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25" r:id="rId3"/>
    <p:sldId id="335" r:id="rId4"/>
    <p:sldId id="33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B1ADCBE-F513-406A-AFCF-FD9F94344F0D}"/>
    <pc:docChg chg="undo custSel addSld delSld modSld">
      <pc:chgData name="Tegischer Lukas" userId="f78daebb-0565-485c-bd0e-1cd035e796ff" providerId="ADAL" clId="{5B1ADCBE-F513-406A-AFCF-FD9F94344F0D}" dt="2021-04-10T19:35:20.301" v="152" actId="47"/>
      <pc:docMkLst>
        <pc:docMk/>
      </pc:docMkLst>
      <pc:sldChg chg="modSp mod">
        <pc:chgData name="Tegischer Lukas" userId="f78daebb-0565-485c-bd0e-1cd035e796ff" providerId="ADAL" clId="{5B1ADCBE-F513-406A-AFCF-FD9F94344F0D}" dt="2021-04-10T19:30:05" v="40" actId="403"/>
        <pc:sldMkLst>
          <pc:docMk/>
          <pc:sldMk cId="336392357" sldId="256"/>
        </pc:sldMkLst>
        <pc:spChg chg="mod">
          <ac:chgData name="Tegischer Lukas" userId="f78daebb-0565-485c-bd0e-1cd035e796ff" providerId="ADAL" clId="{5B1ADCBE-F513-406A-AFCF-FD9F94344F0D}" dt="2021-04-10T19:30:05" v="4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B1ADCBE-F513-406A-AFCF-FD9F94344F0D}" dt="2021-04-10T19:30:20.900" v="41" actId="47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65588257" sldId="300"/>
        </pc:sldMkLst>
      </pc:sldChg>
      <pc:sldChg chg="addSp delSp modSp mod delAnim modAnim">
        <pc:chgData name="Tegischer Lukas" userId="f78daebb-0565-485c-bd0e-1cd035e796ff" providerId="ADAL" clId="{5B1ADCBE-F513-406A-AFCF-FD9F94344F0D}" dt="2021-04-10T19:35:11.251" v="151"/>
        <pc:sldMkLst>
          <pc:docMk/>
          <pc:sldMk cId="3594661750" sldId="325"/>
        </pc:sldMkLst>
        <pc:spChg chg="mod">
          <ac:chgData name="Tegischer Lukas" userId="f78daebb-0565-485c-bd0e-1cd035e796ff" providerId="ADAL" clId="{5B1ADCBE-F513-406A-AFCF-FD9F94344F0D}" dt="2021-04-10T19:30:30.196" v="67" actId="20577"/>
          <ac:spMkLst>
            <pc:docMk/>
            <pc:sldMk cId="3594661750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B1ADCBE-F513-406A-AFCF-FD9F94344F0D}" dt="2021-04-10T19:30:25.074" v="43" actId="478"/>
          <ac:spMkLst>
            <pc:docMk/>
            <pc:sldMk cId="3594661750" sldId="325"/>
            <ac:spMk id="3" creationId="{9E43C81A-D41E-4326-936A-58AA99E4FCA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4" creationId="{377914D8-E741-4B70-B4E7-D901F0FFC245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5" creationId="{5EF0C885-9E9A-46FC-AB85-2629F64ABC2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7" creationId="{6887D238-AE77-41AB-9B75-FC446FDE26B8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8" creationId="{ED09C1A8-1619-4D3B-80E5-7317E7D138DD}"/>
          </ac:spMkLst>
        </pc:spChg>
        <pc:spChg chg="add mod">
          <ac:chgData name="Tegischer Lukas" userId="f78daebb-0565-485c-bd0e-1cd035e796ff" providerId="ADAL" clId="{5B1ADCBE-F513-406A-AFCF-FD9F94344F0D}" dt="2021-04-10T19:31:39.573" v="80" actId="20577"/>
          <ac:spMkLst>
            <pc:docMk/>
            <pc:sldMk cId="3594661750" sldId="325"/>
            <ac:spMk id="11" creationId="{6EDEF8F4-479C-4963-91FB-BCB7E6DC8D5D}"/>
          </ac:spMkLst>
        </pc:spChg>
        <pc:spChg chg="add mod">
          <ac:chgData name="Tegischer Lukas" userId="f78daebb-0565-485c-bd0e-1cd035e796ff" providerId="ADAL" clId="{5B1ADCBE-F513-406A-AFCF-FD9F94344F0D}" dt="2021-04-10T19:32:12.992" v="93" actId="1076"/>
          <ac:spMkLst>
            <pc:docMk/>
            <pc:sldMk cId="3594661750" sldId="325"/>
            <ac:spMk id="13" creationId="{5A52F7C5-3095-406E-AAA9-F5ECBEB4DBC2}"/>
          </ac:spMkLst>
        </pc:spChg>
        <pc:spChg chg="add mod">
          <ac:chgData name="Tegischer Lukas" userId="f78daebb-0565-485c-bd0e-1cd035e796ff" providerId="ADAL" clId="{5B1ADCBE-F513-406A-AFCF-FD9F94344F0D}" dt="2021-04-10T19:32:33.999" v="98" actId="1076"/>
          <ac:spMkLst>
            <pc:docMk/>
            <pc:sldMk cId="3594661750" sldId="325"/>
            <ac:spMk id="16" creationId="{F5B00514-3850-4428-B9DC-3B2FFF7A1441}"/>
          </ac:spMkLst>
        </pc:spChg>
        <pc:picChg chg="del">
          <ac:chgData name="Tegischer Lukas" userId="f78daebb-0565-485c-bd0e-1cd035e796ff" providerId="ADAL" clId="{5B1ADCBE-F513-406A-AFCF-FD9F94344F0D}" dt="2021-04-10T19:30:23.215" v="42" actId="478"/>
          <ac:picMkLst>
            <pc:docMk/>
            <pc:sldMk cId="3594661750" sldId="325"/>
            <ac:picMk id="6" creationId="{BD06AF3A-2A8A-4C1A-B48E-CFB8FD7D55D0}"/>
          </ac:picMkLst>
        </pc:picChg>
        <pc:picChg chg="add mod">
          <ac:chgData name="Tegischer Lukas" userId="f78daebb-0565-485c-bd0e-1cd035e796ff" providerId="ADAL" clId="{5B1ADCBE-F513-406A-AFCF-FD9F94344F0D}" dt="2021-04-10T19:35:00.356" v="147" actId="1076"/>
          <ac:picMkLst>
            <pc:docMk/>
            <pc:sldMk cId="3594661750" sldId="325"/>
            <ac:picMk id="15" creationId="{EB7E8A4F-485E-4732-8B46-4142CEEC2984}"/>
          </ac:picMkLst>
        </pc:picChg>
        <pc:picChg chg="add mod">
          <ac:chgData name="Tegischer Lukas" userId="f78daebb-0565-485c-bd0e-1cd035e796ff" providerId="ADAL" clId="{5B1ADCBE-F513-406A-AFCF-FD9F94344F0D}" dt="2021-04-10T19:32:45.232" v="102" actId="1076"/>
          <ac:picMkLst>
            <pc:docMk/>
            <pc:sldMk cId="3594661750" sldId="325"/>
            <ac:picMk id="17" creationId="{F988F8F3-D88C-4040-9EAA-D9F0A10623FB}"/>
          </ac:picMkLst>
        </pc:picChg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103733889" sldId="334"/>
        </pc:sldMkLst>
      </pc:sldChg>
      <pc:sldChg chg="addSp delSp modSp add mod">
        <pc:chgData name="Tegischer Lukas" userId="f78daebb-0565-485c-bd0e-1cd035e796ff" providerId="ADAL" clId="{5B1ADCBE-F513-406A-AFCF-FD9F94344F0D}" dt="2021-04-10T19:33:19.718" v="116" actId="1076"/>
        <pc:sldMkLst>
          <pc:docMk/>
          <pc:sldMk cId="3140253885" sldId="335"/>
        </pc:sldMkLst>
        <pc:spChg chg="add mod">
          <ac:chgData name="Tegischer Lukas" userId="f78daebb-0565-485c-bd0e-1cd035e796ff" providerId="ADAL" clId="{5B1ADCBE-F513-406A-AFCF-FD9F94344F0D}" dt="2021-04-10T19:33:06.063" v="111" actId="1076"/>
          <ac:spMkLst>
            <pc:docMk/>
            <pc:sldMk cId="3140253885" sldId="335"/>
            <ac:spMk id="10" creationId="{C4638394-01E4-4EB7-9317-185B9718514D}"/>
          </ac:spMkLst>
        </pc:spChg>
        <pc:spChg chg="del">
          <ac:chgData name="Tegischer Lukas" userId="f78daebb-0565-485c-bd0e-1cd035e796ff" providerId="ADAL" clId="{5B1ADCBE-F513-406A-AFCF-FD9F94344F0D}" dt="2021-04-10T19:32:55.327" v="109" actId="478"/>
          <ac:spMkLst>
            <pc:docMk/>
            <pc:sldMk cId="3140253885" sldId="335"/>
            <ac:spMk id="11" creationId="{6EDEF8F4-479C-4963-91FB-BCB7E6DC8D5D}"/>
          </ac:spMkLst>
        </pc:spChg>
        <pc:spChg chg="del">
          <ac:chgData name="Tegischer Lukas" userId="f78daebb-0565-485c-bd0e-1cd035e796ff" providerId="ADAL" clId="{5B1ADCBE-F513-406A-AFCF-FD9F94344F0D}" dt="2021-04-10T19:32:51.565" v="104" actId="478"/>
          <ac:spMkLst>
            <pc:docMk/>
            <pc:sldMk cId="3140253885" sldId="335"/>
            <ac:spMk id="13" creationId="{5A52F7C5-3095-406E-AAA9-F5ECBEB4DBC2}"/>
          </ac:spMkLst>
        </pc:spChg>
        <pc:spChg chg="del mod">
          <ac:chgData name="Tegischer Lukas" userId="f78daebb-0565-485c-bd0e-1cd035e796ff" providerId="ADAL" clId="{5B1ADCBE-F513-406A-AFCF-FD9F94344F0D}" dt="2021-04-10T19:32:53.952" v="108" actId="478"/>
          <ac:spMkLst>
            <pc:docMk/>
            <pc:sldMk cId="3140253885" sldId="335"/>
            <ac:spMk id="16" creationId="{F5B00514-3850-4428-B9DC-3B2FFF7A1441}"/>
          </ac:spMkLst>
        </pc:spChg>
        <pc:picChg chg="add mod">
          <ac:chgData name="Tegischer Lukas" userId="f78daebb-0565-485c-bd0e-1cd035e796ff" providerId="ADAL" clId="{5B1ADCBE-F513-406A-AFCF-FD9F94344F0D}" dt="2021-04-10T19:33:19.718" v="116" actId="1076"/>
          <ac:picMkLst>
            <pc:docMk/>
            <pc:sldMk cId="3140253885" sldId="335"/>
            <ac:picMk id="12" creationId="{EF65F08B-CCBD-4150-946C-80ADCC7B0D20}"/>
          </ac:picMkLst>
        </pc:picChg>
        <pc:picChg chg="del">
          <ac:chgData name="Tegischer Lukas" userId="f78daebb-0565-485c-bd0e-1cd035e796ff" providerId="ADAL" clId="{5B1ADCBE-F513-406A-AFCF-FD9F94344F0D}" dt="2021-04-10T19:32:51.935" v="105" actId="478"/>
          <ac:picMkLst>
            <pc:docMk/>
            <pc:sldMk cId="3140253885" sldId="335"/>
            <ac:picMk id="15" creationId="{EB7E8A4F-485E-4732-8B46-4142CEEC2984}"/>
          </ac:picMkLst>
        </pc:picChg>
        <pc:picChg chg="del">
          <ac:chgData name="Tegischer Lukas" userId="f78daebb-0565-485c-bd0e-1cd035e796ff" providerId="ADAL" clId="{5B1ADCBE-F513-406A-AFCF-FD9F94344F0D}" dt="2021-04-10T19:32:52.958" v="106" actId="478"/>
          <ac:picMkLst>
            <pc:docMk/>
            <pc:sldMk cId="3140253885" sldId="335"/>
            <ac:picMk id="17" creationId="{F988F8F3-D88C-4040-9EAA-D9F0A10623FB}"/>
          </ac:picMkLst>
        </pc:picChg>
      </pc:sldChg>
      <pc:sldChg chg="addSp delSp modSp add mod">
        <pc:chgData name="Tegischer Lukas" userId="f78daebb-0565-485c-bd0e-1cd035e796ff" providerId="ADAL" clId="{5B1ADCBE-F513-406A-AFCF-FD9F94344F0D}" dt="2021-04-10T19:34:57.718" v="146" actId="1076"/>
        <pc:sldMkLst>
          <pc:docMk/>
          <pc:sldMk cId="362838420" sldId="336"/>
        </pc:sldMkLst>
        <pc:spChg chg="add mod">
          <ac:chgData name="Tegischer Lukas" userId="f78daebb-0565-485c-bd0e-1cd035e796ff" providerId="ADAL" clId="{5B1ADCBE-F513-406A-AFCF-FD9F94344F0D}" dt="2021-04-10T19:34:00.815" v="121" actId="1076"/>
          <ac:spMkLst>
            <pc:docMk/>
            <pc:sldMk cId="362838420" sldId="336"/>
            <ac:spMk id="7" creationId="{8534FDE1-755F-4A3F-A2DA-AF57344C4CE7}"/>
          </ac:spMkLst>
        </pc:spChg>
        <pc:spChg chg="add mod">
          <ac:chgData name="Tegischer Lukas" userId="f78daebb-0565-485c-bd0e-1cd035e796ff" providerId="ADAL" clId="{5B1ADCBE-F513-406A-AFCF-FD9F94344F0D}" dt="2021-04-10T19:34:33.191" v="138" actId="1076"/>
          <ac:spMkLst>
            <pc:docMk/>
            <pc:sldMk cId="362838420" sldId="336"/>
            <ac:spMk id="9" creationId="{9D4D338D-3C1B-41DD-B806-CF34441064B8}"/>
          </ac:spMkLst>
        </pc:spChg>
        <pc:spChg chg="del">
          <ac:chgData name="Tegischer Lukas" userId="f78daebb-0565-485c-bd0e-1cd035e796ff" providerId="ADAL" clId="{5B1ADCBE-F513-406A-AFCF-FD9F94344F0D}" dt="2021-04-10T19:33:52.545" v="118" actId="478"/>
          <ac:spMkLst>
            <pc:docMk/>
            <pc:sldMk cId="362838420" sldId="336"/>
            <ac:spMk id="10" creationId="{C4638394-01E4-4EB7-9317-185B9718514D}"/>
          </ac:spMkLst>
        </pc:spChg>
        <pc:spChg chg="add mod">
          <ac:chgData name="Tegischer Lukas" userId="f78daebb-0565-485c-bd0e-1cd035e796ff" providerId="ADAL" clId="{5B1ADCBE-F513-406A-AFCF-FD9F94344F0D}" dt="2021-04-10T19:34:45.206" v="142" actId="1076"/>
          <ac:spMkLst>
            <pc:docMk/>
            <pc:sldMk cId="362838420" sldId="336"/>
            <ac:spMk id="11" creationId="{9EF65D4A-A88E-46AA-858D-AEF3C224D439}"/>
          </ac:spMkLst>
        </pc:spChg>
        <pc:spChg chg="add mod">
          <ac:chgData name="Tegischer Lukas" userId="f78daebb-0565-485c-bd0e-1cd035e796ff" providerId="ADAL" clId="{5B1ADCBE-F513-406A-AFCF-FD9F94344F0D}" dt="2021-04-10T19:34:57.718" v="146" actId="1076"/>
          <ac:spMkLst>
            <pc:docMk/>
            <pc:sldMk cId="362838420" sldId="336"/>
            <ac:spMk id="13" creationId="{89364BD3-5967-4411-865C-A608E50C4429}"/>
          </ac:spMkLst>
        </pc:spChg>
        <pc:picChg chg="add mod">
          <ac:chgData name="Tegischer Lukas" userId="f78daebb-0565-485c-bd0e-1cd035e796ff" providerId="ADAL" clId="{5B1ADCBE-F513-406A-AFCF-FD9F94344F0D}" dt="2021-04-10T19:34:17.221" v="130" actId="1076"/>
          <ac:picMkLst>
            <pc:docMk/>
            <pc:sldMk cId="362838420" sldId="336"/>
            <ac:picMk id="8" creationId="{6EE88014-D6C5-41CD-8094-C2CD683A8D1B}"/>
          </ac:picMkLst>
        </pc:picChg>
        <pc:picChg chg="del">
          <ac:chgData name="Tegischer Lukas" userId="f78daebb-0565-485c-bd0e-1cd035e796ff" providerId="ADAL" clId="{5B1ADCBE-F513-406A-AFCF-FD9F94344F0D}" dt="2021-04-10T19:33:52.819" v="119" actId="478"/>
          <ac:picMkLst>
            <pc:docMk/>
            <pc:sldMk cId="362838420" sldId="336"/>
            <ac:picMk id="12" creationId="{EF65F08B-CCBD-4150-946C-80ADCC7B0D20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73A437D-A639-4059-9522-5419EA567856}"/>
    <pc:docChg chg="custSel delSld modSld">
      <pc:chgData name="Tegischer Lukas" userId="f78daebb-0565-485c-bd0e-1cd035e796ff" providerId="ADAL" clId="{173A437D-A639-4059-9522-5419EA567856}" dt="2022-11-04T15:43:58.738" v="4" actId="47"/>
      <pc:docMkLst>
        <pc:docMk/>
      </pc:docMkLst>
      <pc:sldChg chg="delSp mod">
        <pc:chgData name="Tegischer Lukas" userId="f78daebb-0565-485c-bd0e-1cd035e796ff" providerId="ADAL" clId="{173A437D-A639-4059-9522-5419EA567856}" dt="2022-11-04T15:43:53.629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173A437D-A639-4059-9522-5419EA567856}" dt="2022-11-04T15:43:53.62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73A437D-A639-4059-9522-5419EA567856}" dt="2022-11-04T15:43:58.738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173A437D-A639-4059-9522-5419EA567856}" dt="2022-11-04T15:43:55.593" v="1" actId="478"/>
        <pc:sldMkLst>
          <pc:docMk/>
          <pc:sldMk cId="3594661750" sldId="325"/>
        </pc:sldMkLst>
        <pc:picChg chg="del">
          <ac:chgData name="Tegischer Lukas" userId="f78daebb-0565-485c-bd0e-1cd035e796ff" providerId="ADAL" clId="{173A437D-A639-4059-9522-5419EA567856}" dt="2022-11-04T15:43:55.593" v="1" actId="478"/>
          <ac:picMkLst>
            <pc:docMk/>
            <pc:sldMk cId="3594661750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73A437D-A639-4059-9522-5419EA567856}" dt="2022-11-04T15:43:56.404" v="2" actId="478"/>
        <pc:sldMkLst>
          <pc:docMk/>
          <pc:sldMk cId="3140253885" sldId="335"/>
        </pc:sldMkLst>
        <pc:picChg chg="del">
          <ac:chgData name="Tegischer Lukas" userId="f78daebb-0565-485c-bd0e-1cd035e796ff" providerId="ADAL" clId="{173A437D-A639-4059-9522-5419EA567856}" dt="2022-11-04T15:43:56.404" v="2" actId="478"/>
          <ac:picMkLst>
            <pc:docMk/>
            <pc:sldMk cId="3140253885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73A437D-A639-4059-9522-5419EA567856}" dt="2022-11-04T15:43:57.365" v="3" actId="478"/>
        <pc:sldMkLst>
          <pc:docMk/>
          <pc:sldMk cId="362838420" sldId="336"/>
        </pc:sldMkLst>
        <pc:picChg chg="del">
          <ac:chgData name="Tegischer Lukas" userId="f78daebb-0565-485c-bd0e-1cd035e796ff" providerId="ADAL" clId="{173A437D-A639-4059-9522-5419EA567856}" dt="2022-11-04T15:43:57.365" v="3" actId="478"/>
          <ac:picMkLst>
            <pc:docMk/>
            <pc:sldMk cId="362838420" sldId="33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8537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3077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9209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Dreiecke - Konstruktionen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SSS-Satz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 SSS-Satz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EDEF8F4-479C-4963-91FB-BCB7E6DC8D5D}"/>
              </a:ext>
            </a:extLst>
          </p:cNvPr>
          <p:cNvSpPr txBox="1"/>
          <p:nvPr/>
        </p:nvSpPr>
        <p:spPr>
          <a:xfrm>
            <a:off x="1098883" y="1066875"/>
            <a:ext cx="99942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Dreieck ist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eindeutig</a:t>
            </a:r>
            <a:r>
              <a:rPr lang="de-AT" sz="2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konstruierbar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wenn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drei Seiten</a:t>
            </a:r>
            <a:r>
              <a:rPr lang="de-AT" sz="2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gegeben sind. </a:t>
            </a:r>
          </a:p>
          <a:p>
            <a:pPr algn="ctr"/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benötigst für die Konstruktion einen Zirkel.</a:t>
            </a:r>
            <a:endParaRPr lang="de-AT" sz="24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A52F7C5-3095-406E-AAA9-F5ECBEB4DBC2}"/>
              </a:ext>
            </a:extLst>
          </p:cNvPr>
          <p:cNvSpPr txBox="1"/>
          <p:nvPr/>
        </p:nvSpPr>
        <p:spPr>
          <a:xfrm>
            <a:off x="468964" y="2391539"/>
            <a:ext cx="39303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Mache eine Skizze. Markiere die gegebenen Größen.</a:t>
            </a:r>
            <a:endParaRPr lang="de-AT" sz="2000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EB7E8A4F-485E-4732-8B46-4142CEEC29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557" t="28898" r="22925" b="43962"/>
          <a:stretch/>
        </p:blipFill>
        <p:spPr bwMode="auto">
          <a:xfrm>
            <a:off x="468964" y="3329374"/>
            <a:ext cx="2715160" cy="19906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F5B00514-3850-4428-B9DC-3B2FFF7A1441}"/>
              </a:ext>
            </a:extLst>
          </p:cNvPr>
          <p:cNvSpPr txBox="1"/>
          <p:nvPr/>
        </p:nvSpPr>
        <p:spPr>
          <a:xfrm>
            <a:off x="4792674" y="2391539"/>
            <a:ext cx="6786505" cy="1161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Empfehlung: Zeichne zuerst die Seite c. Beschrifte die Seite c und die beiden Eckpunkte A &amp; B.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Bemerkung:</a:t>
            </a: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kannst auch mit jeder anderen Seite beginnen!</a:t>
            </a:r>
            <a:endParaRPr lang="de-AT" sz="2000" dirty="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F988F8F3-D88C-4040-9EAA-D9F0A10623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3647"/>
          <a:stretch/>
        </p:blipFill>
        <p:spPr bwMode="auto">
          <a:xfrm>
            <a:off x="5505582" y="3764355"/>
            <a:ext cx="5360687" cy="11613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9466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 SSS-Satz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4638394-01E4-4EB7-9317-185B9718514D}"/>
              </a:ext>
            </a:extLst>
          </p:cNvPr>
          <p:cNvSpPr txBox="1"/>
          <p:nvPr/>
        </p:nvSpPr>
        <p:spPr>
          <a:xfrm>
            <a:off x="309153" y="2420198"/>
            <a:ext cx="6096000" cy="2017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3.1: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Nimm die Seitenlänge b in den Zirkel, stich im Eckpunkt A ein und ziehe einen Kreisbogen.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3.2: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Nimm die Seitenlänge a in den Zirkel, stich im Eckpunkt B ein und ziehe einen Kreisbogen, sodass sich die beiden Kreisbögen schneiden.</a:t>
            </a:r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EF65F08B-CCBD-4150-946C-80ADCC7B0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845" y="1324451"/>
            <a:ext cx="5117356" cy="4209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5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 SSS-Satz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534FDE1-755F-4A3F-A2DA-AF57344C4CE7}"/>
              </a:ext>
            </a:extLst>
          </p:cNvPr>
          <p:cNvSpPr txBox="1"/>
          <p:nvPr/>
        </p:nvSpPr>
        <p:spPr>
          <a:xfrm>
            <a:off x="416560" y="2859776"/>
            <a:ext cx="6096000" cy="1341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Schnittpunkt der beiden Kreisbögen ist der Eckpunkt C.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Verbinde die Eckpunkte. Beschrifte alle Seiten, Winkel &amp; Eckpunkte. </a:t>
            </a:r>
            <a:endParaRPr lang="de-AT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EE88014-D6C5-41CD-8094-C2CD683A8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2560" y="1584960"/>
            <a:ext cx="4976178" cy="39030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2">
                <a:extLst>
                  <a:ext uri="{FF2B5EF4-FFF2-40B4-BE49-F238E27FC236}">
                    <a16:creationId xmlns:a16="http://schemas.microsoft.com/office/drawing/2014/main" id="{9D4D338D-3C1B-41DD-B806-CF34441064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041573" y="4368800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𝛽</m:t>
                      </m:r>
                    </m:oMath>
                  </m:oMathPara>
                </a14:m>
                <a:endParaRPr lang="de-AT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2">
                <a:extLst>
                  <a:ext uri="{FF2B5EF4-FFF2-40B4-BE49-F238E27FC236}">
                    <a16:creationId xmlns:a16="http://schemas.microsoft.com/office/drawing/2014/main" id="{9D4D338D-3C1B-41DD-B806-CF34441064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41573" y="4368800"/>
                <a:ext cx="236855" cy="294640"/>
              </a:xfrm>
              <a:prstGeom prst="rect">
                <a:avLst/>
              </a:prstGeom>
              <a:blipFill>
                <a:blip r:embed="rId5"/>
                <a:stretch>
                  <a:fillRect r="-23077" b="-5833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2">
                <a:extLst>
                  <a:ext uri="{FF2B5EF4-FFF2-40B4-BE49-F238E27FC236}">
                    <a16:creationId xmlns:a16="http://schemas.microsoft.com/office/drawing/2014/main" id="{9EF65D4A-A88E-46AA-858D-AEF3C224D4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64132" y="4431384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de-AT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2">
                <a:extLst>
                  <a:ext uri="{FF2B5EF4-FFF2-40B4-BE49-F238E27FC236}">
                    <a16:creationId xmlns:a16="http://schemas.microsoft.com/office/drawing/2014/main" id="{9EF65D4A-A88E-46AA-858D-AEF3C224D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64132" y="4431384"/>
                <a:ext cx="236855" cy="294640"/>
              </a:xfrm>
              <a:prstGeom prst="rect">
                <a:avLst/>
              </a:prstGeom>
              <a:blipFill>
                <a:blip r:embed="rId6"/>
                <a:stretch>
                  <a:fillRect r="-28205" b="-3333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2">
                <a:extLst>
                  <a:ext uri="{FF2B5EF4-FFF2-40B4-BE49-F238E27FC236}">
                    <a16:creationId xmlns:a16="http://schemas.microsoft.com/office/drawing/2014/main" id="{89364BD3-5967-4411-865C-A608E50C44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882221" y="2859776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</m:oMath>
                  </m:oMathPara>
                </a14:m>
                <a:endParaRPr lang="de-AT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feld 2">
                <a:extLst>
                  <a:ext uri="{FF2B5EF4-FFF2-40B4-BE49-F238E27FC236}">
                    <a16:creationId xmlns:a16="http://schemas.microsoft.com/office/drawing/2014/main" id="{89364BD3-5967-4411-865C-A608E50C4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82221" y="2859776"/>
                <a:ext cx="236855" cy="294640"/>
              </a:xfrm>
              <a:prstGeom prst="rect">
                <a:avLst/>
              </a:prstGeom>
              <a:blipFill>
                <a:blip r:embed="rId7"/>
                <a:stretch>
                  <a:fillRect r="-17949" b="-562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8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160</Words>
  <Application>Microsoft Office PowerPoint</Application>
  <PresentationFormat>Breitbild</PresentationFormat>
  <Paragraphs>21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Dreiecke - Konstruktionen SSS-Satz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2022-11-04T15:43:59Z</dcterms:modified>
</cp:coreProperties>
</file>