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24" r:id="rId3"/>
    <p:sldId id="334" r:id="rId4"/>
    <p:sldId id="335" r:id="rId5"/>
    <p:sldId id="33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719184D-F754-488C-B72F-CEABEA5CF653}"/>
    <pc:docChg chg="custSel delSld modSld">
      <pc:chgData name="Tegischer Lukas" userId="f78daebb-0565-485c-bd0e-1cd035e796ff" providerId="ADAL" clId="{3719184D-F754-488C-B72F-CEABEA5CF653}" dt="2022-11-04T15:37:42.984" v="6" actId="47"/>
      <pc:docMkLst>
        <pc:docMk/>
      </pc:docMkLst>
      <pc:sldChg chg="delSp mod delAnim">
        <pc:chgData name="Tegischer Lukas" userId="f78daebb-0565-485c-bd0e-1cd035e796ff" providerId="ADAL" clId="{3719184D-F754-488C-B72F-CEABEA5CF653}" dt="2022-11-04T15:37:37.691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3719184D-F754-488C-B72F-CEABEA5CF653}" dt="2022-11-04T15:37:37.691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3719184D-F754-488C-B72F-CEABEA5CF653}" dt="2022-11-04T15:37:36.81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719184D-F754-488C-B72F-CEABEA5CF653}" dt="2022-11-04T15:37:42.984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719184D-F754-488C-B72F-CEABEA5CF653}" dt="2022-11-04T15:37:39.324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3719184D-F754-488C-B72F-CEABEA5CF653}" dt="2022-11-04T15:37:39.324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719184D-F754-488C-B72F-CEABEA5CF653}" dt="2022-11-04T15:37:40.060" v="3" actId="478"/>
        <pc:sldMkLst>
          <pc:docMk/>
          <pc:sldMk cId="3423285669" sldId="334"/>
        </pc:sldMkLst>
        <pc:picChg chg="del">
          <ac:chgData name="Tegischer Lukas" userId="f78daebb-0565-485c-bd0e-1cd035e796ff" providerId="ADAL" clId="{3719184D-F754-488C-B72F-CEABEA5CF653}" dt="2022-11-04T15:37:40.060" v="3" actId="478"/>
          <ac:picMkLst>
            <pc:docMk/>
            <pc:sldMk cId="3423285669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719184D-F754-488C-B72F-CEABEA5CF653}" dt="2022-11-04T15:37:40.728" v="4" actId="478"/>
        <pc:sldMkLst>
          <pc:docMk/>
          <pc:sldMk cId="3755822627" sldId="335"/>
        </pc:sldMkLst>
        <pc:picChg chg="del">
          <ac:chgData name="Tegischer Lukas" userId="f78daebb-0565-485c-bd0e-1cd035e796ff" providerId="ADAL" clId="{3719184D-F754-488C-B72F-CEABEA5CF653}" dt="2022-11-04T15:37:40.728" v="4" actId="478"/>
          <ac:picMkLst>
            <pc:docMk/>
            <pc:sldMk cId="3755822627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719184D-F754-488C-B72F-CEABEA5CF653}" dt="2022-11-04T15:37:41.451" v="5" actId="478"/>
        <pc:sldMkLst>
          <pc:docMk/>
          <pc:sldMk cId="3457157905" sldId="336"/>
        </pc:sldMkLst>
        <pc:picChg chg="del">
          <ac:chgData name="Tegischer Lukas" userId="f78daebb-0565-485c-bd0e-1cd035e796ff" providerId="ADAL" clId="{3719184D-F754-488C-B72F-CEABEA5CF653}" dt="2022-11-04T15:37:41.451" v="5" actId="478"/>
          <ac:picMkLst>
            <pc:docMk/>
            <pc:sldMk cId="3457157905" sldId="33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589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4677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0516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Rechtwinkliges Dreieck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728010"/>
            <a:ext cx="3621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Rechtwinkliges Dreieck</a:t>
            </a:r>
          </a:p>
        </p:txBody>
      </p:sp>
      <p:pic>
        <p:nvPicPr>
          <p:cNvPr id="5" name="Grafik 4" descr="Ein Bild, das Text, Sportwettkampf, Sport enthält.&#10;&#10;Automatisch generierte Beschreibung">
            <a:extLst>
              <a:ext uri="{FF2B5EF4-FFF2-40B4-BE49-F238E27FC236}">
                <a16:creationId xmlns:a16="http://schemas.microsoft.com/office/drawing/2014/main" id="{2EB289E8-8067-498B-829A-CD0B1EC6B0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666" t="26640" r="31091" b="41503"/>
          <a:stretch/>
        </p:blipFill>
        <p:spPr bwMode="auto">
          <a:xfrm>
            <a:off x="513514" y="2127016"/>
            <a:ext cx="4498494" cy="35358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C043ED2-A1F7-4209-A7E9-6EEBBE382B8E}"/>
              </a:ext>
            </a:extLst>
          </p:cNvPr>
          <p:cNvSpPr txBox="1"/>
          <p:nvPr/>
        </p:nvSpPr>
        <p:spPr>
          <a:xfrm>
            <a:off x="5331160" y="2127016"/>
            <a:ext cx="6096000" cy="3282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Dreieck, in dem ein Winkel 90° </a:t>
            </a:r>
            <a:r>
              <a:rPr lang="de-A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wird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rechtwinkliges Dreieck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bezeichnet.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Seiten, die den rechten Winkel einschließen, heißen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Katheten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Seite, die dem rechten Winkel gegenüber liegt, heißt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Hypotenuse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Die Hypotenuse ist die längste Seite des rechtwinkligen Dreiecks.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728010"/>
            <a:ext cx="3621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Rechtwinkliges Dreieck</a:t>
            </a:r>
          </a:p>
        </p:txBody>
      </p:sp>
      <p:pic>
        <p:nvPicPr>
          <p:cNvPr id="5" name="Grafik 4" descr="Ein Bild, das Text, Sportwettkampf, Sport enthält.&#10;&#10;Automatisch generierte Beschreibung">
            <a:extLst>
              <a:ext uri="{FF2B5EF4-FFF2-40B4-BE49-F238E27FC236}">
                <a16:creationId xmlns:a16="http://schemas.microsoft.com/office/drawing/2014/main" id="{2EB289E8-8067-498B-829A-CD0B1EC6B0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666" t="26640" r="31091" b="41503"/>
          <a:stretch/>
        </p:blipFill>
        <p:spPr bwMode="auto">
          <a:xfrm>
            <a:off x="513514" y="2127016"/>
            <a:ext cx="4498494" cy="35358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7736305-8F18-414E-9BEB-DED4BFC4065E}"/>
                  </a:ext>
                </a:extLst>
              </p:cNvPr>
              <p:cNvSpPr txBox="1"/>
              <p:nvPr/>
            </p:nvSpPr>
            <p:spPr>
              <a:xfrm>
                <a:off x="5143500" y="2104915"/>
                <a:ext cx="6096000" cy="7426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Umfang (rechtwinkliges Dreieck):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𝐾𝑎𝑡h𝑒𝑡𝑒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𝐾𝑎𝑡h𝑒𝑡𝑒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𝐻𝑦𝑝𝑜𝑡𝑒𝑛𝑢𝑠𝑒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7736305-8F18-414E-9BEB-DED4BFC40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0" y="2104915"/>
                <a:ext cx="6096000" cy="742639"/>
              </a:xfrm>
              <a:prstGeom prst="rect">
                <a:avLst/>
              </a:prstGeom>
              <a:blipFill>
                <a:blip r:embed="rId5"/>
                <a:stretch>
                  <a:fillRect t="-3279" b="-655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250A75C-5591-48DE-957C-683C46EC04B1}"/>
                  </a:ext>
                </a:extLst>
              </p:cNvPr>
              <p:cNvSpPr txBox="1"/>
              <p:nvPr/>
            </p:nvSpPr>
            <p:spPr>
              <a:xfrm>
                <a:off x="5143500" y="4010446"/>
                <a:ext cx="6096000" cy="9897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Flächeninhalt (rechtwinkliges Dreieck):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𝐾𝑎𝑡h𝑒𝑡𝑒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𝐾𝑎𝑡h𝑒𝑡𝑒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250A75C-5591-48DE-957C-683C46EC0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0" y="4010446"/>
                <a:ext cx="6096000" cy="989758"/>
              </a:xfrm>
              <a:prstGeom prst="rect">
                <a:avLst/>
              </a:prstGeom>
              <a:blipFill>
                <a:blip r:embed="rId6"/>
                <a:stretch>
                  <a:fillRect t="-308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28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4CE9FD77-59DB-4332-9845-3E1000D6633F}"/>
              </a:ext>
            </a:extLst>
          </p:cNvPr>
          <p:cNvSpPr txBox="1"/>
          <p:nvPr/>
        </p:nvSpPr>
        <p:spPr>
          <a:xfrm>
            <a:off x="600074" y="382636"/>
            <a:ext cx="839152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Gib an, welche Seiten den Katheten bzw. der Hypotenuse entsprechen. Berechne den Umfang und den Flächeninhalt.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C99153-D9E9-49C2-B964-95A1CE9D3E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239" t="13320" r="27895" b="38062"/>
          <a:stretch/>
        </p:blipFill>
        <p:spPr bwMode="auto">
          <a:xfrm>
            <a:off x="239395" y="2152650"/>
            <a:ext cx="3068910" cy="3232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582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4CE9FD77-59DB-4332-9845-3E1000D6633F}"/>
              </a:ext>
            </a:extLst>
          </p:cNvPr>
          <p:cNvSpPr txBox="1"/>
          <p:nvPr/>
        </p:nvSpPr>
        <p:spPr>
          <a:xfrm>
            <a:off x="600074" y="382636"/>
            <a:ext cx="839152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Gib an, welche Seiten den Katheten bzw. der Hypotenuse entsprechen. Gib eine Formel für den Umfang und den Flächeninhalt an.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C6B57E8-DC6C-4F40-9676-51B3B803F8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594" t="20979" r="47494" b="42835"/>
          <a:stretch/>
        </p:blipFill>
        <p:spPr bwMode="auto">
          <a:xfrm>
            <a:off x="848041" y="1790064"/>
            <a:ext cx="2824819" cy="35134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5715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136</Words>
  <Application>Microsoft Office PowerPoint</Application>
  <PresentationFormat>Breitbild</PresentationFormat>
  <Paragraphs>15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Rechtwinkliges Dreieck Eigenschaften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2022-11-04T15:37:43Z</dcterms:modified>
</cp:coreProperties>
</file>