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8" r:id="rId3"/>
    <p:sldId id="295" r:id="rId4"/>
    <p:sldId id="301" r:id="rId5"/>
    <p:sldId id="302" r:id="rId6"/>
    <p:sldId id="303" r:id="rId7"/>
    <p:sldId id="30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2FE70101-C87B-4EA5-A01A-CECB7A919160}"/>
    <pc:docChg chg="custSel delSld modSld">
      <pc:chgData name="Tegischer Lukas" userId="f78daebb-0565-485c-bd0e-1cd035e796ff" providerId="ADAL" clId="{2FE70101-C87B-4EA5-A01A-CECB7A919160}" dt="2022-11-04T11:07:33.748" v="7" actId="47"/>
      <pc:docMkLst>
        <pc:docMk/>
      </pc:docMkLst>
      <pc:sldChg chg="delSp mod">
        <pc:chgData name="Tegischer Lukas" userId="f78daebb-0565-485c-bd0e-1cd035e796ff" providerId="ADAL" clId="{2FE70101-C87B-4EA5-A01A-CECB7A919160}" dt="2022-11-04T11:07:27.344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2FE70101-C87B-4EA5-A01A-CECB7A919160}" dt="2022-11-04T11:07:27.344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2FE70101-C87B-4EA5-A01A-CECB7A919160}" dt="2022-11-04T11:07:28.353" v="1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2FE70101-C87B-4EA5-A01A-CECB7A919160}" dt="2022-11-04T11:07:28.353" v="1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2FE70101-C87B-4EA5-A01A-CECB7A919160}" dt="2022-11-04T11:07:33.748" v="7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2FE70101-C87B-4EA5-A01A-CECB7A919160}" dt="2022-11-04T11:07:29.155" v="2" actId="478"/>
        <pc:sldMkLst>
          <pc:docMk/>
          <pc:sldMk cId="442268101" sldId="295"/>
        </pc:sldMkLst>
        <pc:picChg chg="del">
          <ac:chgData name="Tegischer Lukas" userId="f78daebb-0565-485c-bd0e-1cd035e796ff" providerId="ADAL" clId="{2FE70101-C87B-4EA5-A01A-CECB7A919160}" dt="2022-11-04T11:07:29.155" v="2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FE70101-C87B-4EA5-A01A-CECB7A919160}" dt="2022-11-04T11:07:29.995" v="3" actId="478"/>
        <pc:sldMkLst>
          <pc:docMk/>
          <pc:sldMk cId="3743061103" sldId="301"/>
        </pc:sldMkLst>
        <pc:picChg chg="del">
          <ac:chgData name="Tegischer Lukas" userId="f78daebb-0565-485c-bd0e-1cd035e796ff" providerId="ADAL" clId="{2FE70101-C87B-4EA5-A01A-CECB7A919160}" dt="2022-11-04T11:07:29.995" v="3" actId="478"/>
          <ac:picMkLst>
            <pc:docMk/>
            <pc:sldMk cId="3743061103" sldId="30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FE70101-C87B-4EA5-A01A-CECB7A919160}" dt="2022-11-04T11:07:30.704" v="4" actId="478"/>
        <pc:sldMkLst>
          <pc:docMk/>
          <pc:sldMk cId="2048505435" sldId="302"/>
        </pc:sldMkLst>
        <pc:picChg chg="del">
          <ac:chgData name="Tegischer Lukas" userId="f78daebb-0565-485c-bd0e-1cd035e796ff" providerId="ADAL" clId="{2FE70101-C87B-4EA5-A01A-CECB7A919160}" dt="2022-11-04T11:07:30.704" v="4" actId="478"/>
          <ac:picMkLst>
            <pc:docMk/>
            <pc:sldMk cId="2048505435" sldId="30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FE70101-C87B-4EA5-A01A-CECB7A919160}" dt="2022-11-04T11:07:31.361" v="5" actId="478"/>
        <pc:sldMkLst>
          <pc:docMk/>
          <pc:sldMk cId="1621704180" sldId="303"/>
        </pc:sldMkLst>
        <pc:picChg chg="del">
          <ac:chgData name="Tegischer Lukas" userId="f78daebb-0565-485c-bd0e-1cd035e796ff" providerId="ADAL" clId="{2FE70101-C87B-4EA5-A01A-CECB7A919160}" dt="2022-11-04T11:07:31.361" v="5" actId="478"/>
          <ac:picMkLst>
            <pc:docMk/>
            <pc:sldMk cId="1621704180" sldId="30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FE70101-C87B-4EA5-A01A-CECB7A919160}" dt="2022-11-04T11:07:32.001" v="6" actId="478"/>
        <pc:sldMkLst>
          <pc:docMk/>
          <pc:sldMk cId="398536904" sldId="304"/>
        </pc:sldMkLst>
        <pc:picChg chg="del">
          <ac:chgData name="Tegischer Lukas" userId="f78daebb-0565-485c-bd0e-1cd035e796ff" providerId="ADAL" clId="{2FE70101-C87B-4EA5-A01A-CECB7A919160}" dt="2022-11-04T11:07:32.001" v="6" actId="478"/>
          <ac:picMkLst>
            <pc:docMk/>
            <pc:sldMk cId="398536904" sldId="304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107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185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268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961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Potenzfunktionen - Überblick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53799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Potenzfunktionen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C7D46E8-AAC5-4CB9-8F38-4FBEE563BA6B}"/>
                  </a:ext>
                </a:extLst>
              </p:cNvPr>
              <p:cNvSpPr/>
              <p:nvPr/>
            </p:nvSpPr>
            <p:spPr>
              <a:xfrm>
                <a:off x="640350" y="1306764"/>
                <a:ext cx="10911297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2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 reelle Funktion der Form </a:t>
                </a:r>
                <a14:m>
                  <m:oMath xmlns:m="http://schemas.openxmlformats.org/officeDocument/2006/math"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2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2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(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de-AT" sz="22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nennt man </a:t>
                </a:r>
                <a:r>
                  <a:rPr lang="de-AT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Potenzfunktion.</a:t>
                </a:r>
                <a:endParaRPr lang="de-AT" sz="22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C7D46E8-AAC5-4CB9-8F38-4FBEE563B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50" y="1306764"/>
                <a:ext cx="10911297" cy="430887"/>
              </a:xfrm>
              <a:prstGeom prst="rect">
                <a:avLst/>
              </a:prstGeom>
              <a:blipFill>
                <a:blip r:embed="rId4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004CF31-1223-4F69-994A-A4BA38235B8E}"/>
                  </a:ext>
                </a:extLst>
              </p:cNvPr>
              <p:cNvSpPr txBox="1"/>
              <p:nvPr/>
            </p:nvSpPr>
            <p:spPr>
              <a:xfrm>
                <a:off x="640350" y="2114550"/>
                <a:ext cx="73942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Wir betrachten nun folgende </a:t>
                </a:r>
                <a:r>
                  <a:rPr lang="de-AT" sz="2000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Potenzfunktionen</a:t>
                </a:r>
                <a:r>
                  <a:rPr lang="de-AT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vom Typ </a:t>
                </a:r>
                <a14:m>
                  <m:oMath xmlns:m="http://schemas.openxmlformats.org/officeDocument/2006/math">
                    <m:r>
                      <a:rPr lang="de-AT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de-AT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AT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AT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e-AT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de-AT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004CF31-1223-4F69-994A-A4BA38235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50" y="2114550"/>
                <a:ext cx="7394204" cy="400110"/>
              </a:xfrm>
              <a:prstGeom prst="rect">
                <a:avLst/>
              </a:prstGeom>
              <a:blipFill>
                <a:blip r:embed="rId5"/>
                <a:stretch>
                  <a:fillRect l="-824" t="-9091" b="-257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1267665C-BB22-44DD-AAEE-157BC2DE603E}"/>
                  </a:ext>
                </a:extLst>
              </p:cNvPr>
              <p:cNvSpPr/>
              <p:nvPr/>
            </p:nvSpPr>
            <p:spPr>
              <a:xfrm>
                <a:off x="1028700" y="2812241"/>
                <a:ext cx="8096250" cy="378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Potenzfunktionen mit geraden natürlichen Exponenten: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de-A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de-A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de-A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de-AT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1267665C-BB22-44DD-AAEE-157BC2DE6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812241"/>
                <a:ext cx="8096250" cy="378565"/>
              </a:xfrm>
              <a:prstGeom prst="rect">
                <a:avLst/>
              </a:prstGeom>
              <a:blipFill>
                <a:blip r:embed="rId6"/>
                <a:stretch>
                  <a:fillRect l="-678" t="-4839" b="-258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EDC07A0E-182D-484F-B318-2D6B61757970}"/>
                  </a:ext>
                </a:extLst>
              </p:cNvPr>
              <p:cNvSpPr/>
              <p:nvPr/>
            </p:nvSpPr>
            <p:spPr>
              <a:xfrm>
                <a:off x="1028700" y="3567618"/>
                <a:ext cx="7296150" cy="381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Potenzfunktionen mit ungeraden natürlichen Exponenten: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de-AT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de-AT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de-AT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EDC07A0E-182D-484F-B318-2D6B61757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3567618"/>
                <a:ext cx="7296150" cy="381899"/>
              </a:xfrm>
              <a:prstGeom prst="rect">
                <a:avLst/>
              </a:prstGeom>
              <a:blipFill>
                <a:blip r:embed="rId7"/>
                <a:stretch>
                  <a:fillRect l="-752" t="-4762" b="-2381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57A4B4BC-4E19-4773-A13B-5D9F5EFC29E4}"/>
                  </a:ext>
                </a:extLst>
              </p:cNvPr>
              <p:cNvSpPr/>
              <p:nvPr/>
            </p:nvSpPr>
            <p:spPr>
              <a:xfrm>
                <a:off x="1028700" y="4337102"/>
                <a:ext cx="7152022" cy="37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3. Potenzfunktionen mit geraden negativen Exponenten: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de-AT" b="1" dirty="0">
                  <a:solidFill>
                    <a:srgbClr val="0070C0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57A4B4BC-4E19-4773-A13B-5D9F5EFC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337102"/>
                <a:ext cx="7152022" cy="378565"/>
              </a:xfrm>
              <a:prstGeom prst="rect">
                <a:avLst/>
              </a:prstGeom>
              <a:blipFill>
                <a:blip r:embed="rId8"/>
                <a:stretch>
                  <a:fillRect l="-767" t="-4762" b="-2381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2296717D-6A1A-437B-B445-06CD120BA2B8}"/>
                  </a:ext>
                </a:extLst>
              </p:cNvPr>
              <p:cNvSpPr/>
              <p:nvPr/>
            </p:nvSpPr>
            <p:spPr>
              <a:xfrm>
                <a:off x="1028700" y="5092479"/>
                <a:ext cx="7398885" cy="37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4. Potenzfunktionen mit ungeraden negativen Exponenten: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de-AT" b="1" dirty="0">
                  <a:solidFill>
                    <a:srgbClr val="0070C0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2296717D-6A1A-437B-B445-06CD120BA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5092479"/>
                <a:ext cx="7398885" cy="378565"/>
              </a:xfrm>
              <a:prstGeom prst="rect">
                <a:avLst/>
              </a:prstGeom>
              <a:blipFill>
                <a:blip r:embed="rId9"/>
                <a:stretch>
                  <a:fillRect l="-742" t="-4839" b="-258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9314D855-6D3E-41E3-87FD-0EA945DBE1BA}"/>
                  </a:ext>
                </a:extLst>
              </p:cNvPr>
              <p:cNvSpPr/>
              <p:nvPr/>
            </p:nvSpPr>
            <p:spPr>
              <a:xfrm>
                <a:off x="1044727" y="5744533"/>
                <a:ext cx="8064195" cy="4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5. Wurzelfunktionen: Potenzfunktionen mit rationalen Exponenten: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de-AT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AT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de-AT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de-AT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AT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de-AT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de-AT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AT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de-AT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de-A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de-AT" b="1" dirty="0">
                  <a:solidFill>
                    <a:srgbClr val="0070C0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9314D855-6D3E-41E3-87FD-0EA945DBE1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27" y="5744533"/>
                <a:ext cx="8064195" cy="463460"/>
              </a:xfrm>
              <a:prstGeom prst="rect">
                <a:avLst/>
              </a:prstGeom>
              <a:blipFill>
                <a:blip r:embed="rId10"/>
                <a:stretch>
                  <a:fillRect l="-605" b="-2105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6" grpId="0"/>
      <p:bldP spid="28" grpId="0"/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Potenzfunktionen mit geraden natürlichen Exponenten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6E3F11-BDA1-4210-9743-ED415B76E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16" b="6700"/>
          <a:stretch/>
        </p:blipFill>
        <p:spPr bwMode="auto">
          <a:xfrm>
            <a:off x="416877" y="1573212"/>
            <a:ext cx="5951402" cy="4283393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463DAB8-BEC5-4D31-A077-846751FB18C8}"/>
                  </a:ext>
                </a:extLst>
              </p:cNvPr>
              <p:cNvSpPr/>
              <p:nvPr/>
            </p:nvSpPr>
            <p:spPr>
              <a:xfrm>
                <a:off x="6591300" y="1392463"/>
                <a:ext cx="6096000" cy="43382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Definitionsmenge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Graph: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Parabel</a:t>
                </a: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≤0: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streng monoton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fallend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≥0: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streng monoton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steigend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symmetrisch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bezüglich der y-Achse (gerade Funktion)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Alle Graphen gehen durch folgende drei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=(−1|1)</m:t>
                      </m:r>
                    </m:oMath>
                  </m:oMathPara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=(1|1)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463DAB8-BEC5-4D31-A077-846751FB1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1392463"/>
                <a:ext cx="6096000" cy="4338239"/>
              </a:xfrm>
              <a:prstGeom prst="rect">
                <a:avLst/>
              </a:prstGeom>
              <a:blipFill>
                <a:blip r:embed="rId6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Potenzfunktionen mit ungeraden natürlichen Exponenten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2030F0-2E54-40FD-BC1D-B45043858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0708" b="5503"/>
          <a:stretch/>
        </p:blipFill>
        <p:spPr bwMode="auto">
          <a:xfrm>
            <a:off x="483803" y="1433830"/>
            <a:ext cx="5612197" cy="4631690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3091791-D9C1-4EE5-B25B-569C14E46796}"/>
                  </a:ext>
                </a:extLst>
              </p:cNvPr>
              <p:cNvSpPr/>
              <p:nvPr/>
            </p:nvSpPr>
            <p:spPr>
              <a:xfrm>
                <a:off x="6289040" y="1572010"/>
                <a:ext cx="6096000" cy="39781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Definitionsmenge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alle x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streng monoton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steigend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punktsymmetrisch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bezüglich des Ursprungs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(ungerade Funktion)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Alle Graphen gehen durch folgende drei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=(−1|−1)</m:t>
                      </m:r>
                    </m:oMath>
                  </m:oMathPara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=(1|1)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3091791-D9C1-4EE5-B25B-569C14E46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1572010"/>
                <a:ext cx="6096000" cy="3978140"/>
              </a:xfrm>
              <a:prstGeom prst="rect">
                <a:avLst/>
              </a:prstGeom>
              <a:blipFill>
                <a:blip r:embed="rId6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Potenzfunktionen mit geraden negativen Exponenten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542AA1F-043A-4D2D-837C-6F408F856562}"/>
                  </a:ext>
                </a:extLst>
              </p:cNvPr>
              <p:cNvSpPr/>
              <p:nvPr/>
            </p:nvSpPr>
            <p:spPr>
              <a:xfrm>
                <a:off x="2631297" y="1142020"/>
                <a:ext cx="30133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.:   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de-AT" sz="24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542AA1F-043A-4D2D-837C-6F408F856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97" y="1142020"/>
                <a:ext cx="3013389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1191BD69-9BDF-49BA-A1B7-C1BCA93484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459" b="13677"/>
          <a:stretch/>
        </p:blipFill>
        <p:spPr bwMode="auto">
          <a:xfrm>
            <a:off x="203575" y="1906587"/>
            <a:ext cx="6295207" cy="4250373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65EEA4CF-1B73-4EC0-9E5C-9228ADEDE416}"/>
                  </a:ext>
                </a:extLst>
              </p:cNvPr>
              <p:cNvSpPr/>
              <p:nvPr/>
            </p:nvSpPr>
            <p:spPr>
              <a:xfrm>
                <a:off x="6654800" y="2395235"/>
                <a:ext cx="6096000" cy="37532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Definitionsmenge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\{0}</m:t>
                    </m:r>
                  </m:oMath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&lt;0: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streng monoton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steigend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&gt;0: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streng monoton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fallend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=0: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nicht definiert</a:t>
                </a: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x-Achse: Asymptote</a:t>
                </a: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symmetrisch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bezüglich der y-Achse (gerade Funktion)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Alle Graphen gehen durch folgende zwei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=(−1|1)</m:t>
                      </m:r>
                    </m:oMath>
                  </m:oMathPara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=(1|1)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65EEA4CF-1B73-4EC0-9E5C-9228ADEDE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00" y="2395235"/>
                <a:ext cx="6096000" cy="3753207"/>
              </a:xfrm>
              <a:prstGeom prst="rect">
                <a:avLst/>
              </a:prstGeom>
              <a:blipFill>
                <a:blip r:embed="rId7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5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Potenzfunktionen mit ungeraden negativen Exponenten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164C17-D6D1-40BA-8A47-48CDFDF22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579" b="5571"/>
          <a:stretch/>
        </p:blipFill>
        <p:spPr bwMode="auto">
          <a:xfrm>
            <a:off x="431800" y="1255914"/>
            <a:ext cx="5941757" cy="5083926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DCA2ADA-B5D4-4B2E-9015-92E6C02139E6}"/>
                  </a:ext>
                </a:extLst>
              </p:cNvPr>
              <p:cNvSpPr/>
              <p:nvPr/>
            </p:nvSpPr>
            <p:spPr>
              <a:xfrm>
                <a:off x="6776720" y="1849972"/>
                <a:ext cx="6096000" cy="43759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Definitionsmenge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\{0}</m:t>
                    </m:r>
                  </m:oMath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&lt;0: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streng monoton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fallend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&gt;0: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streng monoton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fallend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=0: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nicht definiert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x-Achse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Asymptote</a:t>
                </a: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punktsymmetrisch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bezüglich des Ursprungs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(ungerade Funktion)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Alle Graphen gehen durch folgende zwei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=(−1|−1)</m:t>
                      </m:r>
                    </m:oMath>
                  </m:oMathPara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=(1|1)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DCA2ADA-B5D4-4B2E-9015-92E6C0213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720" y="1849972"/>
                <a:ext cx="6096000" cy="4375942"/>
              </a:xfrm>
              <a:prstGeom prst="rect">
                <a:avLst/>
              </a:prstGeom>
              <a:blipFill>
                <a:blip r:embed="rId6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7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370476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Wurzelfunktionen: Potenzfunktionen mit rationalen Exponenten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FEA0F627-07BB-4F11-B60A-8C2E1B679DE6}"/>
                  </a:ext>
                </a:extLst>
              </p:cNvPr>
              <p:cNvSpPr/>
              <p:nvPr/>
            </p:nvSpPr>
            <p:spPr>
              <a:xfrm>
                <a:off x="1310640" y="1005573"/>
                <a:ext cx="9570720" cy="456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Funktionen vom Typ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\{0}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nennt man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Wurzelfunktionen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FEA0F627-07BB-4F11-B60A-8C2E1B679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0" y="1005573"/>
                <a:ext cx="9570720" cy="456279"/>
              </a:xfrm>
              <a:prstGeom prst="rect">
                <a:avLst/>
              </a:prstGeom>
              <a:blipFill>
                <a:blip r:embed="rId4"/>
                <a:stretch>
                  <a:fillRect l="-510" b="-20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0587BD8B-C7CA-4AE3-B35D-E5C26005BB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047" b="14824"/>
          <a:stretch/>
        </p:blipFill>
        <p:spPr bwMode="auto">
          <a:xfrm>
            <a:off x="432752" y="2055177"/>
            <a:ext cx="5598736" cy="3797250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2">
                <a:extLst>
                  <a:ext uri="{FF2B5EF4-FFF2-40B4-BE49-F238E27FC236}">
                    <a16:creationId xmlns:a16="http://schemas.microsoft.com/office/drawing/2014/main" id="{4AE1A34B-574E-488C-8C29-85E631BDB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1920" y="2518325"/>
                <a:ext cx="1501457" cy="4604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2">
                <a:extLst>
                  <a:ext uri="{FF2B5EF4-FFF2-40B4-BE49-F238E27FC236}">
                    <a16:creationId xmlns:a16="http://schemas.microsoft.com/office/drawing/2014/main" id="{4AE1A34B-574E-488C-8C29-85E631BDB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1920" y="2518325"/>
                <a:ext cx="1501457" cy="4604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2">
                <a:extLst>
                  <a:ext uri="{FF2B5EF4-FFF2-40B4-BE49-F238E27FC236}">
                    <a16:creationId xmlns:a16="http://schemas.microsoft.com/office/drawing/2014/main" id="{C7288A15-EB1B-4C46-AD63-9CFD0317C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964" y="2921144"/>
                <a:ext cx="1501457" cy="4478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2">
                <a:extLst>
                  <a:ext uri="{FF2B5EF4-FFF2-40B4-BE49-F238E27FC236}">
                    <a16:creationId xmlns:a16="http://schemas.microsoft.com/office/drawing/2014/main" id="{C7288A15-EB1B-4C46-AD63-9CFD0317C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8964" y="2921144"/>
                <a:ext cx="1501457" cy="447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2">
                <a:extLst>
                  <a:ext uri="{FF2B5EF4-FFF2-40B4-BE49-F238E27FC236}">
                    <a16:creationId xmlns:a16="http://schemas.microsoft.com/office/drawing/2014/main" id="{3E58E44B-99C7-4B96-B549-3EC23F5C3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0158" y="4011033"/>
                <a:ext cx="1560890" cy="4478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g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2">
                <a:extLst>
                  <a:ext uri="{FF2B5EF4-FFF2-40B4-BE49-F238E27FC236}">
                    <a16:creationId xmlns:a16="http://schemas.microsoft.com/office/drawing/2014/main" id="{3E58E44B-99C7-4B96-B549-3EC23F5C3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0158" y="4011033"/>
                <a:ext cx="1560890" cy="447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443B6E9E-E40F-4CCD-9C78-9ED44D4C0D83}"/>
                  </a:ext>
                </a:extLst>
              </p:cNvPr>
              <p:cNvSpPr/>
              <p:nvPr/>
            </p:nvSpPr>
            <p:spPr>
              <a:xfrm>
                <a:off x="6316008" y="2518325"/>
                <a:ext cx="6096000" cy="25607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Definitionsmenge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b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alle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streng monoton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steigend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Alle Graphen gehen durch folgende zwei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Punkte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209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=(0|0)</m:t>
                      </m:r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=(1|1)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443B6E9E-E40F-4CCD-9C78-9ED44D4C0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008" y="2518325"/>
                <a:ext cx="6096000" cy="2560701"/>
              </a:xfrm>
              <a:prstGeom prst="rect">
                <a:avLst/>
              </a:prstGeom>
              <a:blipFill>
                <a:blip r:embed="rId10"/>
                <a:stretch>
                  <a:fillRect l="-900" b="-19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448</Words>
  <Application>Microsoft Office PowerPoint</Application>
  <PresentationFormat>Breitbild</PresentationFormat>
  <Paragraphs>69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Calibri</vt:lpstr>
      <vt:lpstr>Cambria Math</vt:lpstr>
      <vt:lpstr>Georgia</vt:lpstr>
      <vt:lpstr>Trebuchet MS</vt:lpstr>
      <vt:lpstr>Wingdings</vt:lpstr>
      <vt:lpstr>Holzart</vt:lpstr>
      <vt:lpstr>Potenzfunktionen - Überblick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82</cp:revision>
  <dcterms:created xsi:type="dcterms:W3CDTF">2020-04-09T06:13:57Z</dcterms:created>
  <dcterms:modified xsi:type="dcterms:W3CDTF">2022-11-04T11:07:34Z</dcterms:modified>
</cp:coreProperties>
</file>