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95" r:id="rId3"/>
    <p:sldId id="346" r:id="rId4"/>
    <p:sldId id="347" r:id="rId5"/>
    <p:sldId id="348" r:id="rId6"/>
    <p:sldId id="345" r:id="rId7"/>
    <p:sldId id="349" r:id="rId8"/>
    <p:sldId id="350" r:id="rId9"/>
    <p:sldId id="351" r:id="rId10"/>
    <p:sldId id="352" r:id="rId11"/>
    <p:sldId id="353" r:id="rId12"/>
    <p:sldId id="354" r:id="rId13"/>
    <p:sldId id="291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89037E9E-47E9-4461-B8CC-B7E67A80F1F6}"/>
    <pc:docChg chg="custSel modSld">
      <pc:chgData name="Tegischer Lukas" userId="f78daebb-0565-485c-bd0e-1cd035e796ff" providerId="ADAL" clId="{89037E9E-47E9-4461-B8CC-B7E67A80F1F6}" dt="2022-11-04T11:16:22.640" v="11" actId="478"/>
      <pc:docMkLst>
        <pc:docMk/>
      </pc:docMkLst>
      <pc:sldChg chg="delSp mod">
        <pc:chgData name="Tegischer Lukas" userId="f78daebb-0565-485c-bd0e-1cd035e796ff" providerId="ADAL" clId="{89037E9E-47E9-4461-B8CC-B7E67A80F1F6}" dt="2022-11-04T11:16:14.210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89037E9E-47E9-4461-B8CC-B7E67A80F1F6}" dt="2022-11-04T11:16:14.210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89037E9E-47E9-4461-B8CC-B7E67A80F1F6}" dt="2022-11-04T11:16:15.072" v="1" actId="478"/>
        <pc:sldMkLst>
          <pc:docMk/>
          <pc:sldMk cId="442268101" sldId="295"/>
        </pc:sldMkLst>
        <pc:picChg chg="del">
          <ac:chgData name="Tegischer Lukas" userId="f78daebb-0565-485c-bd0e-1cd035e796ff" providerId="ADAL" clId="{89037E9E-47E9-4461-B8CC-B7E67A80F1F6}" dt="2022-11-04T11:16:15.072" v="1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9037E9E-47E9-4461-B8CC-B7E67A80F1F6}" dt="2022-11-04T11:16:17.493" v="5" actId="478"/>
        <pc:sldMkLst>
          <pc:docMk/>
          <pc:sldMk cId="3264415618" sldId="345"/>
        </pc:sldMkLst>
        <pc:picChg chg="del">
          <ac:chgData name="Tegischer Lukas" userId="f78daebb-0565-485c-bd0e-1cd035e796ff" providerId="ADAL" clId="{89037E9E-47E9-4461-B8CC-B7E67A80F1F6}" dt="2022-11-04T11:16:17.493" v="5" actId="478"/>
          <ac:picMkLst>
            <pc:docMk/>
            <pc:sldMk cId="3264415618" sldId="345"/>
            <ac:picMk id="6" creationId="{2C86DB83-0AAF-44C6-94E6-983E92790AD6}"/>
          </ac:picMkLst>
        </pc:picChg>
      </pc:sldChg>
      <pc:sldChg chg="delSp mod">
        <pc:chgData name="Tegischer Lukas" userId="f78daebb-0565-485c-bd0e-1cd035e796ff" providerId="ADAL" clId="{89037E9E-47E9-4461-B8CC-B7E67A80F1F6}" dt="2022-11-04T11:16:15.680" v="2" actId="478"/>
        <pc:sldMkLst>
          <pc:docMk/>
          <pc:sldMk cId="2068515563" sldId="346"/>
        </pc:sldMkLst>
        <pc:picChg chg="del">
          <ac:chgData name="Tegischer Lukas" userId="f78daebb-0565-485c-bd0e-1cd035e796ff" providerId="ADAL" clId="{89037E9E-47E9-4461-B8CC-B7E67A80F1F6}" dt="2022-11-04T11:16:15.680" v="2" actId="478"/>
          <ac:picMkLst>
            <pc:docMk/>
            <pc:sldMk cId="2068515563" sldId="34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9037E9E-47E9-4461-B8CC-B7E67A80F1F6}" dt="2022-11-04T11:16:16.378" v="3" actId="478"/>
        <pc:sldMkLst>
          <pc:docMk/>
          <pc:sldMk cId="1630780520" sldId="347"/>
        </pc:sldMkLst>
        <pc:picChg chg="del">
          <ac:chgData name="Tegischer Lukas" userId="f78daebb-0565-485c-bd0e-1cd035e796ff" providerId="ADAL" clId="{89037E9E-47E9-4461-B8CC-B7E67A80F1F6}" dt="2022-11-04T11:16:16.378" v="3" actId="478"/>
          <ac:picMkLst>
            <pc:docMk/>
            <pc:sldMk cId="1630780520" sldId="34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9037E9E-47E9-4461-B8CC-B7E67A80F1F6}" dt="2022-11-04T11:16:16.973" v="4" actId="478"/>
        <pc:sldMkLst>
          <pc:docMk/>
          <pc:sldMk cId="1571852374" sldId="348"/>
        </pc:sldMkLst>
        <pc:picChg chg="del">
          <ac:chgData name="Tegischer Lukas" userId="f78daebb-0565-485c-bd0e-1cd035e796ff" providerId="ADAL" clId="{89037E9E-47E9-4461-B8CC-B7E67A80F1F6}" dt="2022-11-04T11:16:16.973" v="4" actId="478"/>
          <ac:picMkLst>
            <pc:docMk/>
            <pc:sldMk cId="1571852374" sldId="34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9037E9E-47E9-4461-B8CC-B7E67A80F1F6}" dt="2022-11-04T11:16:18.087" v="6" actId="478"/>
        <pc:sldMkLst>
          <pc:docMk/>
          <pc:sldMk cId="63192658" sldId="349"/>
        </pc:sldMkLst>
        <pc:picChg chg="del">
          <ac:chgData name="Tegischer Lukas" userId="f78daebb-0565-485c-bd0e-1cd035e796ff" providerId="ADAL" clId="{89037E9E-47E9-4461-B8CC-B7E67A80F1F6}" dt="2022-11-04T11:16:18.087" v="6" actId="478"/>
          <ac:picMkLst>
            <pc:docMk/>
            <pc:sldMk cId="63192658" sldId="349"/>
            <ac:picMk id="6" creationId="{2C86DB83-0AAF-44C6-94E6-983E92790AD6}"/>
          </ac:picMkLst>
        </pc:picChg>
      </pc:sldChg>
      <pc:sldChg chg="delSp mod">
        <pc:chgData name="Tegischer Lukas" userId="f78daebb-0565-485c-bd0e-1cd035e796ff" providerId="ADAL" clId="{89037E9E-47E9-4461-B8CC-B7E67A80F1F6}" dt="2022-11-04T11:16:18.622" v="7" actId="478"/>
        <pc:sldMkLst>
          <pc:docMk/>
          <pc:sldMk cId="2385815516" sldId="350"/>
        </pc:sldMkLst>
        <pc:picChg chg="del">
          <ac:chgData name="Tegischer Lukas" userId="f78daebb-0565-485c-bd0e-1cd035e796ff" providerId="ADAL" clId="{89037E9E-47E9-4461-B8CC-B7E67A80F1F6}" dt="2022-11-04T11:16:18.622" v="7" actId="478"/>
          <ac:picMkLst>
            <pc:docMk/>
            <pc:sldMk cId="2385815516" sldId="350"/>
            <ac:picMk id="6" creationId="{2C86DB83-0AAF-44C6-94E6-983E92790AD6}"/>
          </ac:picMkLst>
        </pc:picChg>
      </pc:sldChg>
      <pc:sldChg chg="delSp mod">
        <pc:chgData name="Tegischer Lukas" userId="f78daebb-0565-485c-bd0e-1cd035e796ff" providerId="ADAL" clId="{89037E9E-47E9-4461-B8CC-B7E67A80F1F6}" dt="2022-11-04T11:16:19.103" v="8" actId="478"/>
        <pc:sldMkLst>
          <pc:docMk/>
          <pc:sldMk cId="576675763" sldId="351"/>
        </pc:sldMkLst>
        <pc:picChg chg="del">
          <ac:chgData name="Tegischer Lukas" userId="f78daebb-0565-485c-bd0e-1cd035e796ff" providerId="ADAL" clId="{89037E9E-47E9-4461-B8CC-B7E67A80F1F6}" dt="2022-11-04T11:16:19.103" v="8" actId="478"/>
          <ac:picMkLst>
            <pc:docMk/>
            <pc:sldMk cId="576675763" sldId="351"/>
            <ac:picMk id="6" creationId="{2C86DB83-0AAF-44C6-94E6-983E92790AD6}"/>
          </ac:picMkLst>
        </pc:picChg>
      </pc:sldChg>
      <pc:sldChg chg="delSp mod">
        <pc:chgData name="Tegischer Lukas" userId="f78daebb-0565-485c-bd0e-1cd035e796ff" providerId="ADAL" clId="{89037E9E-47E9-4461-B8CC-B7E67A80F1F6}" dt="2022-11-04T11:16:20.374" v="9" actId="478"/>
        <pc:sldMkLst>
          <pc:docMk/>
          <pc:sldMk cId="889908372" sldId="352"/>
        </pc:sldMkLst>
        <pc:picChg chg="del">
          <ac:chgData name="Tegischer Lukas" userId="f78daebb-0565-485c-bd0e-1cd035e796ff" providerId="ADAL" clId="{89037E9E-47E9-4461-B8CC-B7E67A80F1F6}" dt="2022-11-04T11:16:20.374" v="9" actId="478"/>
          <ac:picMkLst>
            <pc:docMk/>
            <pc:sldMk cId="889908372" sldId="352"/>
            <ac:picMk id="6" creationId="{2C86DB83-0AAF-44C6-94E6-983E92790AD6}"/>
          </ac:picMkLst>
        </pc:picChg>
      </pc:sldChg>
      <pc:sldChg chg="delSp mod">
        <pc:chgData name="Tegischer Lukas" userId="f78daebb-0565-485c-bd0e-1cd035e796ff" providerId="ADAL" clId="{89037E9E-47E9-4461-B8CC-B7E67A80F1F6}" dt="2022-11-04T11:16:21.895" v="10" actId="478"/>
        <pc:sldMkLst>
          <pc:docMk/>
          <pc:sldMk cId="3478683996" sldId="353"/>
        </pc:sldMkLst>
        <pc:picChg chg="del">
          <ac:chgData name="Tegischer Lukas" userId="f78daebb-0565-485c-bd0e-1cd035e796ff" providerId="ADAL" clId="{89037E9E-47E9-4461-B8CC-B7E67A80F1F6}" dt="2022-11-04T11:16:21.895" v="10" actId="478"/>
          <ac:picMkLst>
            <pc:docMk/>
            <pc:sldMk cId="3478683996" sldId="353"/>
            <ac:picMk id="6" creationId="{2C86DB83-0AAF-44C6-94E6-983E92790AD6}"/>
          </ac:picMkLst>
        </pc:picChg>
      </pc:sldChg>
      <pc:sldChg chg="delSp mod">
        <pc:chgData name="Tegischer Lukas" userId="f78daebb-0565-485c-bd0e-1cd035e796ff" providerId="ADAL" clId="{89037E9E-47E9-4461-B8CC-B7E67A80F1F6}" dt="2022-11-04T11:16:22.640" v="11" actId="478"/>
        <pc:sldMkLst>
          <pc:docMk/>
          <pc:sldMk cId="3806285454" sldId="354"/>
        </pc:sldMkLst>
        <pc:picChg chg="del">
          <ac:chgData name="Tegischer Lukas" userId="f78daebb-0565-485c-bd0e-1cd035e796ff" providerId="ADAL" clId="{89037E9E-47E9-4461-B8CC-B7E67A80F1F6}" dt="2022-11-04T11:16:22.640" v="11" actId="478"/>
          <ac:picMkLst>
            <pc:docMk/>
            <pc:sldMk cId="3806285454" sldId="354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AB701C05-12BF-48B3-B3D5-9E75967AE4D3}"/>
    <pc:docChg chg="undo custSel addSld delSld modSld sldOrd">
      <pc:chgData name="Tegischer Lukas" userId="f78daebb-0565-485c-bd0e-1cd035e796ff" providerId="ADAL" clId="{AB701C05-12BF-48B3-B3D5-9E75967AE4D3}" dt="2021-04-15T09:08:34.855" v="297"/>
      <pc:docMkLst>
        <pc:docMk/>
      </pc:docMkLst>
      <pc:sldChg chg="modSp">
        <pc:chgData name="Tegischer Lukas" userId="f78daebb-0565-485c-bd0e-1cd035e796ff" providerId="ADAL" clId="{AB701C05-12BF-48B3-B3D5-9E75967AE4D3}" dt="2021-04-15T08:46:22.043" v="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AB701C05-12BF-48B3-B3D5-9E75967AE4D3}" dt="2021-04-15T08:46:22.043" v="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mod">
        <pc:chgData name="Tegischer Lukas" userId="f78daebb-0565-485c-bd0e-1cd035e796ff" providerId="ADAL" clId="{AB701C05-12BF-48B3-B3D5-9E75967AE4D3}" dt="2021-04-15T08:47:50.588" v="87" actId="20577"/>
        <pc:sldMkLst>
          <pc:docMk/>
          <pc:sldMk cId="442268101" sldId="295"/>
        </pc:sldMkLst>
        <pc:spChg chg="mod">
          <ac:chgData name="Tegischer Lukas" userId="f78daebb-0565-485c-bd0e-1cd035e796ff" providerId="ADAL" clId="{AB701C05-12BF-48B3-B3D5-9E75967AE4D3}" dt="2021-04-15T08:47:50.588" v="87" actId="20577"/>
          <ac:spMkLst>
            <pc:docMk/>
            <pc:sldMk cId="442268101" sldId="295"/>
            <ac:spMk id="2" creationId="{00000000-0000-0000-0000-000000000000}"/>
          </ac:spMkLst>
        </pc:spChg>
        <pc:picChg chg="add del">
          <ac:chgData name="Tegischer Lukas" userId="f78daebb-0565-485c-bd0e-1cd035e796ff" providerId="ADAL" clId="{AB701C05-12BF-48B3-B3D5-9E75967AE4D3}" dt="2021-04-15T08:47:27.627" v="33" actId="478"/>
          <ac:picMkLst>
            <pc:docMk/>
            <pc:sldMk cId="442268101" sldId="295"/>
            <ac:picMk id="7" creationId="{54EACAF1-3811-406A-9316-0F1CD9FD5171}"/>
          </ac:picMkLst>
        </pc:picChg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3594661750" sldId="325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1731357294" sldId="327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2529241217" sldId="329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4242640888" sldId="330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622695636" sldId="331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2869528389" sldId="332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430876010" sldId="333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2516222174" sldId="334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415209281" sldId="335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2762341962" sldId="336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1780470964" sldId="337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167577190" sldId="338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4121298962" sldId="339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427262542" sldId="340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2004093350" sldId="341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2595432053" sldId="342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3643627682" sldId="343"/>
        </pc:sldMkLst>
      </pc:sldChg>
      <pc:sldChg chg="add del">
        <pc:chgData name="Tegischer Lukas" userId="f78daebb-0565-485c-bd0e-1cd035e796ff" providerId="ADAL" clId="{AB701C05-12BF-48B3-B3D5-9E75967AE4D3}" dt="2021-04-15T08:51:55.794" v="155" actId="47"/>
        <pc:sldMkLst>
          <pc:docMk/>
          <pc:sldMk cId="3131265681" sldId="344"/>
        </pc:sldMkLst>
      </pc:sldChg>
      <pc:sldChg chg="addSp delSp modSp mod">
        <pc:chgData name="Tegischer Lukas" userId="f78daebb-0565-485c-bd0e-1cd035e796ff" providerId="ADAL" clId="{AB701C05-12BF-48B3-B3D5-9E75967AE4D3}" dt="2021-04-15T09:01:48.486" v="296" actId="1076"/>
        <pc:sldMkLst>
          <pc:docMk/>
          <pc:sldMk cId="3264415618" sldId="345"/>
        </pc:sldMkLst>
        <pc:spChg chg="add del mod">
          <ac:chgData name="Tegischer Lukas" userId="f78daebb-0565-485c-bd0e-1cd035e796ff" providerId="ADAL" clId="{AB701C05-12BF-48B3-B3D5-9E75967AE4D3}" dt="2021-04-15T08:51:50.827" v="151" actId="22"/>
          <ac:spMkLst>
            <pc:docMk/>
            <pc:sldMk cId="3264415618" sldId="345"/>
            <ac:spMk id="5" creationId="{EF48537C-E1EE-417E-BA28-06F8F1E23CA9}"/>
          </ac:spMkLst>
        </pc:spChg>
        <pc:spChg chg="add del">
          <ac:chgData name="Tegischer Lukas" userId="f78daebb-0565-485c-bd0e-1cd035e796ff" providerId="ADAL" clId="{AB701C05-12BF-48B3-B3D5-9E75967AE4D3}" dt="2021-04-15T08:52:03.462" v="158" actId="478"/>
          <ac:spMkLst>
            <pc:docMk/>
            <pc:sldMk cId="3264415618" sldId="345"/>
            <ac:spMk id="7" creationId="{F5C81904-B61D-4585-9FFD-4E6A09012B82}"/>
          </ac:spMkLst>
        </pc:spChg>
        <pc:spChg chg="add mod">
          <ac:chgData name="Tegischer Lukas" userId="f78daebb-0565-485c-bd0e-1cd035e796ff" providerId="ADAL" clId="{AB701C05-12BF-48B3-B3D5-9E75967AE4D3}" dt="2021-04-15T09:01:41.525" v="295" actId="404"/>
          <ac:spMkLst>
            <pc:docMk/>
            <pc:sldMk cId="3264415618" sldId="345"/>
            <ac:spMk id="8" creationId="{C4AF3960-7D41-413B-B101-E2F8C1AC53EC}"/>
          </ac:spMkLst>
        </pc:spChg>
        <pc:spChg chg="add del">
          <ac:chgData name="Tegischer Lukas" userId="f78daebb-0565-485c-bd0e-1cd035e796ff" providerId="ADAL" clId="{AB701C05-12BF-48B3-B3D5-9E75967AE4D3}" dt="2021-04-15T08:52:02.881" v="157" actId="478"/>
          <ac:spMkLst>
            <pc:docMk/>
            <pc:sldMk cId="3264415618" sldId="345"/>
            <ac:spMk id="9" creationId="{FCC31311-A171-4F35-96FE-AC4C0A869BF9}"/>
          </ac:spMkLst>
        </pc:spChg>
        <pc:spChg chg="add mod">
          <ac:chgData name="Tegischer Lukas" userId="f78daebb-0565-485c-bd0e-1cd035e796ff" providerId="ADAL" clId="{AB701C05-12BF-48B3-B3D5-9E75967AE4D3}" dt="2021-04-15T09:01:48.486" v="296" actId="1076"/>
          <ac:spMkLst>
            <pc:docMk/>
            <pc:sldMk cId="3264415618" sldId="345"/>
            <ac:spMk id="10" creationId="{E65A6CDF-D42F-4A4E-BF5C-CB8A80B5A742}"/>
          </ac:spMkLst>
        </pc:spChg>
        <pc:picChg chg="add mod">
          <ac:chgData name="Tegischer Lukas" userId="f78daebb-0565-485c-bd0e-1cd035e796ff" providerId="ADAL" clId="{AB701C05-12BF-48B3-B3D5-9E75967AE4D3}" dt="2021-04-15T08:52:00.777" v="156"/>
          <ac:picMkLst>
            <pc:docMk/>
            <pc:sldMk cId="3264415618" sldId="345"/>
            <ac:picMk id="6" creationId="{2C86DB83-0AAF-44C6-94E6-983E92790AD6}"/>
          </ac:picMkLst>
        </pc:picChg>
      </pc:sldChg>
      <pc:sldChg chg="add">
        <pc:chgData name="Tegischer Lukas" userId="f78daebb-0565-485c-bd0e-1cd035e796ff" providerId="ADAL" clId="{AB701C05-12BF-48B3-B3D5-9E75967AE4D3}" dt="2021-04-15T08:46:58.245" v="31"/>
        <pc:sldMkLst>
          <pc:docMk/>
          <pc:sldMk cId="2068515563" sldId="346"/>
        </pc:sldMkLst>
      </pc:sldChg>
      <pc:sldChg chg="add">
        <pc:chgData name="Tegischer Lukas" userId="f78daebb-0565-485c-bd0e-1cd035e796ff" providerId="ADAL" clId="{AB701C05-12BF-48B3-B3D5-9E75967AE4D3}" dt="2021-04-15T08:46:58.245" v="31"/>
        <pc:sldMkLst>
          <pc:docMk/>
          <pc:sldMk cId="1630780520" sldId="347"/>
        </pc:sldMkLst>
      </pc:sldChg>
      <pc:sldChg chg="addSp delSp modSp add mod ord delAnim modAnim">
        <pc:chgData name="Tegischer Lukas" userId="f78daebb-0565-485c-bd0e-1cd035e796ff" providerId="ADAL" clId="{AB701C05-12BF-48B3-B3D5-9E75967AE4D3}" dt="2021-04-15T08:51:22.206" v="142" actId="113"/>
        <pc:sldMkLst>
          <pc:docMk/>
          <pc:sldMk cId="1571852374" sldId="348"/>
        </pc:sldMkLst>
        <pc:spChg chg="mod">
          <ac:chgData name="Tegischer Lukas" userId="f78daebb-0565-485c-bd0e-1cd035e796ff" providerId="ADAL" clId="{AB701C05-12BF-48B3-B3D5-9E75967AE4D3}" dt="2021-04-15T08:49:16.225" v="116" actId="1076"/>
          <ac:spMkLst>
            <pc:docMk/>
            <pc:sldMk cId="1571852374" sldId="34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AB701C05-12BF-48B3-B3D5-9E75967AE4D3}" dt="2021-04-15T08:49:18.685" v="117" actId="404"/>
          <ac:spMkLst>
            <pc:docMk/>
            <pc:sldMk cId="1571852374" sldId="348"/>
            <ac:spMk id="8" creationId="{60D74EA7-D181-46EA-A6E2-32D064161E97}"/>
          </ac:spMkLst>
        </pc:spChg>
        <pc:spChg chg="add del mod">
          <ac:chgData name="Tegischer Lukas" userId="f78daebb-0565-485c-bd0e-1cd035e796ff" providerId="ADAL" clId="{AB701C05-12BF-48B3-B3D5-9E75967AE4D3}" dt="2021-04-15T08:49:59.213" v="127" actId="478"/>
          <ac:spMkLst>
            <pc:docMk/>
            <pc:sldMk cId="1571852374" sldId="348"/>
            <ac:spMk id="11" creationId="{0C6318D8-3B85-4C74-A5C3-CEF4A153C89F}"/>
          </ac:spMkLst>
        </pc:spChg>
        <pc:spChg chg="del mod">
          <ac:chgData name="Tegischer Lukas" userId="f78daebb-0565-485c-bd0e-1cd035e796ff" providerId="ADAL" clId="{AB701C05-12BF-48B3-B3D5-9E75967AE4D3}" dt="2021-04-15T08:48:52.951" v="106" actId="478"/>
          <ac:spMkLst>
            <pc:docMk/>
            <pc:sldMk cId="1571852374" sldId="348"/>
            <ac:spMk id="12" creationId="{96D9DD72-44E1-40E4-B5A6-D9CD2439B903}"/>
          </ac:spMkLst>
        </pc:spChg>
        <pc:spChg chg="del">
          <ac:chgData name="Tegischer Lukas" userId="f78daebb-0565-485c-bd0e-1cd035e796ff" providerId="ADAL" clId="{AB701C05-12BF-48B3-B3D5-9E75967AE4D3}" dt="2021-04-15T08:49:22.486" v="119" actId="478"/>
          <ac:spMkLst>
            <pc:docMk/>
            <pc:sldMk cId="1571852374" sldId="348"/>
            <ac:spMk id="15" creationId="{AFB0FA96-805C-47F3-8AD1-9F97C931D493}"/>
          </ac:spMkLst>
        </pc:spChg>
        <pc:spChg chg="add mod">
          <ac:chgData name="Tegischer Lukas" userId="f78daebb-0565-485c-bd0e-1cd035e796ff" providerId="ADAL" clId="{AB701C05-12BF-48B3-B3D5-9E75967AE4D3}" dt="2021-04-15T08:51:22.206" v="142" actId="113"/>
          <ac:spMkLst>
            <pc:docMk/>
            <pc:sldMk cId="1571852374" sldId="348"/>
            <ac:spMk id="16" creationId="{7CC6681E-556A-42C0-BBF8-FFF93976EAAA}"/>
          </ac:spMkLst>
        </pc:spChg>
        <pc:spChg chg="add mod">
          <ac:chgData name="Tegischer Lukas" userId="f78daebb-0565-485c-bd0e-1cd035e796ff" providerId="ADAL" clId="{AB701C05-12BF-48B3-B3D5-9E75967AE4D3}" dt="2021-04-15T08:50:20.677" v="134" actId="1076"/>
          <ac:spMkLst>
            <pc:docMk/>
            <pc:sldMk cId="1571852374" sldId="348"/>
            <ac:spMk id="17" creationId="{E47ECB9C-CE4B-4293-84A2-0B65A5D95172}"/>
          </ac:spMkLst>
        </pc:spChg>
        <pc:picChg chg="add mod">
          <ac:chgData name="Tegischer Lukas" userId="f78daebb-0565-485c-bd0e-1cd035e796ff" providerId="ADAL" clId="{AB701C05-12BF-48B3-B3D5-9E75967AE4D3}" dt="2021-04-15T08:49:39.436" v="124" actId="1076"/>
          <ac:picMkLst>
            <pc:docMk/>
            <pc:sldMk cId="1571852374" sldId="348"/>
            <ac:picMk id="9" creationId="{5A0F861B-DF77-402F-B2BF-2A33BC7C6892}"/>
          </ac:picMkLst>
        </pc:picChg>
        <pc:picChg chg="del">
          <ac:chgData name="Tegischer Lukas" userId="f78daebb-0565-485c-bd0e-1cd035e796ff" providerId="ADAL" clId="{AB701C05-12BF-48B3-B3D5-9E75967AE4D3}" dt="2021-04-15T08:49:20.828" v="118" actId="478"/>
          <ac:picMkLst>
            <pc:docMk/>
            <pc:sldMk cId="1571852374" sldId="348"/>
            <ac:picMk id="13" creationId="{84A5A6F1-8BDF-4A08-AFC3-9D92E233ECBA}"/>
          </ac:picMkLst>
        </pc:picChg>
      </pc:sldChg>
      <pc:sldChg chg="addSp delSp modSp add mod modAnim">
        <pc:chgData name="Tegischer Lukas" userId="f78daebb-0565-485c-bd0e-1cd035e796ff" providerId="ADAL" clId="{AB701C05-12BF-48B3-B3D5-9E75967AE4D3}" dt="2021-04-15T08:55:17.881" v="210"/>
        <pc:sldMkLst>
          <pc:docMk/>
          <pc:sldMk cId="63192658" sldId="349"/>
        </pc:sldMkLst>
        <pc:spChg chg="add mod">
          <ac:chgData name="Tegischer Lukas" userId="f78daebb-0565-485c-bd0e-1cd035e796ff" providerId="ADAL" clId="{AB701C05-12BF-48B3-B3D5-9E75967AE4D3}" dt="2021-04-15T08:55:10.292" v="208" actId="20577"/>
          <ac:spMkLst>
            <pc:docMk/>
            <pc:sldMk cId="63192658" sldId="349"/>
            <ac:spMk id="7" creationId="{35C2B6BB-0CC1-4E37-9D3D-585BCB904420}"/>
          </ac:spMkLst>
        </pc:spChg>
        <pc:spChg chg="del">
          <ac:chgData name="Tegischer Lukas" userId="f78daebb-0565-485c-bd0e-1cd035e796ff" providerId="ADAL" clId="{AB701C05-12BF-48B3-B3D5-9E75967AE4D3}" dt="2021-04-15T08:52:51.495" v="180" actId="478"/>
          <ac:spMkLst>
            <pc:docMk/>
            <pc:sldMk cId="63192658" sldId="349"/>
            <ac:spMk id="8" creationId="{C4AF3960-7D41-413B-B101-E2F8C1AC53EC}"/>
          </ac:spMkLst>
        </pc:spChg>
        <pc:spChg chg="del">
          <ac:chgData name="Tegischer Lukas" userId="f78daebb-0565-485c-bd0e-1cd035e796ff" providerId="ADAL" clId="{AB701C05-12BF-48B3-B3D5-9E75967AE4D3}" dt="2021-04-15T08:52:50.994" v="179" actId="478"/>
          <ac:spMkLst>
            <pc:docMk/>
            <pc:sldMk cId="63192658" sldId="349"/>
            <ac:spMk id="10" creationId="{E65A6CDF-D42F-4A4E-BF5C-CB8A80B5A742}"/>
          </ac:spMkLst>
        </pc:spChg>
      </pc:sldChg>
      <pc:sldChg chg="addSp delSp modSp add mod ord">
        <pc:chgData name="Tegischer Lukas" userId="f78daebb-0565-485c-bd0e-1cd035e796ff" providerId="ADAL" clId="{AB701C05-12BF-48B3-B3D5-9E75967AE4D3}" dt="2021-04-15T08:55:57.821" v="227" actId="113"/>
        <pc:sldMkLst>
          <pc:docMk/>
          <pc:sldMk cId="2385815516" sldId="350"/>
        </pc:sldMkLst>
        <pc:spChg chg="add mod">
          <ac:chgData name="Tegischer Lukas" userId="f78daebb-0565-485c-bd0e-1cd035e796ff" providerId="ADAL" clId="{AB701C05-12BF-48B3-B3D5-9E75967AE4D3}" dt="2021-04-15T08:55:57.821" v="227" actId="113"/>
          <ac:spMkLst>
            <pc:docMk/>
            <pc:sldMk cId="2385815516" sldId="350"/>
            <ac:spMk id="7" creationId="{9357D48C-EC61-4314-8308-CE331D392E11}"/>
          </ac:spMkLst>
        </pc:spChg>
        <pc:spChg chg="del">
          <ac:chgData name="Tegischer Lukas" userId="f78daebb-0565-485c-bd0e-1cd035e796ff" providerId="ADAL" clId="{AB701C05-12BF-48B3-B3D5-9E75967AE4D3}" dt="2021-04-15T08:55:24.097" v="215" actId="478"/>
          <ac:spMkLst>
            <pc:docMk/>
            <pc:sldMk cId="2385815516" sldId="350"/>
            <ac:spMk id="8" creationId="{C4AF3960-7D41-413B-B101-E2F8C1AC53EC}"/>
          </ac:spMkLst>
        </pc:spChg>
        <pc:spChg chg="add mod">
          <ac:chgData name="Tegischer Lukas" userId="f78daebb-0565-485c-bd0e-1cd035e796ff" providerId="ADAL" clId="{AB701C05-12BF-48B3-B3D5-9E75967AE4D3}" dt="2021-04-15T08:55:52.631" v="225" actId="20577"/>
          <ac:spMkLst>
            <pc:docMk/>
            <pc:sldMk cId="2385815516" sldId="350"/>
            <ac:spMk id="9" creationId="{A832186B-848E-4AC5-8E39-7D31E247C90D}"/>
          </ac:spMkLst>
        </pc:spChg>
        <pc:spChg chg="del">
          <ac:chgData name="Tegischer Lukas" userId="f78daebb-0565-485c-bd0e-1cd035e796ff" providerId="ADAL" clId="{AB701C05-12BF-48B3-B3D5-9E75967AE4D3}" dt="2021-04-15T08:55:23.562" v="214" actId="478"/>
          <ac:spMkLst>
            <pc:docMk/>
            <pc:sldMk cId="2385815516" sldId="350"/>
            <ac:spMk id="10" creationId="{E65A6CDF-D42F-4A4E-BF5C-CB8A80B5A742}"/>
          </ac:spMkLst>
        </pc:spChg>
      </pc:sldChg>
      <pc:sldChg chg="addSp delSp modSp add mod">
        <pc:chgData name="Tegischer Lukas" userId="f78daebb-0565-485c-bd0e-1cd035e796ff" providerId="ADAL" clId="{AB701C05-12BF-48B3-B3D5-9E75967AE4D3}" dt="2021-04-15T08:56:41.249" v="254" actId="20577"/>
        <pc:sldMkLst>
          <pc:docMk/>
          <pc:sldMk cId="576675763" sldId="351"/>
        </pc:sldMkLst>
        <pc:spChg chg="del">
          <ac:chgData name="Tegischer Lukas" userId="f78daebb-0565-485c-bd0e-1cd035e796ff" providerId="ADAL" clId="{AB701C05-12BF-48B3-B3D5-9E75967AE4D3}" dt="2021-04-15T08:56:14.817" v="229" actId="478"/>
          <ac:spMkLst>
            <pc:docMk/>
            <pc:sldMk cId="576675763" sldId="351"/>
            <ac:spMk id="7" creationId="{9357D48C-EC61-4314-8308-CE331D392E11}"/>
          </ac:spMkLst>
        </pc:spChg>
        <pc:spChg chg="add mod">
          <ac:chgData name="Tegischer Lukas" userId="f78daebb-0565-485c-bd0e-1cd035e796ff" providerId="ADAL" clId="{AB701C05-12BF-48B3-B3D5-9E75967AE4D3}" dt="2021-04-15T08:56:41.249" v="254" actId="20577"/>
          <ac:spMkLst>
            <pc:docMk/>
            <pc:sldMk cId="576675763" sldId="351"/>
            <ac:spMk id="8" creationId="{BC65749D-990A-4B34-A16F-728E5335DC69}"/>
          </ac:spMkLst>
        </pc:spChg>
        <pc:spChg chg="del">
          <ac:chgData name="Tegischer Lukas" userId="f78daebb-0565-485c-bd0e-1cd035e796ff" providerId="ADAL" clId="{AB701C05-12BF-48B3-B3D5-9E75967AE4D3}" dt="2021-04-15T08:56:15.201" v="230" actId="478"/>
          <ac:spMkLst>
            <pc:docMk/>
            <pc:sldMk cId="576675763" sldId="351"/>
            <ac:spMk id="9" creationId="{A832186B-848E-4AC5-8E39-7D31E247C90D}"/>
          </ac:spMkLst>
        </pc:spChg>
      </pc:sldChg>
      <pc:sldChg chg="addSp delSp modSp add mod">
        <pc:chgData name="Tegischer Lukas" userId="f78daebb-0565-485c-bd0e-1cd035e796ff" providerId="ADAL" clId="{AB701C05-12BF-48B3-B3D5-9E75967AE4D3}" dt="2021-04-15T09:00:31.206" v="281" actId="20577"/>
        <pc:sldMkLst>
          <pc:docMk/>
          <pc:sldMk cId="889908372" sldId="352"/>
        </pc:sldMkLst>
        <pc:spChg chg="add mod">
          <ac:chgData name="Tegischer Lukas" userId="f78daebb-0565-485c-bd0e-1cd035e796ff" providerId="ADAL" clId="{AB701C05-12BF-48B3-B3D5-9E75967AE4D3}" dt="2021-04-15T08:57:24.077" v="259" actId="1076"/>
          <ac:spMkLst>
            <pc:docMk/>
            <pc:sldMk cId="889908372" sldId="352"/>
            <ac:spMk id="5" creationId="{CC6C98F1-6658-4E60-891A-ED8889BB0CA2}"/>
          </ac:spMkLst>
        </pc:spChg>
        <pc:spChg chg="add mod">
          <ac:chgData name="Tegischer Lukas" userId="f78daebb-0565-485c-bd0e-1cd035e796ff" providerId="ADAL" clId="{AB701C05-12BF-48B3-B3D5-9E75967AE4D3}" dt="2021-04-15T09:00:31.206" v="281" actId="20577"/>
          <ac:spMkLst>
            <pc:docMk/>
            <pc:sldMk cId="889908372" sldId="352"/>
            <ac:spMk id="7" creationId="{04F54FB8-15E0-409F-AC79-9DBA151D5E3C}"/>
          </ac:spMkLst>
        </pc:spChg>
        <pc:spChg chg="del">
          <ac:chgData name="Tegischer Lukas" userId="f78daebb-0565-485c-bd0e-1cd035e796ff" providerId="ADAL" clId="{AB701C05-12BF-48B3-B3D5-9E75967AE4D3}" dt="2021-04-15T08:57:19.251" v="256" actId="478"/>
          <ac:spMkLst>
            <pc:docMk/>
            <pc:sldMk cId="889908372" sldId="352"/>
            <ac:spMk id="8" creationId="{BC65749D-990A-4B34-A16F-728E5335DC69}"/>
          </ac:spMkLst>
        </pc:spChg>
      </pc:sldChg>
      <pc:sldChg chg="addSp delSp modSp add mod">
        <pc:chgData name="Tegischer Lukas" userId="f78daebb-0565-485c-bd0e-1cd035e796ff" providerId="ADAL" clId="{AB701C05-12BF-48B3-B3D5-9E75967AE4D3}" dt="2021-04-15T09:01:28.035" v="294" actId="20577"/>
        <pc:sldMkLst>
          <pc:docMk/>
          <pc:sldMk cId="3478683996" sldId="353"/>
        </pc:sldMkLst>
        <pc:spChg chg="del">
          <ac:chgData name="Tegischer Lukas" userId="f78daebb-0565-485c-bd0e-1cd035e796ff" providerId="ADAL" clId="{AB701C05-12BF-48B3-B3D5-9E75967AE4D3}" dt="2021-04-15T09:00:59.313" v="283" actId="478"/>
          <ac:spMkLst>
            <pc:docMk/>
            <pc:sldMk cId="3478683996" sldId="353"/>
            <ac:spMk id="5" creationId="{CC6C98F1-6658-4E60-891A-ED8889BB0CA2}"/>
          </ac:spMkLst>
        </pc:spChg>
        <pc:spChg chg="del">
          <ac:chgData name="Tegischer Lukas" userId="f78daebb-0565-485c-bd0e-1cd035e796ff" providerId="ADAL" clId="{AB701C05-12BF-48B3-B3D5-9E75967AE4D3}" dt="2021-04-15T09:01:05.833" v="288" actId="478"/>
          <ac:spMkLst>
            <pc:docMk/>
            <pc:sldMk cId="3478683996" sldId="353"/>
            <ac:spMk id="7" creationId="{04F54FB8-15E0-409F-AC79-9DBA151D5E3C}"/>
          </ac:spMkLst>
        </pc:spChg>
        <pc:spChg chg="add mod">
          <ac:chgData name="Tegischer Lukas" userId="f78daebb-0565-485c-bd0e-1cd035e796ff" providerId="ADAL" clId="{AB701C05-12BF-48B3-B3D5-9E75967AE4D3}" dt="2021-04-15T09:01:04.836" v="287" actId="14100"/>
          <ac:spMkLst>
            <pc:docMk/>
            <pc:sldMk cId="3478683996" sldId="353"/>
            <ac:spMk id="8" creationId="{4018CC17-9184-40C9-8718-3B9D78184FE9}"/>
          </ac:spMkLst>
        </pc:spChg>
        <pc:spChg chg="add mod">
          <ac:chgData name="Tegischer Lukas" userId="f78daebb-0565-485c-bd0e-1cd035e796ff" providerId="ADAL" clId="{AB701C05-12BF-48B3-B3D5-9E75967AE4D3}" dt="2021-04-15T09:01:28.035" v="294" actId="20577"/>
          <ac:spMkLst>
            <pc:docMk/>
            <pc:sldMk cId="3478683996" sldId="353"/>
            <ac:spMk id="9" creationId="{F5BCE64C-8CA6-480C-9D60-CB9DC679EE0B}"/>
          </ac:spMkLst>
        </pc:spChg>
      </pc:sldChg>
      <pc:sldChg chg="add">
        <pc:chgData name="Tegischer Lukas" userId="f78daebb-0565-485c-bd0e-1cd035e796ff" providerId="ADAL" clId="{AB701C05-12BF-48B3-B3D5-9E75967AE4D3}" dt="2021-04-15T09:08:34.855" v="297"/>
        <pc:sldMkLst>
          <pc:docMk/>
          <pc:sldMk cId="3806285454" sldId="354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680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915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727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548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prof-tegischer.com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Geraden im </a:t>
                </a:r>
                <a14:m>
                  <m:oMath xmlns:m="http://schemas.openxmlformats.org/officeDocument/2006/math">
                    <m:r>
                      <a:rPr lang="de-AT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ℝ</m:t>
                    </m:r>
                    <m:r>
                      <a:rPr lang="de-AT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³</m:t>
                    </m:r>
                  </m:oMath>
                </a14:m>
                <a:br>
                  <a:rPr lang="de-AT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AT" sz="36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Parameterdarstellung</a:t>
                </a:r>
                <a:endParaRPr lang="de-AT" sz="2000" b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C6C98F1-6658-4E60-891A-ED8889BB0CA2}"/>
              </a:ext>
            </a:extLst>
          </p:cNvPr>
          <p:cNvSpPr txBox="1"/>
          <p:nvPr/>
        </p:nvSpPr>
        <p:spPr>
          <a:xfrm>
            <a:off x="514350" y="271778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4)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Überprüfe, ob der Punkt auf der Geraden g liegt.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4F54FB8-15E0-409F-AC79-9DBA151D5E3C}"/>
                  </a:ext>
                </a:extLst>
              </p:cNvPr>
              <p:cNvSpPr txBox="1"/>
              <p:nvPr/>
            </p:nvSpPr>
            <p:spPr>
              <a:xfrm>
                <a:off x="-118772" y="883845"/>
                <a:ext cx="6096000" cy="82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−  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A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d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de-A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4F54FB8-15E0-409F-AC79-9DBA151D5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772" y="883845"/>
                <a:ext cx="6096000" cy="823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90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018CC17-9184-40C9-8718-3B9D78184FE9}"/>
              </a:ext>
            </a:extLst>
          </p:cNvPr>
          <p:cNvSpPr txBox="1"/>
          <p:nvPr/>
        </p:nvSpPr>
        <p:spPr>
          <a:xfrm>
            <a:off x="371475" y="221796"/>
            <a:ext cx="990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5)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Bestimme die fehlenden Koordinaten des Punktes P so, dass er auf der Geraden g liegt.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5BCE64C-8CA6-480C-9D60-CB9DC679EE0B}"/>
                  </a:ext>
                </a:extLst>
              </p:cNvPr>
              <p:cNvSpPr txBox="1"/>
              <p:nvPr/>
            </p:nvSpPr>
            <p:spPr>
              <a:xfrm>
                <a:off x="2276475" y="658521"/>
                <a:ext cx="6096000" cy="828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−  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e>
                          <m:r>
                            <a:rPr lang="de-A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de-A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5BCE64C-8CA6-480C-9D60-CB9DC679E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75" y="658521"/>
                <a:ext cx="6096000" cy="828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68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49" y="1555092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Darstellungsformen im </a:t>
                </a:r>
                <a14:m>
                  <m:oMath xmlns:m="http://schemas.openxmlformats.org/officeDocument/2006/math"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³</m:t>
                    </m:r>
                  </m:oMath>
                </a14:m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49" y="1555092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53D7308-DE5D-4085-8981-CCF5F27D1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56" y="221796"/>
            <a:ext cx="948369" cy="8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FFB24DB-A015-4B70-A123-6708346D5234}"/>
                  </a:ext>
                </a:extLst>
              </p:cNvPr>
              <p:cNvSpPr txBox="1"/>
              <p:nvPr/>
            </p:nvSpPr>
            <p:spPr>
              <a:xfrm>
                <a:off x="1381120" y="2748646"/>
                <a:ext cx="942974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kann eine Gerade in </a:t>
                </a:r>
                <a:r>
                  <a:rPr lang="de-AT" sz="2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Parameterform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dargestellt werden. Eine Darstellung in der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Normalvektorform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in der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allgemeinen Form</a:t>
                </a:r>
                <a:r>
                  <a:rPr lang="de-AT" sz="2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und in der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Hauptform</a:t>
                </a:r>
                <a:r>
                  <a:rPr lang="de-AT" sz="20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ist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nicht möglich.</a:t>
                </a:r>
                <a:endParaRPr lang="de-AT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FFB24DB-A015-4B70-A123-6708346D5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0" y="2748646"/>
                <a:ext cx="9429749" cy="707886"/>
              </a:xfrm>
              <a:prstGeom prst="rect">
                <a:avLst/>
              </a:prstGeom>
              <a:blipFill>
                <a:blip r:embed="rId5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485C0A5-868C-4899-876E-4DFE9B9A8447}"/>
                  </a:ext>
                </a:extLst>
              </p:cNvPr>
              <p:cNvSpPr txBox="1"/>
              <p:nvPr/>
            </p:nvSpPr>
            <p:spPr>
              <a:xfrm>
                <a:off x="2257419" y="4065311"/>
                <a:ext cx="7677150" cy="9233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Im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ℝ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³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kann eine Gerade nicht in die Normalvektorform umgewandelt werden, da es zu einem Richtungsvektor </a:t>
                </a:r>
                <a:r>
                  <a:rPr lang="de-AT" sz="1800" b="1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unendlich viele verschieden gerichtete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Normalvektoren gibt.</a:t>
                </a:r>
                <a:endParaRPr lang="de-AT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485C0A5-868C-4899-876E-4DFE9B9A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19" y="4065311"/>
                <a:ext cx="7677150" cy="923330"/>
              </a:xfrm>
              <a:prstGeom prst="rect">
                <a:avLst/>
              </a:prstGeom>
              <a:blipFill>
                <a:blip r:embed="rId6"/>
                <a:stretch>
                  <a:fillRect t="-1911" b="-764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2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2101E0-256F-4B97-9DE7-1F7EED66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22" y="4096241"/>
            <a:ext cx="5318044" cy="1328333"/>
          </a:xfrm>
          <a:prstGeom prst="rect">
            <a:avLst/>
          </a:prstGeom>
        </p:spPr>
      </p:pic>
      <p:pic>
        <p:nvPicPr>
          <p:cNvPr id="2" name="Ikson - Last Summer">
            <a:hlinkClick r:id="" action="ppaction://media"/>
            <a:extLst>
              <a:ext uri="{FF2B5EF4-FFF2-40B4-BE49-F238E27FC236}">
                <a16:creationId xmlns:a16="http://schemas.microsoft.com/office/drawing/2014/main" id="{C69CBDB4-8F9E-4E13-B168-92FB8EBE10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92" end="101600.95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1700" y="5911850"/>
            <a:ext cx="406400" cy="406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45B8F8-CDBB-4CCC-8249-4FAD14C11D14}"/>
              </a:ext>
            </a:extLst>
          </p:cNvPr>
          <p:cNvSpPr txBox="1"/>
          <p:nvPr/>
        </p:nvSpPr>
        <p:spPr>
          <a:xfrm>
            <a:off x="3144423" y="593767"/>
            <a:ext cx="590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Vielen</a:t>
            </a:r>
            <a:r>
              <a:rPr lang="de-AT" sz="3200" dirty="0"/>
              <a:t> </a:t>
            </a:r>
            <a:r>
              <a:rPr lang="de-AT" sz="3200" b="1" dirty="0"/>
              <a:t>Dank</a:t>
            </a:r>
            <a:r>
              <a:rPr lang="de-AT" sz="3200" dirty="0"/>
              <a:t> fürs </a:t>
            </a:r>
            <a:r>
              <a:rPr lang="de-AT" sz="3200" b="1" dirty="0"/>
              <a:t>Zuschauen</a:t>
            </a:r>
            <a:r>
              <a:rPr lang="de-AT" sz="3200" dirty="0"/>
              <a:t>!!!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B4CE89-1229-4B66-B3D4-B1C1DDA8FCEA}"/>
              </a:ext>
            </a:extLst>
          </p:cNvPr>
          <p:cNvSpPr txBox="1"/>
          <p:nvPr/>
        </p:nvSpPr>
        <p:spPr>
          <a:xfrm>
            <a:off x="2971074" y="1568396"/>
            <a:ext cx="6249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Wenn es dir gefallen hat –--&gt; </a:t>
            </a:r>
            <a:r>
              <a:rPr lang="de-AT" sz="2000" b="1" dirty="0">
                <a:solidFill>
                  <a:srgbClr val="00B050"/>
                </a:solidFill>
              </a:rPr>
              <a:t>DAUMEN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nach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oben</a:t>
            </a:r>
            <a:r>
              <a:rPr lang="de-AT" sz="2000" dirty="0"/>
              <a:t> </a:t>
            </a:r>
            <a:r>
              <a:rPr lang="de-AT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de-AT" sz="2000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E0EE5C-E164-4D22-9741-486714283553}"/>
              </a:ext>
            </a:extLst>
          </p:cNvPr>
          <p:cNvSpPr txBox="1"/>
          <p:nvPr/>
        </p:nvSpPr>
        <p:spPr>
          <a:xfrm>
            <a:off x="1601821" y="2485536"/>
            <a:ext cx="8988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Alle Skripten (inkl. Lösungen) findest du auf meiner Homepage:</a:t>
            </a:r>
          </a:p>
          <a:p>
            <a:pPr algn="ctr"/>
            <a:r>
              <a:rPr lang="de-AT" sz="2400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prof-tegischer.com</a:t>
            </a:r>
            <a:endParaRPr lang="de-AT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  <p:sndAc>
          <p:stSnd>
            <p:snd r:embed="rId5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54942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Wiederholung </a:t>
                </a:r>
                <a14:m>
                  <m:oMath xmlns:m="http://schemas.openxmlformats.org/officeDocument/2006/math"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54942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54EACAF1-3811-406A-9316-0F1CD9FD51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79" b="3234"/>
          <a:stretch/>
        </p:blipFill>
        <p:spPr>
          <a:xfrm>
            <a:off x="1038225" y="1347552"/>
            <a:ext cx="5391150" cy="5009035"/>
          </a:xfrm>
          <a:prstGeom prst="rect">
            <a:avLst/>
          </a:prstGeom>
        </p:spPr>
      </p:pic>
      <p:sp>
        <p:nvSpPr>
          <p:cNvPr id="9" name="Multiplikationszeichen 8">
            <a:extLst>
              <a:ext uri="{FF2B5EF4-FFF2-40B4-BE49-F238E27FC236}">
                <a16:creationId xmlns:a16="http://schemas.microsoft.com/office/drawing/2014/main" id="{6B71F481-532C-4C97-B936-E48285AB27FE}"/>
              </a:ext>
            </a:extLst>
          </p:cNvPr>
          <p:cNvSpPr/>
          <p:nvPr/>
        </p:nvSpPr>
        <p:spPr>
          <a:xfrm>
            <a:off x="2219325" y="4623086"/>
            <a:ext cx="323850" cy="3714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298EE11-4372-49D7-B406-4F9EC03E1C2C}"/>
              </a:ext>
            </a:extLst>
          </p:cNvPr>
          <p:cNvCxnSpPr>
            <a:cxnSpLocks/>
          </p:cNvCxnSpPr>
          <p:nvPr/>
        </p:nvCxnSpPr>
        <p:spPr>
          <a:xfrm flipV="1">
            <a:off x="1152525" y="1423752"/>
            <a:ext cx="4629150" cy="461962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8F3CC26-1E06-466F-A8AD-183B7E785CB6}"/>
              </a:ext>
            </a:extLst>
          </p:cNvPr>
          <p:cNvCxnSpPr>
            <a:cxnSpLocks/>
          </p:cNvCxnSpPr>
          <p:nvPr/>
        </p:nvCxnSpPr>
        <p:spPr>
          <a:xfrm flipV="1">
            <a:off x="2381250" y="3076575"/>
            <a:ext cx="1733550" cy="17322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D67158B1-9C51-4B1B-B04F-6E4BBEB7DE12}"/>
              </a:ext>
            </a:extLst>
          </p:cNvPr>
          <p:cNvSpPr txBox="1"/>
          <p:nvPr/>
        </p:nvSpPr>
        <p:spPr>
          <a:xfrm>
            <a:off x="8826564" y="2851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0070C0"/>
                </a:solidFill>
              </a:rPr>
              <a:t>PUNKT</a:t>
            </a:r>
            <a:endParaRPr lang="de-AT" sz="2400" dirty="0">
              <a:solidFill>
                <a:srgbClr val="0070C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36DA879-751C-4537-986D-397C261E0BA7}"/>
              </a:ext>
            </a:extLst>
          </p:cNvPr>
          <p:cNvSpPr txBox="1"/>
          <p:nvPr/>
        </p:nvSpPr>
        <p:spPr>
          <a:xfrm>
            <a:off x="8949193" y="4038311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</a:rPr>
              <a:t>PFEIL</a:t>
            </a:r>
            <a:endParaRPr lang="de-AT" sz="2400" dirty="0">
              <a:solidFill>
                <a:srgbClr val="FF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43E3B90-1130-4F6F-AE56-5B60C5B8E427}"/>
              </a:ext>
            </a:extLst>
          </p:cNvPr>
          <p:cNvSpPr txBox="1"/>
          <p:nvPr/>
        </p:nvSpPr>
        <p:spPr>
          <a:xfrm>
            <a:off x="9334715" y="3424239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/>
              <a:t>+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5554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Parameterdarstellung einer Geraden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D9DD72-44E1-40E4-B5A6-D9CD2439B903}"/>
              </a:ext>
            </a:extLst>
          </p:cNvPr>
          <p:cNvSpPr txBox="1"/>
          <p:nvPr/>
        </p:nvSpPr>
        <p:spPr>
          <a:xfrm>
            <a:off x="1307159" y="1502493"/>
            <a:ext cx="957767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Bei der Parameterdarstellung wird die Gerade durch einen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Punkt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und einen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Vektor (Pfeil)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festgelegt. </a:t>
            </a:r>
          </a:p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 Vektor nennt man auch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Richtungsvektor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der Gerade.</a:t>
            </a:r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4A5A6F1-8BDF-4A08-AFC3-9D92E233EC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7" b="38797"/>
          <a:stretch/>
        </p:blipFill>
        <p:spPr bwMode="auto">
          <a:xfrm>
            <a:off x="624522" y="2511107"/>
            <a:ext cx="4844174" cy="3503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FB0FA96-805C-47F3-8AD1-9F97C931D493}"/>
                  </a:ext>
                </a:extLst>
              </p:cNvPr>
              <p:cNvSpPr txBox="1"/>
              <p:nvPr/>
            </p:nvSpPr>
            <p:spPr>
              <a:xfrm>
                <a:off x="5786846" y="3239876"/>
                <a:ext cx="6096000" cy="2046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Sei g eine Gerade, P ein Punkt auf dieser Geraden und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ein Richtungsvektor von g. 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Dann gilt für alle Punkte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  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𝑿</m:t>
                      </m:r>
                      <m:r>
                        <a:rPr lang="de-AT" sz="24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24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𝑷</m:t>
                      </m:r>
                      <m:r>
                        <a:rPr lang="de-AT" sz="24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AT" sz="24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𝒕</m:t>
                      </m:r>
                      <m:r>
                        <a:rPr lang="de-AT" sz="2400" b="1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de-AT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de-AT" sz="24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de-AT" sz="24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lang="de-AT" sz="24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lang="de-AT" sz="24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𝑚𝑖𝑡</m:t>
                      </m:r>
                      <m:r>
                        <a:rPr lang="de-AT" sz="24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AT" sz="24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de-AT" sz="24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de-AT" sz="24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ℝ</m:t>
                      </m:r>
                    </m:oMath>
                  </m:oMathPara>
                </a14:m>
                <a:endParaRPr lang="de-A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FB0FA96-805C-47F3-8AD1-9F97C931D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46" y="3239876"/>
                <a:ext cx="6096000" cy="2046073"/>
              </a:xfrm>
              <a:prstGeom prst="rect">
                <a:avLst/>
              </a:prstGeom>
              <a:blipFill>
                <a:blip r:embed="rId5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8809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Warum PARAMETER</a:t>
            </a:r>
            <a:r>
              <a:rPr lang="de-AT" sz="32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darstellung ?</a:t>
            </a:r>
            <a:endParaRPr lang="de-AT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8B0429-8753-4DAB-A37E-B626BF3E439F}"/>
              </a:ext>
            </a:extLst>
          </p:cNvPr>
          <p:cNvSpPr txBox="1"/>
          <p:nvPr/>
        </p:nvSpPr>
        <p:spPr>
          <a:xfrm>
            <a:off x="802640" y="1339159"/>
            <a:ext cx="10586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Für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jede reelle Zahl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Parameters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 erhält man einen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Punkt auf der Geraden g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Umgekehrt entspricht jeder Punkt auf der Geraden g einem eindeutig bestimmten Wert des Parameters t. </a:t>
            </a:r>
            <a:endParaRPr lang="de-AT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3B541C-E300-4811-8A1B-25F4AEF7E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81" b="30328"/>
          <a:stretch/>
        </p:blipFill>
        <p:spPr bwMode="auto">
          <a:xfrm>
            <a:off x="691832" y="2558958"/>
            <a:ext cx="5668328" cy="3641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311F838-8C48-4B8E-895E-2E1C1A9F18EA}"/>
              </a:ext>
            </a:extLst>
          </p:cNvPr>
          <p:cNvSpPr txBox="1"/>
          <p:nvPr/>
        </p:nvSpPr>
        <p:spPr>
          <a:xfrm>
            <a:off x="1818640" y="41951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307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488090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Parameterdarstellung einer Geraden im </a:t>
                </a:r>
                <a14:m>
                  <m:oMath xmlns:m="http://schemas.openxmlformats.org/officeDocument/2006/math"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³</m:t>
                    </m:r>
                  </m:oMath>
                </a14:m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488090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60D74EA7-D181-46EA-A6E2-32D064161E97}"/>
              </a:ext>
            </a:extLst>
          </p:cNvPr>
          <p:cNvSpPr txBox="1"/>
          <p:nvPr/>
        </p:nvSpPr>
        <p:spPr>
          <a:xfrm>
            <a:off x="1664367" y="1314855"/>
            <a:ext cx="886326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de-A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Parameterdarstellung</a:t>
            </a:r>
            <a:r>
              <a:rPr lang="de-AT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de-A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Punkt</a:t>
            </a:r>
            <a:r>
              <a:rPr lang="de-AT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UND </a:t>
            </a:r>
            <a:r>
              <a:rPr lang="de-AT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Richtungsvektor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A0F861B-DF77-402F-B2BF-2A33BC7C6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7" t="21412" r="40627" b="38894"/>
          <a:stretch/>
        </p:blipFill>
        <p:spPr bwMode="auto">
          <a:xfrm>
            <a:off x="789772" y="2335711"/>
            <a:ext cx="3317005" cy="3390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CC6681E-556A-42C0-BBF8-FFF93976EAAA}"/>
              </a:ext>
            </a:extLst>
          </p:cNvPr>
          <p:cNvSpPr txBox="1"/>
          <p:nvPr/>
        </p:nvSpPr>
        <p:spPr>
          <a:xfrm>
            <a:off x="5306228" y="489481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Für </a:t>
            </a:r>
            <a:r>
              <a:rPr lang="de-A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jede reelle Zahl </a:t>
            </a:r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 Parameters t erhält man einen </a:t>
            </a:r>
            <a:r>
              <a:rPr lang="de-A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Punkt</a:t>
            </a:r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auf der </a:t>
            </a:r>
            <a:r>
              <a:rPr lang="de-A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Geraden g</a:t>
            </a:r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de-A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E47ECB9C-CE4B-4293-84A2-0B65A5D95172}"/>
                  </a:ext>
                </a:extLst>
              </p:cNvPr>
              <p:cNvSpPr txBox="1"/>
              <p:nvPr/>
            </p:nvSpPr>
            <p:spPr>
              <a:xfrm>
                <a:off x="5306228" y="2477201"/>
                <a:ext cx="6096000" cy="1903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Sei g eine Gerade, P ein Punkt auf dieser Geraden und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ein Richtungsvektor von g. 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1800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Dann gilt für alle Punkte </a:t>
                </a:r>
                <a14:m>
                  <m:oMath xmlns:m="http://schemas.openxmlformats.org/officeDocument/2006/math"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de-AT" sz="1800" i="1" u="sng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𝑿</m:t>
                      </m:r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𝑷</m:t>
                      </m:r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𝒕</m:t>
                      </m:r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de-AT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de-AT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de-AT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𝑚𝑖𝑡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ℝ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E47ECB9C-CE4B-4293-84A2-0B65A5D95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28" y="2477201"/>
                <a:ext cx="6096000" cy="1903598"/>
              </a:xfrm>
              <a:prstGeom prst="rect">
                <a:avLst/>
              </a:prstGeom>
              <a:blipFill>
                <a:blip r:embed="rId6"/>
                <a:stretch>
                  <a:fillRect t="-12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8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AF3960-7D41-413B-B101-E2F8C1AC53EC}"/>
                  </a:ext>
                </a:extLst>
              </p:cNvPr>
              <p:cNvSpPr txBox="1"/>
              <p:nvPr/>
            </p:nvSpPr>
            <p:spPr>
              <a:xfrm>
                <a:off x="203575" y="260971"/>
                <a:ext cx="9630236" cy="82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Bsp. 1)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Gegeben ist ein Punkt P und ein Richtungsvektor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der Geraden g.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Gib eine Parameterdarstellung der Geraden an. Gib zwei Punkte auf der Geraden an.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4AF3960-7D41-413B-B101-E2F8C1AC5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5" y="260971"/>
                <a:ext cx="9630236" cy="825803"/>
              </a:xfrm>
              <a:prstGeom prst="rect">
                <a:avLst/>
              </a:prstGeom>
              <a:blipFill>
                <a:blip r:embed="rId3"/>
                <a:stretch>
                  <a:fillRect l="-506" t="-3704" b="-111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65A6CDF-D42F-4A4E-BF5C-CB8A80B5A742}"/>
                  </a:ext>
                </a:extLst>
              </p:cNvPr>
              <p:cNvSpPr txBox="1"/>
              <p:nvPr/>
            </p:nvSpPr>
            <p:spPr>
              <a:xfrm>
                <a:off x="1151543" y="1158565"/>
                <a:ext cx="6096000" cy="904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e>
                          <m:r>
                            <a:rPr lang="de-AT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65A6CDF-D42F-4A4E-BF5C-CB8A80B5A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43" y="1158565"/>
                <a:ext cx="6096000" cy="904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41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5C2B6BB-0CC1-4E37-9D3D-585BCB904420}"/>
                  </a:ext>
                </a:extLst>
              </p:cNvPr>
              <p:cNvSpPr txBox="1"/>
              <p:nvPr/>
            </p:nvSpPr>
            <p:spPr>
              <a:xfrm>
                <a:off x="567489" y="409205"/>
                <a:ext cx="9729036" cy="3120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b="1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Bemerkung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Die Parameterdarstellung einer Geraden ist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NICHT eindeutig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da der Richtungsvektor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grundsätzlich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beliebig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gewählt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werden darf, sofern </a:t>
                </a:r>
              </a:p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der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gewählte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Vektor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zum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Richtungsvektor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parallel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ist. </a:t>
                </a:r>
              </a:p>
              <a:p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Es sind </a:t>
                </a:r>
                <a:r>
                  <a:rPr lang="de-AT" sz="24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alle möglichen Vielfache</a:t>
                </a:r>
                <a:r>
                  <a:rPr lang="de-AT" sz="24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des </a:t>
                </a:r>
                <a:r>
                  <a:rPr lang="de-AT" sz="24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Richtungsvektors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erlaubt. </a:t>
                </a:r>
              </a:p>
              <a:p>
                <a:endParaRPr lang="de-AT" sz="20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Die Gerade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kann somit auch mit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folgenden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Parameterdarstellungen bestimmt werden:</a:t>
                </a:r>
                <a:endParaRPr lang="de-AT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5C2B6BB-0CC1-4E37-9D3D-585BCB90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9" y="409205"/>
                <a:ext cx="9729036" cy="3120150"/>
              </a:xfrm>
              <a:prstGeom prst="rect">
                <a:avLst/>
              </a:prstGeom>
              <a:blipFill>
                <a:blip r:embed="rId3"/>
                <a:stretch>
                  <a:fillRect l="-501" t="-977" r="-3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9357D48C-EC61-4314-8308-CE331D392E11}"/>
              </a:ext>
            </a:extLst>
          </p:cNvPr>
          <p:cNvSpPr txBox="1"/>
          <p:nvPr/>
        </p:nvSpPr>
        <p:spPr>
          <a:xfrm>
            <a:off x="438150" y="363586"/>
            <a:ext cx="1011555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2)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Vereinfache die Darstellung der Geraden g so, dass die Komponenten des Richtungsvektors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ganzzahlig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und so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klein wie möglich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sind.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832186B-848E-4AC5-8E39-7D31E247C90D}"/>
                  </a:ext>
                </a:extLst>
              </p:cNvPr>
              <p:cNvSpPr txBox="1"/>
              <p:nvPr/>
            </p:nvSpPr>
            <p:spPr>
              <a:xfrm>
                <a:off x="2447925" y="1249296"/>
                <a:ext cx="6096000" cy="984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−0,0</m:t>
                                </m:r>
                                <m:r>
                                  <a:rPr lang="de-AT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  <m:r>
                                  <a:rPr lang="de-AT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−0,</m:t>
                                </m:r>
                                <m:r>
                                  <a:rPr lang="de-A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A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832186B-848E-4AC5-8E39-7D31E247C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1249296"/>
                <a:ext cx="6096000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81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65749D-990A-4B34-A16F-728E5335DC69}"/>
                  </a:ext>
                </a:extLst>
              </p:cNvPr>
              <p:cNvSpPr txBox="1"/>
              <p:nvPr/>
            </p:nvSpPr>
            <p:spPr>
              <a:xfrm>
                <a:off x="542924" y="401686"/>
                <a:ext cx="9324975" cy="671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Bsp. 3)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Gegeben sind zwei Punkte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=(−3|7|1)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=(2|−2|3)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einer Geraden. Gib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eine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mögliche Parameterdarstellung dieser Geraden an.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C65749D-990A-4B34-A16F-728E5335D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4" y="401686"/>
                <a:ext cx="9324975" cy="671915"/>
              </a:xfrm>
              <a:prstGeom prst="rect">
                <a:avLst/>
              </a:prstGeom>
              <a:blipFill>
                <a:blip r:embed="rId3"/>
                <a:stretch>
                  <a:fillRect l="-523" t="-4545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675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498</Words>
  <Application>Microsoft Office PowerPoint</Application>
  <PresentationFormat>Breitbild</PresentationFormat>
  <Paragraphs>53</Paragraphs>
  <Slides>13</Slides>
  <Notes>7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Georgia</vt:lpstr>
      <vt:lpstr>Trebuchet MS</vt:lpstr>
      <vt:lpstr>Wingdings</vt:lpstr>
      <vt:lpstr>Holzart</vt:lpstr>
      <vt:lpstr>Geraden im R³ Parameterdarstellung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101</cp:revision>
  <dcterms:created xsi:type="dcterms:W3CDTF">2020-04-09T06:13:57Z</dcterms:created>
  <dcterms:modified xsi:type="dcterms:W3CDTF">2022-11-04T11:16:22Z</dcterms:modified>
</cp:coreProperties>
</file>