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24" r:id="rId3"/>
    <p:sldId id="353" r:id="rId4"/>
    <p:sldId id="354" r:id="rId5"/>
    <p:sldId id="352" r:id="rId6"/>
    <p:sldId id="355" r:id="rId7"/>
    <p:sldId id="356" r:id="rId8"/>
    <p:sldId id="357" r:id="rId9"/>
    <p:sldId id="3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179C59BD-3C4A-4504-95C6-964CB348E394}"/>
    <pc:docChg chg="custSel delSld modSld">
      <pc:chgData name="Tegischer Lukas" userId="f78daebb-0565-485c-bd0e-1cd035e796ff" providerId="ADAL" clId="{179C59BD-3C4A-4504-95C6-964CB348E394}" dt="2022-11-03T09:53:24.580" v="11" actId="47"/>
      <pc:docMkLst>
        <pc:docMk/>
      </pc:docMkLst>
      <pc:sldChg chg="delSp modSp mod delAnim">
        <pc:chgData name="Tegischer Lukas" userId="f78daebb-0565-485c-bd0e-1cd035e796ff" providerId="ADAL" clId="{179C59BD-3C4A-4504-95C6-964CB348E394}" dt="2022-11-03T09:53:07.255" v="2" actId="1076"/>
        <pc:sldMkLst>
          <pc:docMk/>
          <pc:sldMk cId="336392357" sldId="256"/>
        </pc:sldMkLst>
        <pc:spChg chg="mod">
          <ac:chgData name="Tegischer Lukas" userId="f78daebb-0565-485c-bd0e-1cd035e796ff" providerId="ADAL" clId="{179C59BD-3C4A-4504-95C6-964CB348E394}" dt="2022-11-03T09:53:07.255" v="2" actId="1076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179C59BD-3C4A-4504-95C6-964CB348E394}" dt="2022-11-03T09:53:02.42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79C59BD-3C4A-4504-95C6-964CB348E394}" dt="2022-11-03T09:53:01.75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79C59BD-3C4A-4504-95C6-964CB348E394}" dt="2022-11-03T09:53:24.580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79C59BD-3C4A-4504-95C6-964CB348E394}" dt="2022-11-03T09:53:09.252" v="3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179C59BD-3C4A-4504-95C6-964CB348E394}" dt="2022-11-03T09:53:09.252" v="3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16.861" v="6" actId="478"/>
        <pc:sldMkLst>
          <pc:docMk/>
          <pc:sldMk cId="1042936405" sldId="352"/>
        </pc:sldMkLst>
        <pc:picChg chg="del">
          <ac:chgData name="Tegischer Lukas" userId="f78daebb-0565-485c-bd0e-1cd035e796ff" providerId="ADAL" clId="{179C59BD-3C4A-4504-95C6-964CB348E394}" dt="2022-11-03T09:53:16.861" v="6" actId="478"/>
          <ac:picMkLst>
            <pc:docMk/>
            <pc:sldMk cId="1042936405" sldId="35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11.844" v="4" actId="478"/>
        <pc:sldMkLst>
          <pc:docMk/>
          <pc:sldMk cId="2819158892" sldId="353"/>
        </pc:sldMkLst>
        <pc:picChg chg="del">
          <ac:chgData name="Tegischer Lukas" userId="f78daebb-0565-485c-bd0e-1cd035e796ff" providerId="ADAL" clId="{179C59BD-3C4A-4504-95C6-964CB348E394}" dt="2022-11-03T09:53:11.844" v="4" actId="478"/>
          <ac:picMkLst>
            <pc:docMk/>
            <pc:sldMk cId="2819158892" sldId="3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14.192" v="5" actId="478"/>
        <pc:sldMkLst>
          <pc:docMk/>
          <pc:sldMk cId="1357929206" sldId="354"/>
        </pc:sldMkLst>
        <pc:picChg chg="del">
          <ac:chgData name="Tegischer Lukas" userId="f78daebb-0565-485c-bd0e-1cd035e796ff" providerId="ADAL" clId="{179C59BD-3C4A-4504-95C6-964CB348E394}" dt="2022-11-03T09:53:14.192" v="5" actId="478"/>
          <ac:picMkLst>
            <pc:docMk/>
            <pc:sldMk cId="1357929206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19.276" v="7" actId="478"/>
        <pc:sldMkLst>
          <pc:docMk/>
          <pc:sldMk cId="2506834400" sldId="355"/>
        </pc:sldMkLst>
        <pc:picChg chg="del">
          <ac:chgData name="Tegischer Lukas" userId="f78daebb-0565-485c-bd0e-1cd035e796ff" providerId="ADAL" clId="{179C59BD-3C4A-4504-95C6-964CB348E394}" dt="2022-11-03T09:53:19.276" v="7" actId="478"/>
          <ac:picMkLst>
            <pc:docMk/>
            <pc:sldMk cId="2506834400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20.196" v="8" actId="478"/>
        <pc:sldMkLst>
          <pc:docMk/>
          <pc:sldMk cId="1948182584" sldId="356"/>
        </pc:sldMkLst>
        <pc:picChg chg="del">
          <ac:chgData name="Tegischer Lukas" userId="f78daebb-0565-485c-bd0e-1cd035e796ff" providerId="ADAL" clId="{179C59BD-3C4A-4504-95C6-964CB348E394}" dt="2022-11-03T09:53:20.196" v="8" actId="478"/>
          <ac:picMkLst>
            <pc:docMk/>
            <pc:sldMk cId="1948182584" sldId="35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21.045" v="9" actId="478"/>
        <pc:sldMkLst>
          <pc:docMk/>
          <pc:sldMk cId="1313345018" sldId="357"/>
        </pc:sldMkLst>
        <pc:picChg chg="del">
          <ac:chgData name="Tegischer Lukas" userId="f78daebb-0565-485c-bd0e-1cd035e796ff" providerId="ADAL" clId="{179C59BD-3C4A-4504-95C6-964CB348E394}" dt="2022-11-03T09:53:21.045" v="9" actId="478"/>
          <ac:picMkLst>
            <pc:docMk/>
            <pc:sldMk cId="1313345018" sldId="35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9C59BD-3C4A-4504-95C6-964CB348E394}" dt="2022-11-03T09:53:22.036" v="10" actId="478"/>
        <pc:sldMkLst>
          <pc:docMk/>
          <pc:sldMk cId="2194354262" sldId="359"/>
        </pc:sldMkLst>
        <pc:picChg chg="del">
          <ac:chgData name="Tegischer Lukas" userId="f78daebb-0565-485c-bd0e-1cd035e796ff" providerId="ADAL" clId="{179C59BD-3C4A-4504-95C6-964CB348E394}" dt="2022-11-03T09:53:22.036" v="10" actId="478"/>
          <ac:picMkLst>
            <pc:docMk/>
            <pc:sldMk cId="2194354262" sldId="35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93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17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86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0438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1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218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64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25826" y="16663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Mengenlehre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Definition, Darstellung, Beziehungen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76462" y="451283"/>
            <a:ext cx="3639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Menge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3AE9444-E0D0-4D50-8F38-0BA95F21DF1D}"/>
              </a:ext>
            </a:extLst>
          </p:cNvPr>
          <p:cNvSpPr txBox="1"/>
          <p:nvPr/>
        </p:nvSpPr>
        <p:spPr>
          <a:xfrm>
            <a:off x="352927" y="1323292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besteht in der Mathematik aus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Elementen: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DD010466-226F-48F2-A8BF-42BEA96CABC5}"/>
                  </a:ext>
                </a:extLst>
              </p:cNvPr>
              <p:cNvSpPr txBox="1"/>
              <p:nvPr/>
            </p:nvSpPr>
            <p:spPr>
              <a:xfrm>
                <a:off x="463074" y="2072191"/>
                <a:ext cx="7626776" cy="778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lvl="1" indent="-285750">
                  <a:lnSpc>
                    <a:spcPct val="115000"/>
                  </a:lnSpc>
                  <a:buFont typeface="Wingdings" panose="05000000000000000000" pitchFamily="2" charset="2"/>
                  <a:buChar char=""/>
                </a:pPr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Das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Objekt x ist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Element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Menge M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"/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Das Objekt x ist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 Element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Menge M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DD010466-226F-48F2-A8BF-42BEA96CA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74" y="2072191"/>
                <a:ext cx="7626776" cy="778675"/>
              </a:xfrm>
              <a:prstGeom prst="rect">
                <a:avLst/>
              </a:prstGeom>
              <a:blipFill>
                <a:blip r:embed="rId4"/>
                <a:stretch>
                  <a:fillRect t="-1563" b="-132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A074EE8B-DA24-4D76-BE35-C8387E479C84}"/>
                  </a:ext>
                </a:extLst>
              </p:cNvPr>
              <p:cNvSpPr txBox="1"/>
              <p:nvPr/>
            </p:nvSpPr>
            <p:spPr>
              <a:xfrm>
                <a:off x="463074" y="3199655"/>
                <a:ext cx="9998241" cy="424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leere Menge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keine Elemente hat, wird in der Form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geschrieben.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A074EE8B-DA24-4D76-BE35-C8387E479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74" y="3199655"/>
                <a:ext cx="9998241" cy="424732"/>
              </a:xfrm>
              <a:prstGeom prst="rect">
                <a:avLst/>
              </a:prstGeom>
              <a:blipFill>
                <a:blip r:embed="rId5"/>
                <a:stretch>
                  <a:fillRect l="-671" t="-2857" b="-242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E70914B6-E098-4D38-8ABE-D15416DD2A08}"/>
                  </a:ext>
                </a:extLst>
              </p:cNvPr>
              <p:cNvSpPr txBox="1"/>
              <p:nvPr/>
            </p:nvSpPr>
            <p:spPr>
              <a:xfrm>
                <a:off x="463074" y="4237767"/>
                <a:ext cx="9172073" cy="16317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Beispiele:</a:t>
                </a:r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natürlichen Zahlen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0;1;2;….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𝐵𝑒𝑖𝑠𝑝𝑖𝑒𝑙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ganzen Zahlen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…</m:t>
                        </m:r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−3;−2;−1 0;1;2;3….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𝐵𝑒𝑖𝑠𝑝𝑖𝑒𝑙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=1,4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E70914B6-E098-4D38-8ABE-D15416DD2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74" y="4237767"/>
                <a:ext cx="9172073" cy="1631729"/>
              </a:xfrm>
              <a:prstGeom prst="rect">
                <a:avLst/>
              </a:prstGeom>
              <a:blipFill>
                <a:blip r:embed="rId6"/>
                <a:stretch>
                  <a:fillRect l="-598" t="-1493" b="-48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3008" y="364068"/>
            <a:ext cx="3825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 von Mengen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22EF648-E695-44A9-991C-3E556589B6A4}"/>
                  </a:ext>
                </a:extLst>
              </p:cNvPr>
              <p:cNvSpPr txBox="1"/>
              <p:nvPr/>
            </p:nvSpPr>
            <p:spPr>
              <a:xfrm>
                <a:off x="721894" y="1281293"/>
                <a:ext cx="10318161" cy="9028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Aufzählende Darstellung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(beliebige Reihenfolge, meist sortiert)</a:t>
                </a: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1;3;5;7;9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22EF648-E695-44A9-991C-3E556589B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94" y="1281293"/>
                <a:ext cx="10318161" cy="902811"/>
              </a:xfrm>
              <a:prstGeom prst="rect">
                <a:avLst/>
              </a:prstGeom>
              <a:blipFill>
                <a:blip r:embed="rId4"/>
                <a:stretch>
                  <a:fillRect l="-532" t="-67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4A3F9059-6BC7-4B9F-BBFB-6A521C8DEFE7}"/>
              </a:ext>
            </a:extLst>
          </p:cNvPr>
          <p:cNvSpPr txBox="1"/>
          <p:nvPr/>
        </p:nvSpPr>
        <p:spPr>
          <a:xfrm>
            <a:off x="721894" y="2721114"/>
            <a:ext cx="93044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Beschreibende Darstellung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Elemente werden durch eine gemeinsame Eigenschaft angegeben: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5C4FBB22-03D1-4609-88C8-1F6F03BB4922}"/>
                  </a:ext>
                </a:extLst>
              </p:cNvPr>
              <p:cNvSpPr txBox="1"/>
              <p:nvPr/>
            </p:nvSpPr>
            <p:spPr>
              <a:xfrm>
                <a:off x="2832974" y="356590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u="sng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</a:t>
                </a: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.: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ℕ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2≤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≤7</m:t>
                        </m:r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5C4FBB22-03D1-4609-88C8-1F6F03BB4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974" y="356590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l="-1100" t="-9091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0B401E2-10A0-4F70-9D78-344D8D5A2042}"/>
                  </a:ext>
                </a:extLst>
              </p:cNvPr>
              <p:cNvSpPr txBox="1"/>
              <p:nvPr/>
            </p:nvSpPr>
            <p:spPr>
              <a:xfrm>
                <a:off x="3048000" y="50450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≤7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2;3;4;5;6;7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0B401E2-10A0-4F70-9D78-344D8D5A2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045059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t="-123077" b="-18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feld 2">
            <a:extLst>
              <a:ext uri="{FF2B5EF4-FFF2-40B4-BE49-F238E27FC236}">
                <a16:creationId xmlns:a16="http://schemas.microsoft.com/office/drawing/2014/main" id="{A673851E-5FDF-431C-94C8-F63059548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980" y="5793078"/>
            <a:ext cx="1696247" cy="7311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Beschreibende</a:t>
            </a: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Darstellung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">
            <a:extLst>
              <a:ext uri="{FF2B5EF4-FFF2-40B4-BE49-F238E27FC236}">
                <a16:creationId xmlns:a16="http://schemas.microsoft.com/office/drawing/2014/main" id="{36E87770-0500-4610-B405-09320DC4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586" y="5803625"/>
            <a:ext cx="1418056" cy="7100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Aufzählende</a:t>
            </a: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Darstellung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1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4" grpId="0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3008" y="364068"/>
            <a:ext cx="3825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 von Mengen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7A55EF8-FBDF-4ADF-A16A-96787F7777BA}"/>
              </a:ext>
            </a:extLst>
          </p:cNvPr>
          <p:cNvSpPr txBox="1"/>
          <p:nvPr/>
        </p:nvSpPr>
        <p:spPr>
          <a:xfrm>
            <a:off x="304799" y="1254840"/>
            <a:ext cx="97536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Mengendiagramm (Venn-Diagramm)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Menge kann graphisch als Mengendiagramm (Venn-Diagramm) dargestellt werden.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EEE8D22-F937-4BB7-A1E5-97D0E89989A4}"/>
                  </a:ext>
                </a:extLst>
              </p:cNvPr>
              <p:cNvSpPr txBox="1"/>
              <p:nvPr/>
            </p:nvSpPr>
            <p:spPr>
              <a:xfrm>
                <a:off x="1135008" y="3083913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4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1;5;36;45</m:t>
                        </m:r>
                      </m:e>
                    </m:d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EEE8D22-F937-4BB7-A1E5-97D0E8998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008" y="3083913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1500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F25AE485-B115-44C6-8F1C-51C84D07E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0059" y="2487036"/>
            <a:ext cx="3191878" cy="188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2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601D9742-8E1D-4DA8-ABF9-CD7464028EC4}"/>
              </a:ext>
            </a:extLst>
          </p:cNvPr>
          <p:cNvSpPr txBox="1"/>
          <p:nvPr/>
        </p:nvSpPr>
        <p:spPr>
          <a:xfrm>
            <a:off x="345332" y="379419"/>
            <a:ext cx="70282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die Menge jeweils in aufzählender Darstellung an.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39313CF-31DB-426D-8EB2-575E43D43958}"/>
                  </a:ext>
                </a:extLst>
              </p:cNvPr>
              <p:cNvSpPr txBox="1"/>
              <p:nvPr/>
            </p:nvSpPr>
            <p:spPr>
              <a:xfrm>
                <a:off x="345332" y="1537130"/>
                <a:ext cx="609924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ℕ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e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39313CF-31DB-426D-8EB2-575E43D43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2" y="1537130"/>
                <a:ext cx="609924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5543138-BD08-43C4-BAB9-3D60C9C99DE0}"/>
                  </a:ext>
                </a:extLst>
              </p:cNvPr>
              <p:cNvSpPr txBox="1"/>
              <p:nvPr/>
            </p:nvSpPr>
            <p:spPr>
              <a:xfrm>
                <a:off x="-1269460" y="3433864"/>
                <a:ext cx="609924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𝑡𝑒𝑖𝑙𝑡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5543138-BD08-43C4-BAB9-3D60C9C99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69460" y="3433864"/>
                <a:ext cx="6099242" cy="400110"/>
              </a:xfrm>
              <a:prstGeom prst="rect">
                <a:avLst/>
              </a:prstGeom>
              <a:blipFill>
                <a:blip r:embed="rId5"/>
                <a:stretch>
                  <a:fillRect t="-121212" b="-18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9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C7BA1D2-CF5A-47C6-9EC7-03D0760D0386}"/>
              </a:ext>
            </a:extLst>
          </p:cNvPr>
          <p:cNvSpPr txBox="1"/>
          <p:nvPr/>
        </p:nvSpPr>
        <p:spPr>
          <a:xfrm>
            <a:off x="384242" y="360567"/>
            <a:ext cx="7456251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die Menge jeweils in beschreibender Darstellung an.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021B1F7-60DC-4822-80C0-BCC00A2AB2F1}"/>
                  </a:ext>
                </a:extLst>
              </p:cNvPr>
              <p:cNvSpPr txBox="1"/>
              <p:nvPr/>
            </p:nvSpPr>
            <p:spPr>
              <a:xfrm>
                <a:off x="-1483468" y="1174771"/>
                <a:ext cx="609924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={2;3;4;5}=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021B1F7-60DC-4822-80C0-BCC00A2AB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83468" y="1174771"/>
                <a:ext cx="6099242" cy="400110"/>
              </a:xfrm>
              <a:prstGeom prst="rect">
                <a:avLst/>
              </a:prstGeom>
              <a:blipFill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6C0C652-C028-4FE7-8951-A94688488290}"/>
                  </a:ext>
                </a:extLst>
              </p:cNvPr>
              <p:cNvSpPr txBox="1"/>
              <p:nvPr/>
            </p:nvSpPr>
            <p:spPr>
              <a:xfrm>
                <a:off x="522861" y="3059668"/>
                <a:ext cx="678990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sepChr m:val=";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6C0C652-C028-4FE7-8951-A94688488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61" y="3059668"/>
                <a:ext cx="678990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83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3008" y="728010"/>
            <a:ext cx="4838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Beziehungen zwischen Mengen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1A8DBB9-010A-47ED-B61C-D3D9BF96FC4F}"/>
                  </a:ext>
                </a:extLst>
              </p:cNvPr>
              <p:cNvSpPr txBox="1"/>
              <p:nvPr/>
            </p:nvSpPr>
            <p:spPr>
              <a:xfrm>
                <a:off x="502985" y="1526852"/>
                <a:ext cx="9633235" cy="12362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Gleichheit von Mengen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Mengen sind gleich (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wenn M und N die gleichen Elemente besitzen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2;3;4;5;6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ℕ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2≤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≤6</m:t>
                        </m:r>
                      </m:e>
                    </m:d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1A8DBB9-010A-47ED-B61C-D3D9BF96F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85" y="1526852"/>
                <a:ext cx="9633235" cy="1236236"/>
              </a:xfrm>
              <a:prstGeom prst="rect">
                <a:avLst/>
              </a:prstGeom>
              <a:blipFill>
                <a:blip r:embed="rId4"/>
                <a:stretch>
                  <a:fillRect l="-570" t="-493" b="-78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E254118-1646-4EE1-93DD-7041EBFB6F2B}"/>
                  </a:ext>
                </a:extLst>
              </p:cNvPr>
              <p:cNvSpPr txBox="1"/>
              <p:nvPr/>
            </p:nvSpPr>
            <p:spPr>
              <a:xfrm>
                <a:off x="502985" y="3300320"/>
                <a:ext cx="11150752" cy="2426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Teilmengenbeziehung</a:t>
                </a:r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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ist eine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TEILMENGE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 N (Schreibweise: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wenn jedes Element von M auch ein Element von N ist.</a:t>
                </a:r>
              </a:p>
              <a:p>
                <a:pPr marL="742950" lvl="1" indent="-28575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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ist eine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ECHTE TEILMENGE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 N (Schreibweise: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wenn M eine Teilmenge von N ist und die beiden Mengen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gleich sind.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2;3;4;5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1;2;3;4;5;6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&amp;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𝑔𝑖𝑙𝑡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𝑠𝑜𝑔𝑎𝑟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E254118-1646-4EE1-93DD-7041EBFB6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85" y="3300320"/>
                <a:ext cx="11150752" cy="2426305"/>
              </a:xfrm>
              <a:prstGeom prst="rect">
                <a:avLst/>
              </a:prstGeom>
              <a:blipFill>
                <a:blip r:embed="rId5"/>
                <a:stretch>
                  <a:fillRect l="-492" t="-251" r="-328" b="-35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1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149842" y="728010"/>
            <a:ext cx="1892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441C8B3-6EE8-4276-B4A1-B833DA85B1DF}"/>
              </a:ext>
            </a:extLst>
          </p:cNvPr>
          <p:cNvSpPr txBox="1"/>
          <p:nvPr/>
        </p:nvSpPr>
        <p:spPr>
          <a:xfrm>
            <a:off x="1930129" y="1554273"/>
            <a:ext cx="833174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Sind die beiden Mengen gleich, so sind sie auch Teilmengen voneinander (aber: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echte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Teilmengen).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9A8DDAB-A05F-45B2-91B0-AF523C43D092}"/>
                  </a:ext>
                </a:extLst>
              </p:cNvPr>
              <p:cNvSpPr txBox="1"/>
              <p:nvPr/>
            </p:nvSpPr>
            <p:spPr>
              <a:xfrm>
                <a:off x="3046377" y="2723905"/>
                <a:ext cx="609924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2;3;4;5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2;3;4;5</m:t>
                        </m:r>
                      </m:e>
                    </m:d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9A8DDAB-A05F-45B2-91B0-AF523C43D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77" y="2723905"/>
                <a:ext cx="6099242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34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EAF856A-1A40-4C9D-A64B-7E4E96B7FA18}"/>
                  </a:ext>
                </a:extLst>
              </p:cNvPr>
              <p:cNvSpPr txBox="1"/>
              <p:nvPr/>
            </p:nvSpPr>
            <p:spPr>
              <a:xfrm>
                <a:off x="734437" y="564085"/>
                <a:ext cx="9109954" cy="671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Mengen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={1;2}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ℕ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1≤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≤3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={1;2;3}.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Welche Beziehungen gelten? Kreuze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EAF856A-1A40-4C9D-A64B-7E4E96B7F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37" y="564085"/>
                <a:ext cx="9109954" cy="671915"/>
              </a:xfrm>
              <a:prstGeom prst="rect">
                <a:avLst/>
              </a:prstGeom>
              <a:blipFill>
                <a:blip r:embed="rId4"/>
                <a:stretch>
                  <a:fillRect l="-535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244D75E1-51CD-451E-AF87-7D2BBF4DA6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787989"/>
                  </p:ext>
                </p:extLst>
              </p:nvPr>
            </p:nvGraphicFramePr>
            <p:xfrm>
              <a:off x="1292051" y="3199695"/>
              <a:ext cx="9607897" cy="190228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00650">
                      <a:extLst>
                        <a:ext uri="{9D8B030D-6E8A-4147-A177-3AD203B41FA5}">
                          <a16:colId xmlns:a16="http://schemas.microsoft.com/office/drawing/2014/main" val="3211803006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3627076941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1085450109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598556711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4116581390"/>
                        </a:ext>
                      </a:extLst>
                    </a:gridCol>
                    <a:gridCol w="1201549">
                      <a:extLst>
                        <a:ext uri="{9D8B030D-6E8A-4147-A177-3AD203B41FA5}">
                          <a16:colId xmlns:a16="http://schemas.microsoft.com/office/drawing/2014/main" val="1285099544"/>
                        </a:ext>
                      </a:extLst>
                    </a:gridCol>
                    <a:gridCol w="1201549">
                      <a:extLst>
                        <a:ext uri="{9D8B030D-6E8A-4147-A177-3AD203B41FA5}">
                          <a16:colId xmlns:a16="http://schemas.microsoft.com/office/drawing/2014/main" val="2303706516"/>
                        </a:ext>
                      </a:extLst>
                    </a:gridCol>
                    <a:gridCol w="1201549">
                      <a:extLst>
                        <a:ext uri="{9D8B030D-6E8A-4147-A177-3AD203B41FA5}">
                          <a16:colId xmlns:a16="http://schemas.microsoft.com/office/drawing/2014/main" val="1520568593"/>
                        </a:ext>
                      </a:extLst>
                    </a:gridCol>
                  </a:tblGrid>
                  <a:tr h="74481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⊆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⊆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⊆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a:rPr lang="de-AT" sz="28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31329309"/>
                      </a:ext>
                    </a:extLst>
                  </a:tr>
                  <a:tr h="5787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1720203"/>
                      </a:ext>
                    </a:extLst>
                  </a:tr>
                  <a:tr h="5787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000402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244D75E1-51CD-451E-AF87-7D2BBF4DA6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787989"/>
                  </p:ext>
                </p:extLst>
              </p:nvPr>
            </p:nvGraphicFramePr>
            <p:xfrm>
              <a:off x="1292051" y="3199695"/>
              <a:ext cx="9607897" cy="190228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00650">
                      <a:extLst>
                        <a:ext uri="{9D8B030D-6E8A-4147-A177-3AD203B41FA5}">
                          <a16:colId xmlns:a16="http://schemas.microsoft.com/office/drawing/2014/main" val="3211803006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3627076941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1085450109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598556711"/>
                        </a:ext>
                      </a:extLst>
                    </a:gridCol>
                    <a:gridCol w="1200650">
                      <a:extLst>
                        <a:ext uri="{9D8B030D-6E8A-4147-A177-3AD203B41FA5}">
                          <a16:colId xmlns:a16="http://schemas.microsoft.com/office/drawing/2014/main" val="4116581390"/>
                        </a:ext>
                      </a:extLst>
                    </a:gridCol>
                    <a:gridCol w="1201549">
                      <a:extLst>
                        <a:ext uri="{9D8B030D-6E8A-4147-A177-3AD203B41FA5}">
                          <a16:colId xmlns:a16="http://schemas.microsoft.com/office/drawing/2014/main" val="1285099544"/>
                        </a:ext>
                      </a:extLst>
                    </a:gridCol>
                    <a:gridCol w="1201549">
                      <a:extLst>
                        <a:ext uri="{9D8B030D-6E8A-4147-A177-3AD203B41FA5}">
                          <a16:colId xmlns:a16="http://schemas.microsoft.com/office/drawing/2014/main" val="2303706516"/>
                        </a:ext>
                      </a:extLst>
                    </a:gridCol>
                    <a:gridCol w="1201549">
                      <a:extLst>
                        <a:ext uri="{9D8B030D-6E8A-4147-A177-3AD203B41FA5}">
                          <a16:colId xmlns:a16="http://schemas.microsoft.com/office/drawing/2014/main" val="1520568593"/>
                        </a:ext>
                      </a:extLst>
                    </a:gridCol>
                  </a:tblGrid>
                  <a:tr h="74481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00508" t="-813" r="-603046" b="-1739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99495" t="-813" r="-500000" b="-1739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1015" t="-813" r="-402538" b="-1739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401015" t="-813" r="-302538" b="-1739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501015" t="-813" r="-202538" b="-1739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597980" t="-813" r="-101515" b="-1739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701523" t="-813" r="-2030" b="-1739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329309"/>
                      </a:ext>
                    </a:extLst>
                  </a:tr>
                  <a:tr h="5787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1720203"/>
                      </a:ext>
                    </a:extLst>
                  </a:tr>
                  <a:tr h="5787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</a:t>
                          </a:r>
                          <a:endParaRPr lang="de-AT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0004027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9435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403</Words>
  <Application>Microsoft Office PowerPoint</Application>
  <PresentationFormat>Breitbild</PresentationFormat>
  <Paragraphs>63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Mengenlehre Definition, Darstellung, Beziehungen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2022-11-03T09:53:28Z</dcterms:modified>
</cp:coreProperties>
</file>