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98" r:id="rId3"/>
    <p:sldId id="300" r:id="rId4"/>
    <p:sldId id="324" r:id="rId5"/>
    <p:sldId id="332" r:id="rId6"/>
    <p:sldId id="333" r:id="rId7"/>
    <p:sldId id="305" r:id="rId8"/>
    <p:sldId id="334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gischer Lukas" userId="f78daebb-0565-485c-bd0e-1cd035e796ff" providerId="ADAL" clId="{11EA94BB-25D9-43B9-859A-EF604BC17037}"/>
    <pc:docChg chg="undo custSel addSld delSld modSld">
      <pc:chgData name="Tegischer Lukas" userId="f78daebb-0565-485c-bd0e-1cd035e796ff" providerId="ADAL" clId="{11EA94BB-25D9-43B9-859A-EF604BC17037}" dt="2021-02-23T20:12:10.180" v="596" actId="1076"/>
      <pc:docMkLst>
        <pc:docMk/>
      </pc:docMkLst>
      <pc:sldChg chg="modSp mod">
        <pc:chgData name="Tegischer Lukas" userId="f78daebb-0565-485c-bd0e-1cd035e796ff" providerId="ADAL" clId="{11EA94BB-25D9-43B9-859A-EF604BC17037}" dt="2021-02-23T19:49:55.803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11EA94BB-25D9-43B9-859A-EF604BC17037}" dt="2021-02-23T19:49:55.803" v="2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11EA94BB-25D9-43B9-859A-EF604BC17037}" dt="2021-02-23T20:01:23.083" v="400" actId="20577"/>
        <pc:sldMkLst>
          <pc:docMk/>
          <pc:sldMk cId="4068653008" sldId="278"/>
        </pc:sldMkLst>
        <pc:spChg chg="mod">
          <ac:chgData name="Tegischer Lukas" userId="f78daebb-0565-485c-bd0e-1cd035e796ff" providerId="ADAL" clId="{11EA94BB-25D9-43B9-859A-EF604BC17037}" dt="2021-02-23T19:50:02.512" v="4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2:07.567" v="63" actId="6549"/>
          <ac:spMkLst>
            <pc:docMk/>
            <pc:sldMk cId="4068653008" sldId="278"/>
            <ac:spMk id="3" creationId="{9C7D46E8-AAC5-4CB9-8F38-4FBEE563BA6B}"/>
          </ac:spMkLst>
        </pc:spChg>
        <pc:spChg chg="del">
          <ac:chgData name="Tegischer Lukas" userId="f78daebb-0565-485c-bd0e-1cd035e796ff" providerId="ADAL" clId="{11EA94BB-25D9-43B9-859A-EF604BC17037}" dt="2021-02-23T19:50:05.054" v="44" actId="478"/>
          <ac:spMkLst>
            <pc:docMk/>
            <pc:sldMk cId="4068653008" sldId="278"/>
            <ac:spMk id="4" creationId="{F53D1782-2A6E-4F77-BB51-906AA115426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5" creationId="{BDBE006E-17A7-4235-BD01-AE5E696CAA81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6" creationId="{58B6F283-36D0-418F-B973-5056D05BE050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7" creationId="{72D08F3E-78F4-4D63-9690-BBFF5D38A72D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8" creationId="{EC4EEDE5-8B50-4C5C-B26A-ACA6CB2ED45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9" creationId="{58BCFBA5-24FD-4180-9F32-EF5AB171A043}"/>
          </ac:spMkLst>
        </pc:spChg>
        <pc:spChg chg="add mod">
          <ac:chgData name="Tegischer Lukas" userId="f78daebb-0565-485c-bd0e-1cd035e796ff" providerId="ADAL" clId="{11EA94BB-25D9-43B9-859A-EF604BC17037}" dt="2021-02-23T19:57:40.810" v="326" actId="115"/>
          <ac:spMkLst>
            <pc:docMk/>
            <pc:sldMk cId="4068653008" sldId="278"/>
            <ac:spMk id="10" creationId="{B004CF31-1223-4F69-994A-A4BA38235B8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1" creationId="{87309309-90F5-49E6-A7CA-F4B857274178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2" creationId="{AF6D3CAA-C10C-4BE2-AEA1-86DB14FC427F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3" creationId="{D5FD0FC3-5A9F-4E3F-BF1C-AE9AD0B428BC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5" creationId="{A72F96E8-090A-445B-B9E0-C48527FBA3A6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6" creationId="{95F6DC6B-645A-446D-A9AF-C061FB138D7E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7" creationId="{74745B25-3D2A-4B20-B69F-5B9D4B801A7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8" creationId="{F5F8FBAE-3C0A-4D28-80C3-AE10140DA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19" creationId="{1A8A4263-FC80-4A50-8B50-D66FF9FE8B97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0" creationId="{E69DD4DB-E069-458B-B46B-008D1FB64033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1" creationId="{15D2989F-DA87-46CD-887D-7759AD11EE3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22" creationId="{92DF73B4-A725-4CDD-A96F-34776E2C7502}"/>
          </ac:spMkLst>
        </pc:spChg>
        <pc:spChg chg="add mod">
          <ac:chgData name="Tegischer Lukas" userId="f78daebb-0565-485c-bd0e-1cd035e796ff" providerId="ADAL" clId="{11EA94BB-25D9-43B9-859A-EF604BC17037}" dt="2021-02-23T19:58:04.322" v="334" actId="1076"/>
          <ac:spMkLst>
            <pc:docMk/>
            <pc:sldMk cId="4068653008" sldId="278"/>
            <ac:spMk id="24" creationId="{1267665C-BB22-44DD-AAEE-157BC2DE603E}"/>
          </ac:spMkLst>
        </pc:spChg>
        <pc:spChg chg="add mod">
          <ac:chgData name="Tegischer Lukas" userId="f78daebb-0565-485c-bd0e-1cd035e796ff" providerId="ADAL" clId="{11EA94BB-25D9-43B9-859A-EF604BC17037}" dt="2021-02-23T20:01:23.083" v="400" actId="20577"/>
          <ac:spMkLst>
            <pc:docMk/>
            <pc:sldMk cId="4068653008" sldId="278"/>
            <ac:spMk id="26" creationId="{EDC07A0E-182D-484F-B318-2D6B61757970}"/>
          </ac:spMkLst>
        </pc:spChg>
        <pc:spChg chg="add mod">
          <ac:chgData name="Tegischer Lukas" userId="f78daebb-0565-485c-bd0e-1cd035e796ff" providerId="ADAL" clId="{11EA94BB-25D9-43B9-859A-EF604BC17037}" dt="2021-02-23T19:57:14.379" v="319" actId="1076"/>
          <ac:spMkLst>
            <pc:docMk/>
            <pc:sldMk cId="4068653008" sldId="278"/>
            <ac:spMk id="28" creationId="{57A4B4BC-4E19-4773-A13B-5D9F5EFC29E4}"/>
          </ac:spMkLst>
        </pc:spChg>
        <pc:spChg chg="add mod">
          <ac:chgData name="Tegischer Lukas" userId="f78daebb-0565-485c-bd0e-1cd035e796ff" providerId="ADAL" clId="{11EA94BB-25D9-43B9-859A-EF604BC17037}" dt="2021-02-23T19:57:23.430" v="322" actId="1076"/>
          <ac:spMkLst>
            <pc:docMk/>
            <pc:sldMk cId="4068653008" sldId="278"/>
            <ac:spMk id="34" creationId="{2296717D-6A1A-437B-B445-06CD120BA2B8}"/>
          </ac:spMkLst>
        </pc:spChg>
        <pc:spChg chg="add mod">
          <ac:chgData name="Tegischer Lukas" userId="f78daebb-0565-485c-bd0e-1cd035e796ff" providerId="ADAL" clId="{11EA94BB-25D9-43B9-859A-EF604BC17037}" dt="2021-02-23T19:57:36.340" v="325" actId="1076"/>
          <ac:spMkLst>
            <pc:docMk/>
            <pc:sldMk cId="4068653008" sldId="278"/>
            <ac:spMk id="36" creationId="{9314D855-6D3E-41E3-87FD-0EA945DBE1BA}"/>
          </ac:spMkLst>
        </pc:spChg>
        <pc:spChg chg="del">
          <ac:chgData name="Tegischer Lukas" userId="f78daebb-0565-485c-bd0e-1cd035e796ff" providerId="ADAL" clId="{11EA94BB-25D9-43B9-859A-EF604BC17037}" dt="2021-02-23T19:50:15.106" v="45" actId="478"/>
          <ac:spMkLst>
            <pc:docMk/>
            <pc:sldMk cId="4068653008" sldId="278"/>
            <ac:spMk id="37" creationId="{3F377AB5-B871-40AF-B989-CD36AEBBD2C9}"/>
          </ac:spMkLst>
        </pc:sp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3" creationId="{8BE84DBD-FB34-4743-8372-817C1B770B8A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5" creationId="{EAE46C8E-74EB-4988-9874-78152D0DF88C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7" creationId="{0CD6EA5C-971D-4514-B2B8-C32A55887269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29" creationId="{B0DBE80D-C93D-45F0-A9CC-78EA29F5E972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1" creationId="{F7ECBDE5-3985-4BFD-9110-0EC207B95F73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3" creationId="{79471FD7-9F88-4815-96B8-946D4ACB3080}"/>
          </ac:cxnSpMkLst>
        </pc:cxnChg>
        <pc:cxnChg chg="del">
          <ac:chgData name="Tegischer Lukas" userId="f78daebb-0565-485c-bd0e-1cd035e796ff" providerId="ADAL" clId="{11EA94BB-25D9-43B9-859A-EF604BC17037}" dt="2021-02-23T19:50:15.106" v="45" actId="478"/>
          <ac:cxnSpMkLst>
            <pc:docMk/>
            <pc:sldMk cId="4068653008" sldId="278"/>
            <ac:cxnSpMk id="35" creationId="{CB62FD2D-95F4-4856-994B-69BA20D26395}"/>
          </ac:cxnSpMkLst>
        </pc:cxnChg>
      </pc:sldChg>
      <pc:sldChg chg="addSp delSp modSp mod">
        <pc:chgData name="Tegischer Lukas" userId="f78daebb-0565-485c-bd0e-1cd035e796ff" providerId="ADAL" clId="{11EA94BB-25D9-43B9-859A-EF604BC17037}" dt="2021-02-23T20:12:10.180" v="596" actId="1076"/>
        <pc:sldMkLst>
          <pc:docMk/>
          <pc:sldMk cId="3932101437" sldId="291"/>
        </pc:sldMkLst>
        <pc:spChg chg="del">
          <ac:chgData name="Tegischer Lukas" userId="f78daebb-0565-485c-bd0e-1cd035e796ff" providerId="ADAL" clId="{11EA94BB-25D9-43B9-859A-EF604BC17037}" dt="2021-02-23T20:11:36.697" v="590" actId="478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11EA94BB-25D9-43B9-859A-EF604BC17037}" dt="2021-02-23T20:11:38.091" v="591" actId="478"/>
          <ac:spMkLst>
            <pc:docMk/>
            <pc:sldMk cId="3932101437" sldId="291"/>
            <ac:spMk id="4" creationId="{9BA44ABF-923E-4049-83F0-2683D5FE1E17}"/>
          </ac:spMkLst>
        </pc:spChg>
        <pc:spChg chg="del">
          <ac:chgData name="Tegischer Lukas" userId="f78daebb-0565-485c-bd0e-1cd035e796ff" providerId="ADAL" clId="{11EA94BB-25D9-43B9-859A-EF604BC17037}" dt="2021-02-23T20:11:39.417" v="592" actId="478"/>
          <ac:spMkLst>
            <pc:docMk/>
            <pc:sldMk cId="3932101437" sldId="291"/>
            <ac:spMk id="5" creationId="{00000000-0000-0000-0000-000000000000}"/>
          </ac:spMkLst>
        </pc:spChg>
        <pc:picChg chg="mod">
          <ac:chgData name="Tegischer Lukas" userId="f78daebb-0565-485c-bd0e-1cd035e796ff" providerId="ADAL" clId="{11EA94BB-25D9-43B9-859A-EF604BC17037}" dt="2021-02-23T20:12:10.180" v="596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modAnim">
        <pc:chgData name="Tegischer Lukas" userId="f78daebb-0565-485c-bd0e-1cd035e796ff" providerId="ADAL" clId="{11EA94BB-25D9-43B9-859A-EF604BC17037}" dt="2021-02-23T20:00:30.622" v="382" actId="1582"/>
        <pc:sldMkLst>
          <pc:docMk/>
          <pc:sldMk cId="442268101" sldId="295"/>
        </pc:sldMkLst>
        <pc:spChg chg="mod">
          <ac:chgData name="Tegischer Lukas" userId="f78daebb-0565-485c-bd0e-1cd035e796ff" providerId="ADAL" clId="{11EA94BB-25D9-43B9-859A-EF604BC17037}" dt="2021-02-23T19:58:17.717" v="338" actId="1076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19:59:39.986" v="373" actId="113"/>
          <ac:spMkLst>
            <pc:docMk/>
            <pc:sldMk cId="442268101" sldId="295"/>
            <ac:spMk id="3" creationId="{D463DAB8-BEC5-4D31-A077-846751FB18C8}"/>
          </ac:spMkLst>
        </pc:spChg>
        <pc:spChg chg="del">
          <ac:chgData name="Tegischer Lukas" userId="f78daebb-0565-485c-bd0e-1cd035e796ff" providerId="ADAL" clId="{11EA94BB-25D9-43B9-859A-EF604BC17037}" dt="2021-02-23T19:58:19.122" v="339" actId="478"/>
          <ac:spMkLst>
            <pc:docMk/>
            <pc:sldMk cId="442268101" sldId="295"/>
            <ac:spMk id="4" creationId="{7A68337A-7744-40D5-ADAA-7E56CEF4E27B}"/>
          </ac:spMkLst>
        </pc:spChg>
        <pc:picChg chg="add mod">
          <ac:chgData name="Tegischer Lukas" userId="f78daebb-0565-485c-bd0e-1cd035e796ff" providerId="ADAL" clId="{11EA94BB-25D9-43B9-859A-EF604BC17037}" dt="2021-02-23T20:00:30.622" v="382" actId="1582"/>
          <ac:picMkLst>
            <pc:docMk/>
            <pc:sldMk cId="442268101" sldId="295"/>
            <ac:picMk id="5" creationId="{9C6E3F11-BDA1-4210-9743-ED415B76E7A1}"/>
          </ac:picMkLst>
        </pc:picChg>
      </pc:sldChg>
      <pc:sldChg chg="del">
        <pc:chgData name="Tegischer Lukas" userId="f78daebb-0565-485c-bd0e-1cd035e796ff" providerId="ADAL" clId="{11EA94BB-25D9-43B9-859A-EF604BC17037}" dt="2021-02-23T20:02:22.265" v="413" actId="47"/>
        <pc:sldMkLst>
          <pc:docMk/>
          <pc:sldMk cId="2958254091" sldId="299"/>
        </pc:sldMkLst>
      </pc:sldChg>
      <pc:sldChg chg="del">
        <pc:chgData name="Tegischer Lukas" userId="f78daebb-0565-485c-bd0e-1cd035e796ff" providerId="ADAL" clId="{11EA94BB-25D9-43B9-859A-EF604BC17037}" dt="2021-02-23T20:02:21.389" v="412" actId="47"/>
        <pc:sldMkLst>
          <pc:docMk/>
          <pc:sldMk cId="265588257" sldId="300"/>
        </pc:sldMkLst>
      </pc:sldChg>
      <pc:sldChg chg="addSp delSp modSp add mod delAnim modAnim">
        <pc:chgData name="Tegischer Lukas" userId="f78daebb-0565-485c-bd0e-1cd035e796ff" providerId="ADAL" clId="{11EA94BB-25D9-43B9-859A-EF604BC17037}" dt="2021-02-23T20:02:16.592" v="411"/>
        <pc:sldMkLst>
          <pc:docMk/>
          <pc:sldMk cId="3743061103" sldId="301"/>
        </pc:sldMkLst>
        <pc:spChg chg="mod">
          <ac:chgData name="Tegischer Lukas" userId="f78daebb-0565-485c-bd0e-1cd035e796ff" providerId="ADAL" clId="{11EA94BB-25D9-43B9-859A-EF604BC17037}" dt="2021-02-23T20:00:50.183" v="386" actId="20577"/>
          <ac:spMkLst>
            <pc:docMk/>
            <pc:sldMk cId="3743061103" sldId="301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0:54.799" v="388" actId="478"/>
          <ac:spMkLst>
            <pc:docMk/>
            <pc:sldMk cId="3743061103" sldId="301"/>
            <ac:spMk id="3" creationId="{D463DAB8-BEC5-4D31-A077-846751FB18C8}"/>
          </ac:spMkLst>
        </pc:spChg>
        <pc:spChg chg="add mod">
          <ac:chgData name="Tegischer Lukas" userId="f78daebb-0565-485c-bd0e-1cd035e796ff" providerId="ADAL" clId="{11EA94BB-25D9-43B9-859A-EF604BC17037}" dt="2021-02-23T20:02:00.233" v="407" actId="20577"/>
          <ac:spMkLst>
            <pc:docMk/>
            <pc:sldMk cId="3743061103" sldId="301"/>
            <ac:spMk id="4" creationId="{83091791-D9C1-4EE5-B25B-569C14E46796}"/>
          </ac:spMkLst>
        </pc:spChg>
        <pc:picChg chg="del">
          <ac:chgData name="Tegischer Lukas" userId="f78daebb-0565-485c-bd0e-1cd035e796ff" providerId="ADAL" clId="{11EA94BB-25D9-43B9-859A-EF604BC17037}" dt="2021-02-23T20:00:51.811" v="387" actId="478"/>
          <ac:picMkLst>
            <pc:docMk/>
            <pc:sldMk cId="3743061103" sldId="301"/>
            <ac:picMk id="5" creationId="{9C6E3F11-BDA1-4210-9743-ED415B76E7A1}"/>
          </ac:picMkLst>
        </pc:picChg>
        <pc:picChg chg="add mod">
          <ac:chgData name="Tegischer Lukas" userId="f78daebb-0565-485c-bd0e-1cd035e796ff" providerId="ADAL" clId="{11EA94BB-25D9-43B9-859A-EF604BC17037}" dt="2021-02-23T20:01:43.691" v="404" actId="1582"/>
          <ac:picMkLst>
            <pc:docMk/>
            <pc:sldMk cId="3743061103" sldId="301"/>
            <ac:picMk id="6" creationId="{9B2030F0-2E54-40FD-BC1D-B4504385876D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03.201" v="515" actId="108"/>
        <pc:sldMkLst>
          <pc:docMk/>
          <pc:sldMk cId="2048505435" sldId="302"/>
        </pc:sldMkLst>
        <pc:spChg chg="mod">
          <ac:chgData name="Tegischer Lukas" userId="f78daebb-0565-485c-bd0e-1cd035e796ff" providerId="ADAL" clId="{11EA94BB-25D9-43B9-859A-EF604BC17037}" dt="2021-02-23T20:02:43.647" v="433" actId="20577"/>
          <ac:spMkLst>
            <pc:docMk/>
            <pc:sldMk cId="2048505435" sldId="30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3:08.348" v="440" actId="1076"/>
          <ac:spMkLst>
            <pc:docMk/>
            <pc:sldMk cId="2048505435" sldId="302"/>
            <ac:spMk id="3" creationId="{4542AA1F-043A-4D2D-837C-6F408F856562}"/>
          </ac:spMkLst>
        </pc:spChg>
        <pc:spChg chg="del">
          <ac:chgData name="Tegischer Lukas" userId="f78daebb-0565-485c-bd0e-1cd035e796ff" providerId="ADAL" clId="{11EA94BB-25D9-43B9-859A-EF604BC17037}" dt="2021-02-23T20:02:35.823" v="416" actId="478"/>
          <ac:spMkLst>
            <pc:docMk/>
            <pc:sldMk cId="2048505435" sldId="302"/>
            <ac:spMk id="4" creationId="{83091791-D9C1-4EE5-B25B-569C14E46796}"/>
          </ac:spMkLst>
        </pc:spChg>
        <pc:spChg chg="add mod">
          <ac:chgData name="Tegischer Lukas" userId="f78daebb-0565-485c-bd0e-1cd035e796ff" providerId="ADAL" clId="{11EA94BB-25D9-43B9-859A-EF604BC17037}" dt="2021-02-23T20:07:03.201" v="515" actId="108"/>
          <ac:spMkLst>
            <pc:docMk/>
            <pc:sldMk cId="2048505435" sldId="302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2:31.245" v="415" actId="478"/>
          <ac:picMkLst>
            <pc:docMk/>
            <pc:sldMk cId="2048505435" sldId="302"/>
            <ac:picMk id="6" creationId="{9B2030F0-2E54-40FD-BC1D-B4504385876D}"/>
          </ac:picMkLst>
        </pc:picChg>
        <pc:picChg chg="add mod">
          <ac:chgData name="Tegischer Lukas" userId="f78daebb-0565-485c-bd0e-1cd035e796ff" providerId="ADAL" clId="{11EA94BB-25D9-43B9-859A-EF604BC17037}" dt="2021-02-23T20:04:56.196" v="452" actId="14100"/>
          <ac:picMkLst>
            <pc:docMk/>
            <pc:sldMk cId="2048505435" sldId="302"/>
            <ac:picMk id="7" creationId="{1191BD69-9BDF-49BA-A1B7-C1BCA93484D8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07:23.192" v="521" actId="113"/>
        <pc:sldMkLst>
          <pc:docMk/>
          <pc:sldMk cId="1621704180" sldId="303"/>
        </pc:sldMkLst>
        <pc:spChg chg="mod">
          <ac:chgData name="Tegischer Lukas" userId="f78daebb-0565-485c-bd0e-1cd035e796ff" providerId="ADAL" clId="{11EA94BB-25D9-43B9-859A-EF604BC17037}" dt="2021-02-23T20:05:29.135" v="471" actId="20577"/>
          <ac:spMkLst>
            <pc:docMk/>
            <pc:sldMk cId="1621704180" sldId="303"/>
            <ac:spMk id="2" creationId="{00000000-0000-0000-0000-000000000000}"/>
          </ac:spMkLst>
        </pc:spChg>
        <pc:spChg chg="del">
          <ac:chgData name="Tegischer Lukas" userId="f78daebb-0565-485c-bd0e-1cd035e796ff" providerId="ADAL" clId="{11EA94BB-25D9-43B9-859A-EF604BC17037}" dt="2021-02-23T20:05:31.582" v="472" actId="478"/>
          <ac:spMkLst>
            <pc:docMk/>
            <pc:sldMk cId="1621704180" sldId="303"/>
            <ac:spMk id="3" creationId="{4542AA1F-043A-4D2D-837C-6F408F856562}"/>
          </ac:spMkLst>
        </pc:spChg>
        <pc:spChg chg="add mod">
          <ac:chgData name="Tegischer Lukas" userId="f78daebb-0565-485c-bd0e-1cd035e796ff" providerId="ADAL" clId="{11EA94BB-25D9-43B9-859A-EF604BC17037}" dt="2021-02-23T20:07:23.192" v="521" actId="113"/>
          <ac:spMkLst>
            <pc:docMk/>
            <pc:sldMk cId="1621704180" sldId="303"/>
            <ac:spMk id="4" creationId="{FDCA2ADA-B5D4-4B2E-9015-92E6C02139E6}"/>
          </ac:spMkLst>
        </pc:spChg>
        <pc:spChg chg="del">
          <ac:chgData name="Tegischer Lukas" userId="f78daebb-0565-485c-bd0e-1cd035e796ff" providerId="ADAL" clId="{11EA94BB-25D9-43B9-859A-EF604BC17037}" dt="2021-02-23T20:05:34.070" v="474" actId="478"/>
          <ac:spMkLst>
            <pc:docMk/>
            <pc:sldMk cId="1621704180" sldId="303"/>
            <ac:spMk id="5" creationId="{65EEA4CF-1B73-4EC0-9E5C-9228ADEDE416}"/>
          </ac:spMkLst>
        </pc:spChg>
        <pc:picChg chg="del">
          <ac:chgData name="Tegischer Lukas" userId="f78daebb-0565-485c-bd0e-1cd035e796ff" providerId="ADAL" clId="{11EA94BB-25D9-43B9-859A-EF604BC17037}" dt="2021-02-23T20:05:32.264" v="473" actId="478"/>
          <ac:picMkLst>
            <pc:docMk/>
            <pc:sldMk cId="1621704180" sldId="303"/>
            <ac:picMk id="7" creationId="{1191BD69-9BDF-49BA-A1B7-C1BCA93484D8}"/>
          </ac:picMkLst>
        </pc:picChg>
        <pc:picChg chg="add mod">
          <ac:chgData name="Tegischer Lukas" userId="f78daebb-0565-485c-bd0e-1cd035e796ff" providerId="ADAL" clId="{11EA94BB-25D9-43B9-859A-EF604BC17037}" dt="2021-02-23T20:05:57.780" v="480" actId="1582"/>
          <ac:picMkLst>
            <pc:docMk/>
            <pc:sldMk cId="1621704180" sldId="303"/>
            <ac:picMk id="8" creationId="{67164C17-D6D1-40BA-8A47-48CDFDF22E55}"/>
          </ac:picMkLst>
        </pc:picChg>
      </pc:sldChg>
      <pc:sldChg chg="addSp delSp modSp add mod delAnim modAnim">
        <pc:chgData name="Tegischer Lukas" userId="f78daebb-0565-485c-bd0e-1cd035e796ff" providerId="ADAL" clId="{11EA94BB-25D9-43B9-859A-EF604BC17037}" dt="2021-02-23T20:11:32.562" v="589"/>
        <pc:sldMkLst>
          <pc:docMk/>
          <pc:sldMk cId="398536904" sldId="304"/>
        </pc:sldMkLst>
        <pc:spChg chg="mod">
          <ac:chgData name="Tegischer Lukas" userId="f78daebb-0565-485c-bd0e-1cd035e796ff" providerId="ADAL" clId="{11EA94BB-25D9-43B9-859A-EF604BC17037}" dt="2021-02-23T20:08:34.449" v="556" actId="1076"/>
          <ac:spMkLst>
            <pc:docMk/>
            <pc:sldMk cId="398536904" sldId="30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1EA94BB-25D9-43B9-859A-EF604BC17037}" dt="2021-02-23T20:09:36.373" v="562" actId="1076"/>
          <ac:spMkLst>
            <pc:docMk/>
            <pc:sldMk cId="398536904" sldId="304"/>
            <ac:spMk id="3" creationId="{FEA0F627-07BB-4F11-B60A-8C2E1B679DE6}"/>
          </ac:spMkLst>
        </pc:spChg>
        <pc:spChg chg="del">
          <ac:chgData name="Tegischer Lukas" userId="f78daebb-0565-485c-bd0e-1cd035e796ff" providerId="ADAL" clId="{11EA94BB-25D9-43B9-859A-EF604BC17037}" dt="2021-02-23T20:09:06.853" v="558" actId="478"/>
          <ac:spMkLst>
            <pc:docMk/>
            <pc:sldMk cId="398536904" sldId="304"/>
            <ac:spMk id="4" creationId="{FDCA2ADA-B5D4-4B2E-9015-92E6C02139E6}"/>
          </ac:spMkLst>
        </pc:spChg>
        <pc:spChg chg="add mod">
          <ac:chgData name="Tegischer Lukas" userId="f78daebb-0565-485c-bd0e-1cd035e796ff" providerId="ADAL" clId="{11EA94BB-25D9-43B9-859A-EF604BC17037}" dt="2021-02-23T20:11:22.341" v="587" actId="255"/>
          <ac:spMkLst>
            <pc:docMk/>
            <pc:sldMk cId="398536904" sldId="304"/>
            <ac:spMk id="5" creationId="{443B6E9E-E40F-4CCD-9C78-9ED44D4C0D83}"/>
          </ac:spMkLst>
        </pc:spChg>
        <pc:spChg chg="add mod">
          <ac:chgData name="Tegischer Lukas" userId="f78daebb-0565-485c-bd0e-1cd035e796ff" providerId="ADAL" clId="{11EA94BB-25D9-43B9-859A-EF604BC17037}" dt="2021-02-23T20:10:46.694" v="581" actId="1076"/>
          <ac:spMkLst>
            <pc:docMk/>
            <pc:sldMk cId="398536904" sldId="304"/>
            <ac:spMk id="9" creationId="{4AE1A34B-574E-488C-8C29-85E631BDB48C}"/>
          </ac:spMkLst>
        </pc:spChg>
        <pc:spChg chg="add mod">
          <ac:chgData name="Tegischer Lukas" userId="f78daebb-0565-485c-bd0e-1cd035e796ff" providerId="ADAL" clId="{11EA94BB-25D9-43B9-859A-EF604BC17037}" dt="2021-02-23T20:10:48.844" v="582" actId="1076"/>
          <ac:spMkLst>
            <pc:docMk/>
            <pc:sldMk cId="398536904" sldId="304"/>
            <ac:spMk id="10" creationId="{C7288A15-EB1B-4C46-AD63-9CFD0317C3E0}"/>
          </ac:spMkLst>
        </pc:spChg>
        <pc:spChg chg="add mod">
          <ac:chgData name="Tegischer Lukas" userId="f78daebb-0565-485c-bd0e-1cd035e796ff" providerId="ADAL" clId="{11EA94BB-25D9-43B9-859A-EF604BC17037}" dt="2021-02-23T20:10:51.844" v="583" actId="1076"/>
          <ac:spMkLst>
            <pc:docMk/>
            <pc:sldMk cId="398536904" sldId="304"/>
            <ac:spMk id="11" creationId="{3E58E44B-99C7-4B96-B549-3EC23F5C334E}"/>
          </ac:spMkLst>
        </pc:spChg>
        <pc:picChg chg="add mod">
          <ac:chgData name="Tegischer Lukas" userId="f78daebb-0565-485c-bd0e-1cd035e796ff" providerId="ADAL" clId="{11EA94BB-25D9-43B9-859A-EF604BC17037}" dt="2021-02-23T20:10:12.981" v="571" actId="14100"/>
          <ac:picMkLst>
            <pc:docMk/>
            <pc:sldMk cId="398536904" sldId="304"/>
            <ac:picMk id="7" creationId="{0587BD8B-C7CA-4AE3-B35D-E5C26005BBB0}"/>
          </ac:picMkLst>
        </pc:picChg>
        <pc:picChg chg="del">
          <ac:chgData name="Tegischer Lukas" userId="f78daebb-0565-485c-bd0e-1cd035e796ff" providerId="ADAL" clId="{11EA94BB-25D9-43B9-859A-EF604BC17037}" dt="2021-02-23T20:08:35.382" v="557" actId="478"/>
          <ac:picMkLst>
            <pc:docMk/>
            <pc:sldMk cId="398536904" sldId="304"/>
            <ac:picMk id="8" creationId="{67164C17-D6D1-40BA-8A47-48CDFDF22E55}"/>
          </ac:picMkLst>
        </pc:picChg>
      </pc:sldChg>
    </pc:docChg>
  </pc:docChgLst>
  <pc:docChgLst>
    <pc:chgData name="Tegischer Lukas" userId="f78daebb-0565-485c-bd0e-1cd035e796ff" providerId="ADAL" clId="{3EE2BE23-A300-4464-BE7E-C757D3BD098F}"/>
    <pc:docChg chg="undo custSel mod addSld delSld modSld">
      <pc:chgData name="Tegischer Lukas" userId="f78daebb-0565-485c-bd0e-1cd035e796ff" providerId="ADAL" clId="{3EE2BE23-A300-4464-BE7E-C757D3BD098F}" dt="2020-05-22T18:49:37.685" v="367" actId="478"/>
      <pc:docMkLst>
        <pc:docMk/>
      </pc:docMkLst>
      <pc:sldChg chg="addSp delSp modSp">
        <pc:chgData name="Tegischer Lukas" userId="f78daebb-0565-485c-bd0e-1cd035e796ff" providerId="ADAL" clId="{3EE2BE23-A300-4464-BE7E-C757D3BD098F}" dt="2020-05-22T18:49:35.932" v="366" actId="478"/>
        <pc:sldMkLst>
          <pc:docMk/>
          <pc:sldMk cId="336392357" sldId="256"/>
        </pc:sldMkLst>
        <pc:spChg chg="mod">
          <ac:chgData name="Tegischer Lukas" userId="f78daebb-0565-485c-bd0e-1cd035e796ff" providerId="ADAL" clId="{3EE2BE23-A300-4464-BE7E-C757D3BD098F}" dt="2020-05-22T07:29:17.042" v="50" actId="20577"/>
          <ac:spMkLst>
            <pc:docMk/>
            <pc:sldMk cId="336392357" sldId="256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0.425" v="265" actId="478"/>
          <ac:spMkLst>
            <pc:docMk/>
            <pc:sldMk cId="336392357" sldId="256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16.219" v="271" actId="478"/>
          <ac:spMkLst>
            <pc:docMk/>
            <pc:sldMk cId="336392357" sldId="256"/>
            <ac:spMk id="5" creationId="{BEC89B43-6AD3-4638-987F-A9D4147ED1B6}"/>
          </ac:spMkLst>
        </pc:spChg>
        <pc:spChg chg="del">
          <ac:chgData name="Tegischer Lukas" userId="f78daebb-0565-485c-bd0e-1cd035e796ff" providerId="ADAL" clId="{3EE2BE23-A300-4464-BE7E-C757D3BD098F}" dt="2020-05-22T18:49:35.932" v="366" actId="478"/>
          <ac:spMkLst>
            <pc:docMk/>
            <pc:sldMk cId="336392357" sldId="256"/>
            <ac:spMk id="6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8:25.917" v="275" actId="1076"/>
          <ac:picMkLst>
            <pc:docMk/>
            <pc:sldMk cId="336392357" sldId="256"/>
            <ac:picMk id="8" creationId="{FD6710D9-1CE8-4542-848B-E626712C6EBF}"/>
          </ac:picMkLst>
        </pc:picChg>
      </pc:sldChg>
      <pc:sldChg chg="addSp delSp modSp mod modTransition setBg delAnim modAnim">
        <pc:chgData name="Tegischer Lukas" userId="f78daebb-0565-485c-bd0e-1cd035e796ff" providerId="ADAL" clId="{3EE2BE23-A300-4464-BE7E-C757D3BD098F}" dt="2020-05-22T08:10:36.169" v="363"/>
        <pc:sldMkLst>
          <pc:docMk/>
          <pc:sldMk cId="4068653008" sldId="278"/>
        </pc:sldMkLst>
        <pc:spChg chg="add del mo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2" creationId="{00000000-0000-0000-0000-000000000000}"/>
          </ac:spMkLst>
        </pc:spChg>
        <pc:spChg chg="mod ord">
          <ac:chgData name="Tegischer Lukas" userId="f78daebb-0565-485c-bd0e-1cd035e796ff" providerId="ADAL" clId="{3EE2BE23-A300-4464-BE7E-C757D3BD098F}" dt="2020-05-22T07:30:30.464" v="109" actId="26606"/>
          <ac:spMkLst>
            <pc:docMk/>
            <pc:sldMk cId="4068653008" sldId="278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38.885" v="55" actId="478"/>
          <ac:spMkLst>
            <pc:docMk/>
            <pc:sldMk cId="4068653008" sldId="278"/>
            <ac:spMk id="4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31.685" v="149" actId="1076"/>
          <ac:spMkLst>
            <pc:docMk/>
            <pc:sldMk cId="4068653008" sldId="278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29:40.069" v="56" actId="478"/>
          <ac:spMkLst>
            <pc:docMk/>
            <pc:sldMk cId="4068653008" sldId="278"/>
            <ac:spMk id="6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2:29.910" v="148" actId="1076"/>
          <ac:spMkLst>
            <pc:docMk/>
            <pc:sldMk cId="4068653008" sldId="278"/>
            <ac:spMk id="7" creationId="{EAE9256D-B5DF-4E53-8848-325C0E6E44BB}"/>
          </ac:spMkLst>
        </pc:spChg>
        <pc:spChg chg="add mod">
          <ac:chgData name="Tegischer Lukas" userId="f78daebb-0565-485c-bd0e-1cd035e796ff" providerId="ADAL" clId="{3EE2BE23-A300-4464-BE7E-C757D3BD098F}" dt="2020-05-22T07:31:36.110" v="130" actId="1076"/>
          <ac:spMkLst>
            <pc:docMk/>
            <pc:sldMk cId="4068653008" sldId="278"/>
            <ac:spMk id="9" creationId="{39C13C33-4110-4B53-865F-3135381995BB}"/>
          </ac:spMkLst>
        </pc:spChg>
        <pc:spChg chg="add mod">
          <ac:chgData name="Tegischer Lukas" userId="f78daebb-0565-485c-bd0e-1cd035e796ff" providerId="ADAL" clId="{3EE2BE23-A300-4464-BE7E-C757D3BD098F}" dt="2020-05-22T07:32:38.854" v="151" actId="207"/>
          <ac:spMkLst>
            <pc:docMk/>
            <pc:sldMk cId="4068653008" sldId="278"/>
            <ac:spMk id="10" creationId="{6A933B48-8856-4333-8B0E-C52E98CD85A9}"/>
          </ac:spMkLst>
        </pc:spChg>
        <pc:spChg chg="del">
          <ac:chgData name="Tegischer Lukas" userId="f78daebb-0565-485c-bd0e-1cd035e796ff" providerId="ADAL" clId="{3EE2BE23-A300-4464-BE7E-C757D3BD098F}" dt="2020-05-22T07:29:41.764" v="57" actId="478"/>
          <ac:spMkLst>
            <pc:docMk/>
            <pc:sldMk cId="4068653008" sldId="278"/>
            <ac:spMk id="11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29:42.609" v="58" actId="478"/>
          <ac:spMkLst>
            <pc:docMk/>
            <pc:sldMk cId="4068653008" sldId="278"/>
            <ac:spMk id="12" creationId="{00000000-0000-0000-0000-000000000000}"/>
          </ac:spMkLst>
        </pc:spChg>
        <pc:picChg chg="add mod">
          <ac:chgData name="Tegischer Lukas" userId="f78daebb-0565-485c-bd0e-1cd035e796ff" providerId="ADAL" clId="{3EE2BE23-A300-4464-BE7E-C757D3BD098F}" dt="2020-05-22T07:32:33.204" v="150" actId="1076"/>
          <ac:picMkLst>
            <pc:docMk/>
            <pc:sldMk cId="4068653008" sldId="278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8:57.526" v="284" actId="1076"/>
          <ac:picMkLst>
            <pc:docMk/>
            <pc:sldMk cId="4068653008" sldId="278"/>
            <ac:picMk id="14" creationId="{053D7308-DE5D-4085-8981-CCF5F27D1668}"/>
          </ac:picMkLst>
        </pc:picChg>
      </pc:sldChg>
      <pc:sldChg chg="del">
        <pc:chgData name="Tegischer Lukas" userId="f78daebb-0565-485c-bd0e-1cd035e796ff" providerId="ADAL" clId="{3EE2BE23-A300-4464-BE7E-C757D3BD098F}" dt="2020-05-22T07:29:26.516" v="52" actId="2696"/>
        <pc:sldMkLst>
          <pc:docMk/>
          <pc:sldMk cId="43966879" sldId="283"/>
        </pc:sldMkLst>
      </pc:sldChg>
      <pc:sldChg chg="del">
        <pc:chgData name="Tegischer Lukas" userId="f78daebb-0565-485c-bd0e-1cd035e796ff" providerId="ADAL" clId="{3EE2BE23-A300-4464-BE7E-C757D3BD098F}" dt="2020-05-22T07:33:03.996" v="156" actId="2696"/>
        <pc:sldMkLst>
          <pc:docMk/>
          <pc:sldMk cId="3593576672" sldId="284"/>
        </pc:sldMkLst>
      </pc:sldChg>
      <pc:sldChg chg="del">
        <pc:chgData name="Tegischer Lukas" userId="f78daebb-0565-485c-bd0e-1cd035e796ff" providerId="ADAL" clId="{3EE2BE23-A300-4464-BE7E-C757D3BD098F}" dt="2020-05-22T07:29:26.618" v="53" actId="2696"/>
        <pc:sldMkLst>
          <pc:docMk/>
          <pc:sldMk cId="2688928531" sldId="285"/>
        </pc:sldMkLst>
      </pc:sldChg>
      <pc:sldChg chg="del">
        <pc:chgData name="Tegischer Lukas" userId="f78daebb-0565-485c-bd0e-1cd035e796ff" providerId="ADAL" clId="{3EE2BE23-A300-4464-BE7E-C757D3BD098F}" dt="2020-05-22T07:29:26.732" v="54" actId="2696"/>
        <pc:sldMkLst>
          <pc:docMk/>
          <pc:sldMk cId="765570377" sldId="286"/>
        </pc:sldMkLst>
      </pc:sldChg>
      <pc:sldChg chg="addSp delSp modSp">
        <pc:chgData name="Tegischer Lukas" userId="f78daebb-0565-485c-bd0e-1cd035e796ff" providerId="ADAL" clId="{3EE2BE23-A300-4464-BE7E-C757D3BD098F}" dt="2020-05-22T18:49:37.685" v="367" actId="478"/>
        <pc:sldMkLst>
          <pc:docMk/>
          <pc:sldMk cId="3932101437" sldId="291"/>
        </pc:sldMkLst>
        <pc:spChg chg="mod">
          <ac:chgData name="Tegischer Lukas" userId="f78daebb-0565-485c-bd0e-1cd035e796ff" providerId="ADAL" clId="{3EE2BE23-A300-4464-BE7E-C757D3BD098F}" dt="2020-05-22T07:36:26.888" v="264" actId="20577"/>
          <ac:spMkLst>
            <pc:docMk/>
            <pc:sldMk cId="3932101437" sldId="291"/>
            <ac:spMk id="2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36:33.040" v="266" actId="478"/>
          <ac:spMkLst>
            <pc:docMk/>
            <pc:sldMk cId="3932101437" sldId="291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18:49:37.685" v="367" actId="478"/>
          <ac:spMkLst>
            <pc:docMk/>
            <pc:sldMk cId="3932101437" sldId="291"/>
            <ac:spMk id="6" creationId="{00000000-0000-0000-0000-000000000000}"/>
          </ac:spMkLst>
        </pc:spChg>
        <pc:spChg chg="add del mod">
          <ac:chgData name="Tegischer Lukas" userId="f78daebb-0565-485c-bd0e-1cd035e796ff" providerId="ADAL" clId="{3EE2BE23-A300-4464-BE7E-C757D3BD098F}" dt="2020-05-22T07:38:32.479" v="276" actId="478"/>
          <ac:spMkLst>
            <pc:docMk/>
            <pc:sldMk cId="3932101437" sldId="291"/>
            <ac:spMk id="7" creationId="{77D798FC-70D6-400A-B846-AC0DF2C7AB67}"/>
          </ac:spMkLst>
        </pc:spChg>
        <pc:picChg chg="add">
          <ac:chgData name="Tegischer Lukas" userId="f78daebb-0565-485c-bd0e-1cd035e796ff" providerId="ADAL" clId="{3EE2BE23-A300-4464-BE7E-C757D3BD098F}" dt="2020-05-22T07:38:32.827" v="277"/>
          <ac:picMkLst>
            <pc:docMk/>
            <pc:sldMk cId="3932101437" sldId="291"/>
            <ac:picMk id="8" creationId="{8F2101E0-256F-4B97-9DE7-1F7EED66ABA6}"/>
          </ac:picMkLst>
        </pc:picChg>
      </pc:sldChg>
      <pc:sldChg chg="del">
        <pc:chgData name="Tegischer Lukas" userId="f78daebb-0565-485c-bd0e-1cd035e796ff" providerId="ADAL" clId="{3EE2BE23-A300-4464-BE7E-C757D3BD098F}" dt="2020-05-22T07:29:26.104" v="51" actId="2696"/>
        <pc:sldMkLst>
          <pc:docMk/>
          <pc:sldMk cId="1183591501" sldId="292"/>
        </pc:sldMkLst>
      </pc:sldChg>
      <pc:sldChg chg="addSp delSp modSp add modTransition delAnim modAnim">
        <pc:chgData name="Tegischer Lukas" userId="f78daebb-0565-485c-bd0e-1cd035e796ff" providerId="ADAL" clId="{3EE2BE23-A300-4464-BE7E-C757D3BD098F}" dt="2020-05-22T08:10:44.358" v="365"/>
        <pc:sldMkLst>
          <pc:docMk/>
          <pc:sldMk cId="3227496293" sldId="292"/>
        </pc:sldMkLst>
        <pc:spChg chg="del">
          <ac:chgData name="Tegischer Lukas" userId="f78daebb-0565-485c-bd0e-1cd035e796ff" providerId="ADAL" clId="{3EE2BE23-A300-4464-BE7E-C757D3BD098F}" dt="2020-05-22T07:33:18.112" v="159" actId="478"/>
          <ac:spMkLst>
            <pc:docMk/>
            <pc:sldMk cId="3227496293" sldId="292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34:43.838" v="191" actId="1076"/>
          <ac:spMkLst>
            <pc:docMk/>
            <pc:sldMk cId="3227496293" sldId="292"/>
            <ac:spMk id="3" creationId="{00000000-0000-0000-0000-000000000000}"/>
          </ac:spMkLst>
        </pc:spChg>
        <pc:spChg chg="add mod">
          <ac:chgData name="Tegischer Lukas" userId="f78daebb-0565-485c-bd0e-1cd035e796ff" providerId="ADAL" clId="{3EE2BE23-A300-4464-BE7E-C757D3BD098F}" dt="2020-05-22T07:39:07.147" v="286" actId="113"/>
          <ac:spMkLst>
            <pc:docMk/>
            <pc:sldMk cId="3227496293" sldId="292"/>
            <ac:spMk id="4" creationId="{F5E6A082-AC10-46AE-93FC-AADF92A2E677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5" creationId="{60E8481B-E104-4BB1-9EC9-3D090B70F1B4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6" creationId="{7EA58A69-F2B0-4F38-87C0-A158EC37F5E3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33:09.243" v="158" actId="478"/>
          <ac:spMkLst>
            <pc:docMk/>
            <pc:sldMk cId="3227496293" sldId="292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3EE2BE23-A300-4464-BE7E-C757D3BD098F}" dt="2020-05-22T07:35:21.021" v="194" actId="1076"/>
          <ac:spMkLst>
            <pc:docMk/>
            <pc:sldMk cId="3227496293" sldId="292"/>
            <ac:spMk id="11" creationId="{ED0131A2-D21E-4006-A580-8BD9E4A38AE2}"/>
          </ac:spMkLst>
        </pc:spChg>
        <pc:picChg chg="del">
          <ac:chgData name="Tegischer Lukas" userId="f78daebb-0565-485c-bd0e-1cd035e796ff" providerId="ADAL" clId="{3EE2BE23-A300-4464-BE7E-C757D3BD098F}" dt="2020-05-22T07:33:09.243" v="158" actId="478"/>
          <ac:picMkLst>
            <pc:docMk/>
            <pc:sldMk cId="3227496293" sldId="292"/>
            <ac:picMk id="8" creationId="{E7E8DFF7-EE0A-45CF-B66B-55B4756DF225}"/>
          </ac:picMkLst>
        </pc:picChg>
        <pc:picChg chg="add mod">
          <ac:chgData name="Tegischer Lukas" userId="f78daebb-0565-485c-bd0e-1cd035e796ff" providerId="ADAL" clId="{3EE2BE23-A300-4464-BE7E-C757D3BD098F}" dt="2020-05-22T07:35:51.534" v="204" actId="1076"/>
          <ac:picMkLst>
            <pc:docMk/>
            <pc:sldMk cId="3227496293" sldId="292"/>
            <ac:picMk id="12" creationId="{0668C3FB-113A-4370-81A0-7C1983714CBF}"/>
          </ac:picMkLst>
        </pc:picChg>
        <pc:picChg chg="add">
          <ac:chgData name="Tegischer Lukas" userId="f78daebb-0565-485c-bd0e-1cd035e796ff" providerId="ADAL" clId="{3EE2BE23-A300-4464-BE7E-C757D3BD098F}" dt="2020-05-22T07:38:59.583" v="285"/>
          <ac:picMkLst>
            <pc:docMk/>
            <pc:sldMk cId="3227496293" sldId="292"/>
            <ac:picMk id="13" creationId="{4D3EDFA6-C8E8-4043-888D-81D97C6F4110}"/>
          </ac:picMkLst>
        </pc:picChg>
      </pc:sldChg>
      <pc:sldChg chg="addSp delSp modSp add modTransition delAnim">
        <pc:chgData name="Tegischer Lukas" userId="f78daebb-0565-485c-bd0e-1cd035e796ff" providerId="ADAL" clId="{3EE2BE23-A300-4464-BE7E-C757D3BD098F}" dt="2020-05-22T08:10:44.358" v="365"/>
        <pc:sldMkLst>
          <pc:docMk/>
          <pc:sldMk cId="3291215939" sldId="293"/>
        </pc:sldMkLst>
        <pc:spChg chg="del">
          <ac:chgData name="Tegischer Lukas" userId="f78daebb-0565-485c-bd0e-1cd035e796ff" providerId="ADAL" clId="{3EE2BE23-A300-4464-BE7E-C757D3BD098F}" dt="2020-05-22T07:40:34.326" v="296" actId="478"/>
          <ac:spMkLst>
            <pc:docMk/>
            <pc:sldMk cId="3291215939" sldId="293"/>
            <ac:spMk id="2" creationId="{00000000-0000-0000-0000-000000000000}"/>
          </ac:spMkLst>
        </pc:spChg>
        <pc:spChg chg="mod">
          <ac:chgData name="Tegischer Lukas" userId="f78daebb-0565-485c-bd0e-1cd035e796ff" providerId="ADAL" clId="{3EE2BE23-A300-4464-BE7E-C757D3BD098F}" dt="2020-05-22T07:40:32.590" v="295" actId="20577"/>
          <ac:spMkLst>
            <pc:docMk/>
            <pc:sldMk cId="3291215939" sldId="293"/>
            <ac:spMk id="3" creationId="{00000000-0000-0000-0000-000000000000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5" creationId="{60E8481B-E104-4BB1-9EC9-3D090B70F1B4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7" creationId="{EAE9256D-B5DF-4E53-8848-325C0E6E44BB}"/>
          </ac:spMkLst>
        </pc:spChg>
        <pc:spChg chg="del">
          <ac:chgData name="Tegischer Lukas" userId="f78daebb-0565-485c-bd0e-1cd035e796ff" providerId="ADAL" clId="{3EE2BE23-A300-4464-BE7E-C757D3BD098F}" dt="2020-05-22T07:40:37.416" v="298" actId="478"/>
          <ac:spMkLst>
            <pc:docMk/>
            <pc:sldMk cId="3291215939" sldId="293"/>
            <ac:spMk id="9" creationId="{39C13C33-4110-4B53-865F-3135381995BB}"/>
          </ac:spMkLst>
        </pc:spChg>
        <pc:spChg chg="del">
          <ac:chgData name="Tegischer Lukas" userId="f78daebb-0565-485c-bd0e-1cd035e796ff" providerId="ADAL" clId="{3EE2BE23-A300-4464-BE7E-C757D3BD098F}" dt="2020-05-22T07:40:35.669" v="297" actId="478"/>
          <ac:spMkLst>
            <pc:docMk/>
            <pc:sldMk cId="3291215939" sldId="293"/>
            <ac:spMk id="10" creationId="{6A933B48-8856-4333-8B0E-C52E98CD85A9}"/>
          </ac:spMkLst>
        </pc:spChg>
        <pc:spChg chg="add del mod">
          <ac:chgData name="Tegischer Lukas" userId="f78daebb-0565-485c-bd0e-1cd035e796ff" providerId="ADAL" clId="{3EE2BE23-A300-4464-BE7E-C757D3BD098F}" dt="2020-05-22T07:46:03.773" v="341"/>
          <ac:spMkLst>
            <pc:docMk/>
            <pc:sldMk cId="3291215939" sldId="293"/>
            <ac:spMk id="12" creationId="{76031E22-49B9-4372-9483-212819C07720}"/>
          </ac:spMkLst>
        </pc:spChg>
        <pc:spChg chg="add mod">
          <ac:chgData name="Tegischer Lukas" userId="f78daebb-0565-485c-bd0e-1cd035e796ff" providerId="ADAL" clId="{3EE2BE23-A300-4464-BE7E-C757D3BD098F}" dt="2020-05-22T07:48:01.031" v="362" actId="1076"/>
          <ac:spMkLst>
            <pc:docMk/>
            <pc:sldMk cId="3291215939" sldId="293"/>
            <ac:spMk id="13" creationId="{7258A0A6-6712-4D8F-8C14-E702DF4F3BD8}"/>
          </ac:spMkLst>
        </pc:spChg>
        <pc:graphicFrameChg chg="add del mod">
          <ac:chgData name="Tegischer Lukas" userId="f78daebb-0565-485c-bd0e-1cd035e796ff" providerId="ADAL" clId="{3EE2BE23-A300-4464-BE7E-C757D3BD098F}" dt="2020-05-22T07:41:54.992" v="304" actId="478"/>
          <ac:graphicFrameMkLst>
            <pc:docMk/>
            <pc:sldMk cId="3291215939" sldId="293"/>
            <ac:graphicFrameMk id="4" creationId="{AE30DEFA-EA39-41AE-9482-B7478A35E2FA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3:32.981" v="308" actId="478"/>
          <ac:graphicFrameMkLst>
            <pc:docMk/>
            <pc:sldMk cId="3291215939" sldId="293"/>
            <ac:graphicFrameMk id="6" creationId="{3A0F7CC0-09F2-4F9F-8432-41696E7DA6FF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4:08.139" v="312" actId="478"/>
          <ac:graphicFrameMkLst>
            <pc:docMk/>
            <pc:sldMk cId="3291215939" sldId="293"/>
            <ac:graphicFrameMk id="11" creationId="{2A2FAA3A-8C8B-4D4E-A999-F75A30ADC472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6:03.771" v="339" actId="478"/>
          <ac:graphicFrameMkLst>
            <pc:docMk/>
            <pc:sldMk cId="3291215939" sldId="293"/>
            <ac:graphicFrameMk id="15" creationId="{8F8B40E2-3991-4B82-9FDA-90AD01E44E6B}"/>
          </ac:graphicFrameMkLst>
        </pc:graphicFrameChg>
        <pc:graphicFrameChg chg="add del mod">
          <ac:chgData name="Tegischer Lukas" userId="f78daebb-0565-485c-bd0e-1cd035e796ff" providerId="ADAL" clId="{3EE2BE23-A300-4464-BE7E-C757D3BD098F}" dt="2020-05-22T07:47:48.602" v="357" actId="478"/>
          <ac:graphicFrameMkLst>
            <pc:docMk/>
            <pc:sldMk cId="3291215939" sldId="293"/>
            <ac:graphicFrameMk id="16" creationId="{D1372605-DC4C-468A-A6B6-87D1E2D0BE09}"/>
          </ac:graphicFrameMkLst>
        </pc:graphicFrameChg>
        <pc:picChg chg="del">
          <ac:chgData name="Tegischer Lukas" userId="f78daebb-0565-485c-bd0e-1cd035e796ff" providerId="ADAL" clId="{3EE2BE23-A300-4464-BE7E-C757D3BD098F}" dt="2020-05-22T07:40:38.128" v="299" actId="478"/>
          <ac:picMkLst>
            <pc:docMk/>
            <pc:sldMk cId="3291215939" sldId="293"/>
            <ac:picMk id="8" creationId="{E7E8DFF7-EE0A-45CF-B66B-55B4756DF225}"/>
          </ac:picMkLst>
        </pc:picChg>
        <pc:picChg chg="del">
          <ac:chgData name="Tegischer Lukas" userId="f78daebb-0565-485c-bd0e-1cd035e796ff" providerId="ADAL" clId="{3EE2BE23-A300-4464-BE7E-C757D3BD098F}" dt="2020-05-22T07:40:39.967" v="300" actId="478"/>
          <ac:picMkLst>
            <pc:docMk/>
            <pc:sldMk cId="3291215939" sldId="29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1BD77E5D-AD63-42E5-92C4-823CC3F66884}"/>
    <pc:docChg chg="undo custSel addSld delSld modSld sldOrd">
      <pc:chgData name="Tegischer Lukas" userId="f78daebb-0565-485c-bd0e-1cd035e796ff" providerId="ADAL" clId="{1BD77E5D-AD63-42E5-92C4-823CC3F66884}" dt="2021-03-10T08:19:29.956" v="1004" actId="1076"/>
      <pc:docMkLst>
        <pc:docMk/>
      </pc:docMkLst>
      <pc:sldChg chg="modSp mod">
        <pc:chgData name="Tegischer Lukas" userId="f78daebb-0565-485c-bd0e-1cd035e796ff" providerId="ADAL" clId="{1BD77E5D-AD63-42E5-92C4-823CC3F66884}" dt="2021-03-10T08:08:42.555" v="775" actId="207"/>
        <pc:sldMkLst>
          <pc:docMk/>
          <pc:sldMk cId="336392357" sldId="256"/>
        </pc:sldMkLst>
        <pc:spChg chg="mod">
          <ac:chgData name="Tegischer Lukas" userId="f78daebb-0565-485c-bd0e-1cd035e796ff" providerId="ADAL" clId="{1BD77E5D-AD63-42E5-92C4-823CC3F66884}" dt="2021-03-10T08:08:42.555" v="775" actId="20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">
        <pc:chgData name="Tegischer Lukas" userId="f78daebb-0565-485c-bd0e-1cd035e796ff" providerId="ADAL" clId="{1BD77E5D-AD63-42E5-92C4-823CC3F66884}" dt="2021-03-10T08:19:29.956" v="1004" actId="1076"/>
        <pc:sldMkLst>
          <pc:docMk/>
          <pc:sldMk cId="3932101437" sldId="291"/>
        </pc:sldMkLst>
        <pc:picChg chg="add mod">
          <ac:chgData name="Tegischer Lukas" userId="f78daebb-0565-485c-bd0e-1cd035e796ff" providerId="ADAL" clId="{1BD77E5D-AD63-42E5-92C4-823CC3F66884}" dt="2021-03-10T08:19:29.956" v="1004" actId="1076"/>
          <ac:picMkLst>
            <pc:docMk/>
            <pc:sldMk cId="3932101437" sldId="291"/>
            <ac:picMk id="3" creationId="{6152F17B-146B-4254-A97C-45BD933267C5}"/>
          </ac:picMkLst>
        </pc:picChg>
        <pc:picChg chg="add del mod">
          <ac:chgData name="Tegischer Lukas" userId="f78daebb-0565-485c-bd0e-1cd035e796ff" providerId="ADAL" clId="{1BD77E5D-AD63-42E5-92C4-823CC3F66884}" dt="2021-03-10T08:18:11.970" v="985" actId="478"/>
          <ac:picMkLst>
            <pc:docMk/>
            <pc:sldMk cId="3932101437" sldId="291"/>
            <ac:picMk id="5" creationId="{AC6E5C13-8C05-4175-9470-A6BBDD3E484F}"/>
          </ac:picMkLst>
        </pc:picChg>
        <pc:picChg chg="mod">
          <ac:chgData name="Tegischer Lukas" userId="f78daebb-0565-485c-bd0e-1cd035e796ff" providerId="ADAL" clId="{1BD77E5D-AD63-42E5-92C4-823CC3F66884}" dt="2021-03-10T08:19:13.298" v="1001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addSp delSp modSp mod delAnim modAnim">
        <pc:chgData name="Tegischer Lukas" userId="f78daebb-0565-485c-bd0e-1cd035e796ff" providerId="ADAL" clId="{1BD77E5D-AD63-42E5-92C4-823CC3F66884}" dt="2021-03-10T08:00:52.940" v="425" actId="1076"/>
        <pc:sldMkLst>
          <pc:docMk/>
          <pc:sldMk cId="442268101" sldId="295"/>
        </pc:sldMkLst>
        <pc:spChg chg="mod">
          <ac:chgData name="Tegischer Lukas" userId="f78daebb-0565-485c-bd0e-1cd035e796ff" providerId="ADAL" clId="{1BD77E5D-AD63-42E5-92C4-823CC3F66884}" dt="2021-03-10T07:50:38.306" v="36" actId="20577"/>
          <ac:spMkLst>
            <pc:docMk/>
            <pc:sldMk cId="442268101" sldId="29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2:33.052" v="65" actId="20577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1BD77E5D-AD63-42E5-92C4-823CC3F66884}" dt="2021-03-10T07:49:44.956" v="32" actId="478"/>
          <ac:spMkLst>
            <pc:docMk/>
            <pc:sldMk cId="442268101" sldId="295"/>
            <ac:spMk id="4" creationId="{5BDE7C48-6866-4EEF-B439-BA2A7ADBB325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5" creationId="{F3C0F665-126B-488C-AF01-64B27C88938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6" creationId="{43929B36-5F9E-439E-84E6-99863984857D}"/>
          </ac:spMkLst>
        </pc:spChg>
        <pc:spChg chg="del">
          <ac:chgData name="Tegischer Lukas" userId="f78daebb-0565-485c-bd0e-1cd035e796ff" providerId="ADAL" clId="{1BD77E5D-AD63-42E5-92C4-823CC3F66884}" dt="2021-03-10T07:49:46.077" v="33" actId="478"/>
          <ac:spMkLst>
            <pc:docMk/>
            <pc:sldMk cId="442268101" sldId="295"/>
            <ac:spMk id="7" creationId="{72FDF447-1832-4ABC-81D8-5F455E8BEB47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8" creationId="{594BAA8A-6294-4507-B1DA-09FF8F83BCEC}"/>
          </ac:spMkLst>
        </pc:spChg>
        <pc:spChg chg="del">
          <ac:chgData name="Tegischer Lukas" userId="f78daebb-0565-485c-bd0e-1cd035e796ff" providerId="ADAL" clId="{1BD77E5D-AD63-42E5-92C4-823CC3F66884}" dt="2021-03-10T07:49:47.345" v="34" actId="478"/>
          <ac:spMkLst>
            <pc:docMk/>
            <pc:sldMk cId="442268101" sldId="295"/>
            <ac:spMk id="9" creationId="{FD9CDDCF-1DBF-4CC0-A55E-6221DCC9B236}"/>
          </ac:spMkLst>
        </pc:spChg>
        <pc:spChg chg="add del">
          <ac:chgData name="Tegischer Lukas" userId="f78daebb-0565-485c-bd0e-1cd035e796ff" providerId="ADAL" clId="{1BD77E5D-AD63-42E5-92C4-823CC3F66884}" dt="2021-03-10T07:51:22.354" v="46"/>
          <ac:spMkLst>
            <pc:docMk/>
            <pc:sldMk cId="442268101" sldId="295"/>
            <ac:spMk id="10" creationId="{FE044260-43CC-4B86-9765-247A8ADA01A5}"/>
          </ac:spMkLst>
        </pc:spChg>
        <pc:spChg chg="add mod">
          <ac:chgData name="Tegischer Lukas" userId="f78daebb-0565-485c-bd0e-1cd035e796ff" providerId="ADAL" clId="{1BD77E5D-AD63-42E5-92C4-823CC3F66884}" dt="2021-03-10T07:51:42.236" v="53" actId="403"/>
          <ac:spMkLst>
            <pc:docMk/>
            <pc:sldMk cId="442268101" sldId="295"/>
            <ac:spMk id="11" creationId="{5D0BD138-C865-4A33-967E-CA295ED16D4D}"/>
          </ac:spMkLst>
        </pc:spChg>
        <pc:spChg chg="add mod">
          <ac:chgData name="Tegischer Lukas" userId="f78daebb-0565-485c-bd0e-1cd035e796ff" providerId="ADAL" clId="{1BD77E5D-AD63-42E5-92C4-823CC3F66884}" dt="2021-03-10T07:52:00.299" v="59" actId="1076"/>
          <ac:spMkLst>
            <pc:docMk/>
            <pc:sldMk cId="442268101" sldId="295"/>
            <ac:spMk id="13" creationId="{F1719804-58B0-4014-B127-68A1798B4C63}"/>
          </ac:spMkLst>
        </pc:spChg>
        <pc:picChg chg="mod">
          <ac:chgData name="Tegischer Lukas" userId="f78daebb-0565-485c-bd0e-1cd035e796ff" providerId="ADAL" clId="{1BD77E5D-AD63-42E5-92C4-823CC3F66884}" dt="2021-03-10T08:00:52.940" v="425" actId="1076"/>
          <ac:picMkLst>
            <pc:docMk/>
            <pc:sldMk cId="442268101" sldId="295"/>
            <ac:picMk id="14" creationId="{053D7308-DE5D-4085-8981-CCF5F27D1668}"/>
          </ac:picMkLst>
        </pc:picChg>
        <pc:picChg chg="add mod">
          <ac:chgData name="Tegischer Lukas" userId="f78daebb-0565-485c-bd0e-1cd035e796ff" providerId="ADAL" clId="{1BD77E5D-AD63-42E5-92C4-823CC3F66884}" dt="2021-03-10T07:52:17.460" v="64" actId="1076"/>
          <ac:picMkLst>
            <pc:docMk/>
            <pc:sldMk cId="442268101" sldId="295"/>
            <ac:picMk id="20" creationId="{9EA8F967-8C63-469B-B5E1-9873FC0B91C4}"/>
          </ac:picMkLst>
        </pc:picChg>
        <pc:picChg chg="add del">
          <ac:chgData name="Tegischer Lukas" userId="f78daebb-0565-485c-bd0e-1cd035e796ff" providerId="ADAL" clId="{1BD77E5D-AD63-42E5-92C4-823CC3F66884}" dt="2021-03-10T07:51:22.354" v="46"/>
          <ac:picMkLst>
            <pc:docMk/>
            <pc:sldMk cId="442268101" sldId="295"/>
            <ac:picMk id="2049" creationId="{628E5378-EB5E-461F-9C87-8E1DB7DA6972}"/>
          </ac:picMkLst>
        </pc:pic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2" creationId="{8D947FC4-B834-4C44-BBF2-3662B668EBAA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6" creationId="{6D83FF67-961E-420B-B02E-1BA2A30A31CE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8" creationId="{9CB1B6DD-B955-40BB-91DF-C649CC1A0ABD}"/>
          </ac:cxnSpMkLst>
        </pc:cxnChg>
        <pc:cxnChg chg="del">
          <ac:chgData name="Tegischer Lukas" userId="f78daebb-0565-485c-bd0e-1cd035e796ff" providerId="ADAL" clId="{1BD77E5D-AD63-42E5-92C4-823CC3F66884}" dt="2021-03-10T07:49:47.345" v="34" actId="478"/>
          <ac:cxnSpMkLst>
            <pc:docMk/>
            <pc:sldMk cId="442268101" sldId="295"/>
            <ac:cxnSpMk id="19" creationId="{AA34A296-865F-40E1-BF49-357827852026}"/>
          </ac:cxnSpMkLst>
        </pc:cxnChg>
      </pc:sldChg>
      <pc:sldChg chg="del">
        <pc:chgData name="Tegischer Lukas" userId="f78daebb-0565-485c-bd0e-1cd035e796ff" providerId="ADAL" clId="{1BD77E5D-AD63-42E5-92C4-823CC3F66884}" dt="2021-03-10T08:08:55.234" v="777" actId="47"/>
        <pc:sldMkLst>
          <pc:docMk/>
          <pc:sldMk cId="1937520943" sldId="310"/>
        </pc:sldMkLst>
      </pc:sldChg>
      <pc:sldChg chg="del">
        <pc:chgData name="Tegischer Lukas" userId="f78daebb-0565-485c-bd0e-1cd035e796ff" providerId="ADAL" clId="{1BD77E5D-AD63-42E5-92C4-823CC3F66884}" dt="2021-03-10T08:08:54.631" v="776" actId="47"/>
        <pc:sldMkLst>
          <pc:docMk/>
          <pc:sldMk cId="3599793398" sldId="313"/>
        </pc:sldMkLst>
      </pc:sldChg>
      <pc:sldChg chg="del">
        <pc:chgData name="Tegischer Lukas" userId="f78daebb-0565-485c-bd0e-1cd035e796ff" providerId="ADAL" clId="{1BD77E5D-AD63-42E5-92C4-823CC3F66884}" dt="2021-03-10T08:08:56.105" v="778" actId="47"/>
        <pc:sldMkLst>
          <pc:docMk/>
          <pc:sldMk cId="1006095775" sldId="314"/>
        </pc:sldMkLst>
      </pc:sldChg>
      <pc:sldChg chg="addSp delSp modSp add mod delAnim modAnim">
        <pc:chgData name="Tegischer Lukas" userId="f78daebb-0565-485c-bd0e-1cd035e796ff" providerId="ADAL" clId="{1BD77E5D-AD63-42E5-92C4-823CC3F66884}" dt="2021-03-10T08:00:50.174" v="424" actId="1076"/>
        <pc:sldMkLst>
          <pc:docMk/>
          <pc:sldMk cId="954121800" sldId="315"/>
        </pc:sldMkLst>
        <pc:spChg chg="mod">
          <ac:chgData name="Tegischer Lukas" userId="f78daebb-0565-485c-bd0e-1cd035e796ff" providerId="ADAL" clId="{1BD77E5D-AD63-42E5-92C4-823CC3F66884}" dt="2021-03-10T07:53:37.318" v="105" actId="20577"/>
          <ac:spMkLst>
            <pc:docMk/>
            <pc:sldMk cId="954121800" sldId="315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3:44.417" v="106" actId="478"/>
          <ac:spMkLst>
            <pc:docMk/>
            <pc:sldMk cId="954121800" sldId="315"/>
            <ac:spMk id="3" creationId="{4A8AA135-F544-4145-B15A-FC69958C00FE}"/>
          </ac:spMkLst>
        </pc:spChg>
        <pc:spChg chg="add mod">
          <ac:chgData name="Tegischer Lukas" userId="f78daebb-0565-485c-bd0e-1cd035e796ff" providerId="ADAL" clId="{1BD77E5D-AD63-42E5-92C4-823CC3F66884}" dt="2021-03-10T07:54:40.421" v="129" actId="21"/>
          <ac:spMkLst>
            <pc:docMk/>
            <pc:sldMk cId="954121800" sldId="315"/>
            <ac:spMk id="4" creationId="{56F32EE9-6549-4985-AE91-229E7449DDE2}"/>
          </ac:spMkLst>
        </pc:spChg>
        <pc:spChg chg="add mod">
          <ac:chgData name="Tegischer Lukas" userId="f78daebb-0565-485c-bd0e-1cd035e796ff" providerId="ADAL" clId="{1BD77E5D-AD63-42E5-92C4-823CC3F66884}" dt="2021-03-10T07:55:07.906" v="138" actId="1076"/>
          <ac:spMkLst>
            <pc:docMk/>
            <pc:sldMk cId="954121800" sldId="315"/>
            <ac:spMk id="5" creationId="{9EF9E421-DD9B-42BE-AED5-0D1453D2B86D}"/>
          </ac:spMkLst>
        </pc:spChg>
        <pc:spChg chg="del">
          <ac:chgData name="Tegischer Lukas" userId="f78daebb-0565-485c-bd0e-1cd035e796ff" providerId="ADAL" clId="{1BD77E5D-AD63-42E5-92C4-823CC3F66884}" dt="2021-03-10T07:53:45.498" v="107" actId="478"/>
          <ac:spMkLst>
            <pc:docMk/>
            <pc:sldMk cId="954121800" sldId="315"/>
            <ac:spMk id="11" creationId="{5D0BD138-C865-4A33-967E-CA295ED16D4D}"/>
          </ac:spMkLst>
        </pc:spChg>
        <pc:spChg chg="del">
          <ac:chgData name="Tegischer Lukas" userId="f78daebb-0565-485c-bd0e-1cd035e796ff" providerId="ADAL" clId="{1BD77E5D-AD63-42E5-92C4-823CC3F66884}" dt="2021-03-10T07:53:46.474" v="108" actId="478"/>
          <ac:spMkLst>
            <pc:docMk/>
            <pc:sldMk cId="954121800" sldId="315"/>
            <ac:spMk id="13" creationId="{F1719804-58B0-4014-B127-68A1798B4C63}"/>
          </ac:spMkLst>
        </pc:spChg>
        <pc:picChg chg="add mod">
          <ac:chgData name="Tegischer Lukas" userId="f78daebb-0565-485c-bd0e-1cd035e796ff" providerId="ADAL" clId="{1BD77E5D-AD63-42E5-92C4-823CC3F66884}" dt="2021-03-10T07:54:57.354" v="136" actId="1076"/>
          <ac:picMkLst>
            <pc:docMk/>
            <pc:sldMk cId="954121800" sldId="315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50.174" v="424" actId="1076"/>
          <ac:picMkLst>
            <pc:docMk/>
            <pc:sldMk cId="954121800" sldId="315"/>
            <ac:picMk id="14" creationId="{053D7308-DE5D-4085-8981-CCF5F27D1668}"/>
          </ac:picMkLst>
        </pc:picChg>
        <pc:picChg chg="del">
          <ac:chgData name="Tegischer Lukas" userId="f78daebb-0565-485c-bd0e-1cd035e796ff" providerId="ADAL" clId="{1BD77E5D-AD63-42E5-92C4-823CC3F66884}" dt="2021-03-10T07:53:46.967" v="109" actId="478"/>
          <ac:picMkLst>
            <pc:docMk/>
            <pc:sldMk cId="954121800" sldId="315"/>
            <ac:picMk id="20" creationId="{9EA8F967-8C63-469B-B5E1-9873FC0B91C4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07:56.248" v="660"/>
        <pc:sldMkLst>
          <pc:docMk/>
          <pc:sldMk cId="1152790701" sldId="316"/>
        </pc:sldMkLst>
        <pc:spChg chg="mod">
          <ac:chgData name="Tegischer Lukas" userId="f78daebb-0565-485c-bd0e-1cd035e796ff" providerId="ADAL" clId="{1BD77E5D-AD63-42E5-92C4-823CC3F66884}" dt="2021-03-10T07:57:23.161" v="285" actId="1076"/>
          <ac:spMkLst>
            <pc:docMk/>
            <pc:sldMk cId="1152790701" sldId="31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7:57:25.186" v="286" actId="1076"/>
          <ac:spMkLst>
            <pc:docMk/>
            <pc:sldMk cId="1152790701" sldId="316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5:38.563" v="141" actId="478"/>
          <ac:spMkLst>
            <pc:docMk/>
            <pc:sldMk cId="1152790701" sldId="316"/>
            <ac:spMk id="4" creationId="{56F32EE9-6549-4985-AE91-229E7449DDE2}"/>
          </ac:spMkLst>
        </pc:spChg>
        <pc:spChg chg="del">
          <ac:chgData name="Tegischer Lukas" userId="f78daebb-0565-485c-bd0e-1cd035e796ff" providerId="ADAL" clId="{1BD77E5D-AD63-42E5-92C4-823CC3F66884}" dt="2021-03-10T07:55:43.014" v="143" actId="478"/>
          <ac:spMkLst>
            <pc:docMk/>
            <pc:sldMk cId="1152790701" sldId="316"/>
            <ac:spMk id="5" creationId="{9EF9E421-DD9B-42BE-AED5-0D1453D2B86D}"/>
          </ac:spMkLst>
        </pc:spChg>
        <pc:spChg chg="add mod">
          <ac:chgData name="Tegischer Lukas" userId="f78daebb-0565-485c-bd0e-1cd035e796ff" providerId="ADAL" clId="{1BD77E5D-AD63-42E5-92C4-823CC3F66884}" dt="2021-03-10T07:57:26.954" v="287" actId="1076"/>
          <ac:spMkLst>
            <pc:docMk/>
            <pc:sldMk cId="1152790701" sldId="316"/>
            <ac:spMk id="6" creationId="{9FA6630F-E5C4-4F50-ABBF-CC11493292CA}"/>
          </ac:spMkLst>
        </pc:spChg>
        <pc:spChg chg="add mod">
          <ac:chgData name="Tegischer Lukas" userId="f78daebb-0565-485c-bd0e-1cd035e796ff" providerId="ADAL" clId="{1BD77E5D-AD63-42E5-92C4-823CC3F66884}" dt="2021-03-10T07:58:17.572" v="386" actId="403"/>
          <ac:spMkLst>
            <pc:docMk/>
            <pc:sldMk cId="1152790701" sldId="316"/>
            <ac:spMk id="7" creationId="{019B2011-D3CF-4D52-B68F-11BD7C366864}"/>
          </ac:spMkLst>
        </pc:spChg>
        <pc:spChg chg="add mod">
          <ac:chgData name="Tegischer Lukas" userId="f78daebb-0565-485c-bd0e-1cd035e796ff" providerId="ADAL" clId="{1BD77E5D-AD63-42E5-92C4-823CC3F66884}" dt="2021-03-10T07:58:26.486" v="391" actId="20577"/>
          <ac:spMkLst>
            <pc:docMk/>
            <pc:sldMk cId="1152790701" sldId="316"/>
            <ac:spMk id="10" creationId="{3474B6AA-C743-4F89-9766-4EF2154644EE}"/>
          </ac:spMkLst>
        </pc:spChg>
        <pc:spChg chg="add mod">
          <ac:chgData name="Tegischer Lukas" userId="f78daebb-0565-485c-bd0e-1cd035e796ff" providerId="ADAL" clId="{1BD77E5D-AD63-42E5-92C4-823CC3F66884}" dt="2021-03-10T07:58:33.754" v="395" actId="20577"/>
          <ac:spMkLst>
            <pc:docMk/>
            <pc:sldMk cId="1152790701" sldId="316"/>
            <ac:spMk id="11" creationId="{CB1FD612-B19B-418C-BCD2-E8AC237F15D7}"/>
          </ac:spMkLst>
        </pc:spChg>
        <pc:spChg chg="add mod">
          <ac:chgData name="Tegischer Lukas" userId="f78daebb-0565-485c-bd0e-1cd035e796ff" providerId="ADAL" clId="{1BD77E5D-AD63-42E5-92C4-823CC3F66884}" dt="2021-03-10T07:58:39.613" v="400" actId="20577"/>
          <ac:spMkLst>
            <pc:docMk/>
            <pc:sldMk cId="1152790701" sldId="316"/>
            <ac:spMk id="12" creationId="{4900CBB0-0111-4369-8E65-C62AC6128D87}"/>
          </ac:spMkLst>
        </pc:spChg>
        <pc:picChg chg="del">
          <ac:chgData name="Tegischer Lukas" userId="f78daebb-0565-485c-bd0e-1cd035e796ff" providerId="ADAL" clId="{1BD77E5D-AD63-42E5-92C4-823CC3F66884}" dt="2021-03-10T07:55:40.350" v="142" actId="478"/>
          <ac:picMkLst>
            <pc:docMk/>
            <pc:sldMk cId="1152790701" sldId="316"/>
            <ac:picMk id="9" creationId="{5354E719-103C-491A-9594-4D6889465CA8}"/>
          </ac:picMkLst>
        </pc:picChg>
        <pc:picChg chg="mod">
          <ac:chgData name="Tegischer Lukas" userId="f78daebb-0565-485c-bd0e-1cd035e796ff" providerId="ADAL" clId="{1BD77E5D-AD63-42E5-92C4-823CC3F66884}" dt="2021-03-10T08:00:46.890" v="423" actId="1076"/>
          <ac:picMkLst>
            <pc:docMk/>
            <pc:sldMk cId="1152790701" sldId="316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10.410" v="430" actId="1076"/>
        <pc:sldMkLst>
          <pc:docMk/>
          <pc:sldMk cId="1047625321" sldId="317"/>
        </pc:sldMkLst>
        <pc:spChg chg="mod">
          <ac:chgData name="Tegischer Lukas" userId="f78daebb-0565-485c-bd0e-1cd035e796ff" providerId="ADAL" clId="{1BD77E5D-AD63-42E5-92C4-823CC3F66884}" dt="2021-03-10T08:01:10.410" v="430" actId="1076"/>
          <ac:spMkLst>
            <pc:docMk/>
            <pc:sldMk cId="1047625321" sldId="317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7:59:03.459" v="402" actId="478"/>
          <ac:spMkLst>
            <pc:docMk/>
            <pc:sldMk cId="1047625321" sldId="317"/>
            <ac:spMk id="3" creationId="{3B5F603E-D9EA-4C3B-8803-B0FB2D63F4F2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6" creationId="{9FA6630F-E5C4-4F50-ABBF-CC11493292CA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7" creationId="{019B2011-D3CF-4D52-B68F-11BD7C366864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0" creationId="{3474B6AA-C743-4F89-9766-4EF2154644EE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1" creationId="{CB1FD612-B19B-418C-BCD2-E8AC237F15D7}"/>
          </ac:spMkLst>
        </pc:spChg>
        <pc:spChg chg="del">
          <ac:chgData name="Tegischer Lukas" userId="f78daebb-0565-485c-bd0e-1cd035e796ff" providerId="ADAL" clId="{1BD77E5D-AD63-42E5-92C4-823CC3F66884}" dt="2021-03-10T07:59:04.649" v="403" actId="478"/>
          <ac:spMkLst>
            <pc:docMk/>
            <pc:sldMk cId="1047625321" sldId="317"/>
            <ac:spMk id="12" creationId="{4900CBB0-0111-4369-8E65-C62AC6128D87}"/>
          </ac:spMkLst>
        </pc:spChg>
        <pc:graphicFrameChg chg="add mod modGraphic">
          <ac:chgData name="Tegischer Lukas" userId="f78daebb-0565-485c-bd0e-1cd035e796ff" providerId="ADAL" clId="{1BD77E5D-AD63-42E5-92C4-823CC3F66884}" dt="2021-03-10T08:01:08.210" v="429" actId="1076"/>
          <ac:graphicFrameMkLst>
            <pc:docMk/>
            <pc:sldMk cId="1047625321" sldId="317"/>
            <ac:graphicFrameMk id="4" creationId="{492E4C6A-342E-4407-8A0E-C6A5204C9FF9}"/>
          </ac:graphicFrameMkLst>
        </pc:graphicFrameChg>
        <pc:picChg chg="add del mod">
          <ac:chgData name="Tegischer Lukas" userId="f78daebb-0565-485c-bd0e-1cd035e796ff" providerId="ADAL" clId="{1BD77E5D-AD63-42E5-92C4-823CC3F66884}" dt="2021-03-10T08:01:04.058" v="428" actId="478"/>
          <ac:picMkLst>
            <pc:docMk/>
            <pc:sldMk cId="1047625321" sldId="317"/>
            <ac:picMk id="13" creationId="{0AFDCA3B-DE0A-49AA-AC10-9970A5D296E7}"/>
          </ac:picMkLst>
        </pc:picChg>
        <pc:picChg chg="mod">
          <ac:chgData name="Tegischer Lukas" userId="f78daebb-0565-485c-bd0e-1cd035e796ff" providerId="ADAL" clId="{1BD77E5D-AD63-42E5-92C4-823CC3F66884}" dt="2021-03-10T08:00:44.178" v="422" actId="1076"/>
          <ac:picMkLst>
            <pc:docMk/>
            <pc:sldMk cId="1047625321" sldId="317"/>
            <ac:picMk id="14" creationId="{053D7308-DE5D-4085-8981-CCF5F27D1668}"/>
          </ac:picMkLst>
        </pc:picChg>
      </pc:sldChg>
      <pc:sldChg chg="addSp delSp modSp add mod">
        <pc:chgData name="Tegischer Lukas" userId="f78daebb-0565-485c-bd0e-1cd035e796ff" providerId="ADAL" clId="{1BD77E5D-AD63-42E5-92C4-823CC3F66884}" dt="2021-03-10T08:01:30.810" v="438" actId="1076"/>
        <pc:sldMkLst>
          <pc:docMk/>
          <pc:sldMk cId="1223748339" sldId="318"/>
        </pc:sldMkLst>
        <pc:spChg chg="mod">
          <ac:chgData name="Tegischer Lukas" userId="f78daebb-0565-485c-bd0e-1cd035e796ff" providerId="ADAL" clId="{1BD77E5D-AD63-42E5-92C4-823CC3F66884}" dt="2021-03-10T08:01:15.729" v="433" actId="1076"/>
          <ac:spMkLst>
            <pc:docMk/>
            <pc:sldMk cId="1223748339" sldId="318"/>
            <ac:spMk id="2" creationId="{00000000-0000-0000-0000-000000000000}"/>
          </ac:spMkLst>
        </pc:spChg>
        <pc:graphicFrameChg chg="del">
          <ac:chgData name="Tegischer Lukas" userId="f78daebb-0565-485c-bd0e-1cd035e796ff" providerId="ADAL" clId="{1BD77E5D-AD63-42E5-92C4-823CC3F66884}" dt="2021-03-10T08:01:14.165" v="432" actId="478"/>
          <ac:graphicFrameMkLst>
            <pc:docMk/>
            <pc:sldMk cId="1223748339" sldId="318"/>
            <ac:graphicFrameMk id="4" creationId="{492E4C6A-342E-4407-8A0E-C6A5204C9FF9}"/>
          </ac:graphicFrameMkLst>
        </pc:graphicFrameChg>
        <pc:picChg chg="add mod">
          <ac:chgData name="Tegischer Lukas" userId="f78daebb-0565-485c-bd0e-1cd035e796ff" providerId="ADAL" clId="{1BD77E5D-AD63-42E5-92C4-823CC3F66884}" dt="2021-03-10T08:01:30.810" v="438" actId="1076"/>
          <ac:picMkLst>
            <pc:docMk/>
            <pc:sldMk cId="1223748339" sldId="318"/>
            <ac:picMk id="5" creationId="{12442393-5F30-4D19-A956-C64DA3486E6B}"/>
          </ac:picMkLst>
        </pc:picChg>
      </pc:sldChg>
      <pc:sldChg chg="addSp delSp modSp add mod modAnim">
        <pc:chgData name="Tegischer Lukas" userId="f78daebb-0565-485c-bd0e-1cd035e796ff" providerId="ADAL" clId="{1BD77E5D-AD63-42E5-92C4-823CC3F66884}" dt="2021-03-10T08:07:42.510" v="657"/>
        <pc:sldMkLst>
          <pc:docMk/>
          <pc:sldMk cId="1457261886" sldId="319"/>
        </pc:sldMkLst>
        <pc:spChg chg="mod">
          <ac:chgData name="Tegischer Lukas" userId="f78daebb-0565-485c-bd0e-1cd035e796ff" providerId="ADAL" clId="{1BD77E5D-AD63-42E5-92C4-823CC3F66884}" dt="2021-03-10T08:07:01.570" v="642" actId="1076"/>
          <ac:spMkLst>
            <pc:docMk/>
            <pc:sldMk cId="1457261886" sldId="319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06:59.193" v="641" actId="1076"/>
          <ac:spMkLst>
            <pc:docMk/>
            <pc:sldMk cId="1457261886" sldId="319"/>
            <ac:spMk id="3" creationId="{E65B697F-13D8-4E51-A068-4A6A780894E5}"/>
          </ac:spMkLst>
        </pc:spChg>
        <pc:spChg chg="add del mod">
          <ac:chgData name="Tegischer Lukas" userId="f78daebb-0565-485c-bd0e-1cd035e796ff" providerId="ADAL" clId="{1BD77E5D-AD63-42E5-92C4-823CC3F66884}" dt="2021-03-10T08:05:03.762" v="577" actId="478"/>
          <ac:spMkLst>
            <pc:docMk/>
            <pc:sldMk cId="1457261886" sldId="319"/>
            <ac:spMk id="4" creationId="{6FDF6C33-8A45-4B53-9B68-26BCCBF2AF15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6" creationId="{DF56D283-81F8-4778-9302-E8134935DA46}"/>
          </ac:spMkLst>
        </pc:spChg>
        <pc:spChg chg="add mod">
          <ac:chgData name="Tegischer Lukas" userId="f78daebb-0565-485c-bd0e-1cd035e796ff" providerId="ADAL" clId="{1BD77E5D-AD63-42E5-92C4-823CC3F66884}" dt="2021-03-10T08:07:32.937" v="653" actId="1076"/>
          <ac:spMkLst>
            <pc:docMk/>
            <pc:sldMk cId="1457261886" sldId="319"/>
            <ac:spMk id="7" creationId="{056FEA2B-90C6-4463-890C-28FABCF2D782}"/>
          </ac:spMkLst>
        </pc:spChg>
        <pc:spChg chg="add del mod">
          <ac:chgData name="Tegischer Lukas" userId="f78daebb-0565-485c-bd0e-1cd035e796ff" providerId="ADAL" clId="{1BD77E5D-AD63-42E5-92C4-823CC3F66884}" dt="2021-03-10T08:05:36.458" v="609" actId="478"/>
          <ac:spMkLst>
            <pc:docMk/>
            <pc:sldMk cId="1457261886" sldId="319"/>
            <ac:spMk id="8" creationId="{34E0F1F0-5971-4219-931B-2EE30BA8E4CA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9" creationId="{415B4EBE-5091-4BB4-810D-90331D00CBF8}"/>
          </ac:spMkLst>
        </pc:spChg>
        <pc:spChg chg="add mod">
          <ac:chgData name="Tegischer Lukas" userId="f78daebb-0565-485c-bd0e-1cd035e796ff" providerId="ADAL" clId="{1BD77E5D-AD63-42E5-92C4-823CC3F66884}" dt="2021-03-10T08:07:28.434" v="651" actId="207"/>
          <ac:spMkLst>
            <pc:docMk/>
            <pc:sldMk cId="1457261886" sldId="319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1" creationId="{4F677EE4-7AE5-4116-92BC-944C9E5AF408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2" creationId="{DBEEA67A-C70A-4915-A305-240FDDD8728D}"/>
          </ac:spMkLst>
        </pc:spChg>
        <pc:spChg chg="add mod">
          <ac:chgData name="Tegischer Lukas" userId="f78daebb-0565-485c-bd0e-1cd035e796ff" providerId="ADAL" clId="{1BD77E5D-AD63-42E5-92C4-823CC3F66884}" dt="2021-03-10T08:07:05.289" v="643" actId="1076"/>
          <ac:spMkLst>
            <pc:docMk/>
            <pc:sldMk cId="1457261886" sldId="319"/>
            <ac:spMk id="13" creationId="{5F2F213D-7232-41A1-BE65-766922B49484}"/>
          </ac:spMkLst>
        </pc:spChg>
        <pc:picChg chg="del">
          <ac:chgData name="Tegischer Lukas" userId="f78daebb-0565-485c-bd0e-1cd035e796ff" providerId="ADAL" clId="{1BD77E5D-AD63-42E5-92C4-823CC3F66884}" dt="2021-03-10T08:02:03.889" v="455" actId="478"/>
          <ac:picMkLst>
            <pc:docMk/>
            <pc:sldMk cId="1457261886" sldId="319"/>
            <ac:picMk id="5" creationId="{12442393-5F30-4D19-A956-C64DA3486E6B}"/>
          </ac:picMkLst>
        </pc:picChg>
      </pc:sldChg>
      <pc:sldChg chg="addSp delSp modSp add mod delAnim modAnim">
        <pc:chgData name="Tegischer Lukas" userId="f78daebb-0565-485c-bd0e-1cd035e796ff" providerId="ADAL" clId="{1BD77E5D-AD63-42E5-92C4-823CC3F66884}" dt="2021-03-10T08:12:11.546" v="835" actId="1076"/>
        <pc:sldMkLst>
          <pc:docMk/>
          <pc:sldMk cId="407051604" sldId="320"/>
        </pc:sldMkLst>
        <pc:spChg chg="mod">
          <ac:chgData name="Tegischer Lukas" userId="f78daebb-0565-485c-bd0e-1cd035e796ff" providerId="ADAL" clId="{1BD77E5D-AD63-42E5-92C4-823CC3F66884}" dt="2021-03-10T08:12:11.546" v="835" actId="1076"/>
          <ac:spMkLst>
            <pc:docMk/>
            <pc:sldMk cId="407051604" sldId="320"/>
            <ac:spMk id="2" creationId="{00000000-0000-0000-0000-000000000000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3" creationId="{E65B697F-13D8-4E51-A068-4A6A780894E5}"/>
          </ac:spMkLst>
        </pc:spChg>
        <pc:spChg chg="add mod">
          <ac:chgData name="Tegischer Lukas" userId="f78daebb-0565-485c-bd0e-1cd035e796ff" providerId="ADAL" clId="{1BD77E5D-AD63-42E5-92C4-823CC3F66884}" dt="2021-03-10T08:12:09.041" v="834" actId="1076"/>
          <ac:spMkLst>
            <pc:docMk/>
            <pc:sldMk cId="407051604" sldId="320"/>
            <ac:spMk id="4" creationId="{C02EFF20-6065-435C-A023-F9F5946229CF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5" creationId="{2168B74E-0135-4894-833F-CCEBC048A467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6" creationId="{DF56D283-81F8-4778-9302-E8134935DA46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7" creationId="{056FEA2B-90C6-4463-890C-28FABCF2D782}"/>
          </ac:spMkLst>
        </pc:spChg>
        <pc:spChg chg="add 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9" creationId="{415B4EBE-5091-4BB4-810D-90331D00CBF8}"/>
          </ac:spMkLst>
        </pc:spChg>
        <pc:spChg chg="mod">
          <ac:chgData name="Tegischer Lukas" userId="f78daebb-0565-485c-bd0e-1cd035e796ff" providerId="ADAL" clId="{1BD77E5D-AD63-42E5-92C4-823CC3F66884}" dt="2021-03-10T08:12:07.433" v="833" actId="1076"/>
          <ac:spMkLst>
            <pc:docMk/>
            <pc:sldMk cId="407051604" sldId="320"/>
            <ac:spMk id="10" creationId="{063C8AA7-BF29-46B2-9AF4-6D7AAA63762F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1" creationId="{4F677EE4-7AE5-4116-92BC-944C9E5AF408}"/>
          </ac:spMkLst>
        </pc:spChg>
        <pc:spChg chg="del">
          <ac:chgData name="Tegischer Lukas" userId="f78daebb-0565-485c-bd0e-1cd035e796ff" providerId="ADAL" clId="{1BD77E5D-AD63-42E5-92C4-823CC3F66884}" dt="2021-03-10T08:09:30.755" v="781" actId="478"/>
          <ac:spMkLst>
            <pc:docMk/>
            <pc:sldMk cId="407051604" sldId="320"/>
            <ac:spMk id="12" creationId="{DBEEA67A-C70A-4915-A305-240FDDD8728D}"/>
          </ac:spMkLst>
        </pc:spChg>
        <pc:spChg chg="del">
          <ac:chgData name="Tegischer Lukas" userId="f78daebb-0565-485c-bd0e-1cd035e796ff" providerId="ADAL" clId="{1BD77E5D-AD63-42E5-92C4-823CC3F66884}" dt="2021-03-10T08:09:27.953" v="780" actId="478"/>
          <ac:spMkLst>
            <pc:docMk/>
            <pc:sldMk cId="407051604" sldId="320"/>
            <ac:spMk id="13" creationId="{5F2F213D-7232-41A1-BE65-766922B49484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4:18.236" v="922"/>
        <pc:sldMkLst>
          <pc:docMk/>
          <pc:sldMk cId="373495819" sldId="321"/>
        </pc:sldMkLst>
        <pc:spChg chg="mod">
          <ac:chgData name="Tegischer Lukas" userId="f78daebb-0565-485c-bd0e-1cd035e796ff" providerId="ADAL" clId="{1BD77E5D-AD63-42E5-92C4-823CC3F66884}" dt="2021-03-10T08:12:55.897" v="868" actId="1076"/>
          <ac:spMkLst>
            <pc:docMk/>
            <pc:sldMk cId="373495819" sldId="321"/>
            <ac:spMk id="2" creationId="{00000000-0000-0000-0000-000000000000}"/>
          </ac:spMkLst>
        </pc:spChg>
        <pc:spChg chg="del">
          <ac:chgData name="Tegischer Lukas" userId="f78daebb-0565-485c-bd0e-1cd035e796ff" providerId="ADAL" clId="{1BD77E5D-AD63-42E5-92C4-823CC3F66884}" dt="2021-03-10T08:12:40.823" v="856" actId="478"/>
          <ac:spMkLst>
            <pc:docMk/>
            <pc:sldMk cId="373495819" sldId="321"/>
            <ac:spMk id="3" creationId="{E65B697F-13D8-4E51-A068-4A6A780894E5}"/>
          </ac:spMkLst>
        </pc:spChg>
        <pc:spChg chg="del">
          <ac:chgData name="Tegischer Lukas" userId="f78daebb-0565-485c-bd0e-1cd035e796ff" providerId="ADAL" clId="{1BD77E5D-AD63-42E5-92C4-823CC3F66884}" dt="2021-03-10T08:12:42.950" v="858" actId="478"/>
          <ac:spMkLst>
            <pc:docMk/>
            <pc:sldMk cId="373495819" sldId="321"/>
            <ac:spMk id="4" creationId="{C02EFF20-6065-435C-A023-F9F5946229CF}"/>
          </ac:spMkLst>
        </pc:spChg>
        <pc:spChg chg="del">
          <ac:chgData name="Tegischer Lukas" userId="f78daebb-0565-485c-bd0e-1cd035e796ff" providerId="ADAL" clId="{1BD77E5D-AD63-42E5-92C4-823CC3F66884}" dt="2021-03-10T08:12:41.937" v="857" actId="478"/>
          <ac:spMkLst>
            <pc:docMk/>
            <pc:sldMk cId="373495819" sldId="321"/>
            <ac:spMk id="5" creationId="{2168B74E-0135-4894-833F-CCEBC048A467}"/>
          </ac:spMkLst>
        </pc:spChg>
        <pc:spChg chg="add mod">
          <ac:chgData name="Tegischer Lukas" userId="f78daebb-0565-485c-bd0e-1cd035e796ff" providerId="ADAL" clId="{1BD77E5D-AD63-42E5-92C4-823CC3F66884}" dt="2021-03-10T08:12:58.009" v="869" actId="1076"/>
          <ac:spMkLst>
            <pc:docMk/>
            <pc:sldMk cId="373495819" sldId="321"/>
            <ac:spMk id="6" creationId="{FB99D101-8CD5-4AAD-9D41-69F84DA27C43}"/>
          </ac:spMkLst>
        </pc:spChg>
        <pc:spChg chg="mod">
          <ac:chgData name="Tegischer Lukas" userId="f78daebb-0565-485c-bd0e-1cd035e796ff" providerId="ADAL" clId="{1BD77E5D-AD63-42E5-92C4-823CC3F66884}" dt="2021-03-10T08:13:17.917" v="892" actId="1076"/>
          <ac:spMkLst>
            <pc:docMk/>
            <pc:sldMk cId="373495819" sldId="321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2:27.344" v="839" actId="478"/>
          <ac:spMkLst>
            <pc:docMk/>
            <pc:sldMk cId="373495819" sldId="321"/>
            <ac:spMk id="10" creationId="{063C8AA7-BF29-46B2-9AF4-6D7AAA63762F}"/>
          </ac:spMkLst>
        </pc:spChg>
        <pc:spChg chg="add mod">
          <ac:chgData name="Tegischer Lukas" userId="f78daebb-0565-485c-bd0e-1cd035e796ff" providerId="ADAL" clId="{1BD77E5D-AD63-42E5-92C4-823CC3F66884}" dt="2021-03-10T08:13:13.678" v="891" actId="20577"/>
          <ac:spMkLst>
            <pc:docMk/>
            <pc:sldMk cId="373495819" sldId="321"/>
            <ac:spMk id="11" creationId="{D2025DE3-6304-42AD-BF2E-57C5D64BA08F}"/>
          </ac:spMkLst>
        </pc:spChg>
        <pc:spChg chg="add mod">
          <ac:chgData name="Tegischer Lukas" userId="f78daebb-0565-485c-bd0e-1cd035e796ff" providerId="ADAL" clId="{1BD77E5D-AD63-42E5-92C4-823CC3F66884}" dt="2021-03-10T08:13:51.482" v="920" actId="1076"/>
          <ac:spMkLst>
            <pc:docMk/>
            <pc:sldMk cId="373495819" sldId="321"/>
            <ac:spMk id="12" creationId="{F016E392-78FA-410F-8032-18900D3A0FD2}"/>
          </ac:spMkLst>
        </pc:spChg>
      </pc:sldChg>
      <pc:sldChg chg="addSp delSp modSp add mod delAnim modAnim">
        <pc:chgData name="Tegischer Lukas" userId="f78daebb-0565-485c-bd0e-1cd035e796ff" providerId="ADAL" clId="{1BD77E5D-AD63-42E5-92C4-823CC3F66884}" dt="2021-03-10T08:16:29.045" v="976"/>
        <pc:sldMkLst>
          <pc:docMk/>
          <pc:sldMk cId="1600575517" sldId="322"/>
        </pc:sldMkLst>
        <pc:spChg chg="del">
          <ac:chgData name="Tegischer Lukas" userId="f78daebb-0565-485c-bd0e-1cd035e796ff" providerId="ADAL" clId="{1BD77E5D-AD63-42E5-92C4-823CC3F66884}" dt="2021-03-10T08:14:41.769" v="927" actId="478"/>
          <ac:spMkLst>
            <pc:docMk/>
            <pc:sldMk cId="1600575517" sldId="322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4:53.969" v="934" actId="1076"/>
          <ac:spMkLst>
            <pc:docMk/>
            <pc:sldMk cId="1600575517" sldId="322"/>
            <ac:spMk id="3" creationId="{7889C1D2-43F4-4C0C-B62A-5F9BBF6A4AB6}"/>
          </ac:spMkLst>
        </pc:spChg>
        <pc:spChg chg="add mod">
          <ac:chgData name="Tegischer Lukas" userId="f78daebb-0565-485c-bd0e-1cd035e796ff" providerId="ADAL" clId="{1BD77E5D-AD63-42E5-92C4-823CC3F66884}" dt="2021-03-10T08:15:10.266" v="941" actId="1076"/>
          <ac:spMkLst>
            <pc:docMk/>
            <pc:sldMk cId="1600575517" sldId="322"/>
            <ac:spMk id="4" creationId="{51F6B8C6-52D8-460D-82AE-65530507DAF2}"/>
          </ac:spMkLst>
        </pc:spChg>
        <pc:spChg chg="mod">
          <ac:chgData name="Tegischer Lukas" userId="f78daebb-0565-485c-bd0e-1cd035e796ff" providerId="ADAL" clId="{1BD77E5D-AD63-42E5-92C4-823CC3F66884}" dt="2021-03-10T08:14:50.685" v="933" actId="207"/>
          <ac:spMkLst>
            <pc:docMk/>
            <pc:sldMk cId="1600575517" sldId="322"/>
            <ac:spMk id="6" creationId="{FB99D101-8CD5-4AAD-9D41-69F84DA27C43}"/>
          </ac:spMkLst>
        </pc:spChg>
        <pc:spChg chg="del">
          <ac:chgData name="Tegischer Lukas" userId="f78daebb-0565-485c-bd0e-1cd035e796ff" providerId="ADAL" clId="{1BD77E5D-AD63-42E5-92C4-823CC3F66884}" dt="2021-03-10T08:14:40.423" v="926" actId="478"/>
          <ac:spMkLst>
            <pc:docMk/>
            <pc:sldMk cId="1600575517" sldId="322"/>
            <ac:spMk id="8" creationId="{75535B68-3BA4-4291-9370-A59F7A6E749C}"/>
          </ac:spMkLst>
        </pc:spChg>
        <pc:spChg chg="add mod">
          <ac:chgData name="Tegischer Lukas" userId="f78daebb-0565-485c-bd0e-1cd035e796ff" providerId="ADAL" clId="{1BD77E5D-AD63-42E5-92C4-823CC3F66884}" dt="2021-03-10T08:15:16.442" v="946" actId="20577"/>
          <ac:spMkLst>
            <pc:docMk/>
            <pc:sldMk cId="1600575517" sldId="322"/>
            <ac:spMk id="10" creationId="{382C1CBE-7DDD-4EE3-89F6-3BC18BF16079}"/>
          </ac:spMkLst>
        </pc:spChg>
        <pc:spChg chg="del">
          <ac:chgData name="Tegischer Lukas" userId="f78daebb-0565-485c-bd0e-1cd035e796ff" providerId="ADAL" clId="{1BD77E5D-AD63-42E5-92C4-823CC3F66884}" dt="2021-03-10T08:14:38.452" v="924" actId="478"/>
          <ac:spMkLst>
            <pc:docMk/>
            <pc:sldMk cId="1600575517" sldId="322"/>
            <ac:spMk id="11" creationId="{D2025DE3-6304-42AD-BF2E-57C5D64BA08F}"/>
          </ac:spMkLst>
        </pc:spChg>
        <pc:spChg chg="del">
          <ac:chgData name="Tegischer Lukas" userId="f78daebb-0565-485c-bd0e-1cd035e796ff" providerId="ADAL" clId="{1BD77E5D-AD63-42E5-92C4-823CC3F66884}" dt="2021-03-10T08:14:39.625" v="925" actId="478"/>
          <ac:spMkLst>
            <pc:docMk/>
            <pc:sldMk cId="1600575517" sldId="322"/>
            <ac:spMk id="12" creationId="{F016E392-78FA-410F-8032-18900D3A0FD2}"/>
          </ac:spMkLst>
        </pc:spChg>
      </pc:sldChg>
      <pc:sldChg chg="addSp delSp modSp add mod ord addAnim delAnim modAnim">
        <pc:chgData name="Tegischer Lukas" userId="f78daebb-0565-485c-bd0e-1cd035e796ff" providerId="ADAL" clId="{1BD77E5D-AD63-42E5-92C4-823CC3F66884}" dt="2021-03-10T08:16:31.387" v="977"/>
        <pc:sldMkLst>
          <pc:docMk/>
          <pc:sldMk cId="3358788559" sldId="323"/>
        </pc:sldMkLst>
        <pc:spChg chg="del">
          <ac:chgData name="Tegischer Lukas" userId="f78daebb-0565-485c-bd0e-1cd035e796ff" providerId="ADAL" clId="{1BD77E5D-AD63-42E5-92C4-823CC3F66884}" dt="2021-03-10T08:15:40.258" v="955" actId="478"/>
          <ac:spMkLst>
            <pc:docMk/>
            <pc:sldMk cId="3358788559" sldId="323"/>
            <ac:spMk id="2" creationId="{00000000-0000-0000-0000-000000000000}"/>
          </ac:spMkLst>
        </pc:spChg>
        <pc:spChg chg="add mod">
          <ac:chgData name="Tegischer Lukas" userId="f78daebb-0565-485c-bd0e-1cd035e796ff" providerId="ADAL" clId="{1BD77E5D-AD63-42E5-92C4-823CC3F66884}" dt="2021-03-10T08:15:56.249" v="961" actId="1076"/>
          <ac:spMkLst>
            <pc:docMk/>
            <pc:sldMk cId="3358788559" sldId="323"/>
            <ac:spMk id="3" creationId="{A570FB4D-55F1-464D-9A81-80EDD979BD0A}"/>
          </ac:spMkLst>
        </pc:spChg>
        <pc:spChg chg="add mod">
          <ac:chgData name="Tegischer Lukas" userId="f78daebb-0565-485c-bd0e-1cd035e796ff" providerId="ADAL" clId="{1BD77E5D-AD63-42E5-92C4-823CC3F66884}" dt="2021-03-10T08:16:11.258" v="968" actId="403"/>
          <ac:spMkLst>
            <pc:docMk/>
            <pc:sldMk cId="3358788559" sldId="323"/>
            <ac:spMk id="4" creationId="{1AF3865D-50E9-47D6-A98E-F0CCE747C495}"/>
          </ac:spMkLst>
        </pc:spChg>
        <pc:spChg chg="add del mod">
          <ac:chgData name="Tegischer Lukas" userId="f78daebb-0565-485c-bd0e-1cd035e796ff" providerId="ADAL" clId="{1BD77E5D-AD63-42E5-92C4-823CC3F66884}" dt="2021-03-10T08:16:09.600" v="966"/>
          <ac:spMkLst>
            <pc:docMk/>
            <pc:sldMk cId="3358788559" sldId="323"/>
            <ac:spMk id="5" creationId="{C1BE36FC-5552-43C4-8D3A-9B75F27F51E5}"/>
          </ac:spMkLst>
        </pc:spChg>
        <pc:spChg chg="add del">
          <ac:chgData name="Tegischer Lukas" userId="f78daebb-0565-485c-bd0e-1cd035e796ff" providerId="ADAL" clId="{1BD77E5D-AD63-42E5-92C4-823CC3F66884}" dt="2021-03-10T08:15:38.360" v="953" actId="478"/>
          <ac:spMkLst>
            <pc:docMk/>
            <pc:sldMk cId="3358788559" sldId="323"/>
            <ac:spMk id="6" creationId="{FB99D101-8CD5-4AAD-9D41-69F84DA27C43}"/>
          </ac:spMkLst>
        </pc:spChg>
        <pc:spChg chg="add del">
          <ac:chgData name="Tegischer Lukas" userId="f78daebb-0565-485c-bd0e-1cd035e796ff" providerId="ADAL" clId="{1BD77E5D-AD63-42E5-92C4-823CC3F66884}" dt="2021-03-10T08:15:39.125" v="954" actId="478"/>
          <ac:spMkLst>
            <pc:docMk/>
            <pc:sldMk cId="3358788559" sldId="323"/>
            <ac:spMk id="8" creationId="{75535B68-3BA4-4291-9370-A59F7A6E749C}"/>
          </ac:spMkLst>
        </pc:spChg>
        <pc:spChg chg="del">
          <ac:chgData name="Tegischer Lukas" userId="f78daebb-0565-485c-bd0e-1cd035e796ff" providerId="ADAL" clId="{1BD77E5D-AD63-42E5-92C4-823CC3F66884}" dt="2021-03-10T08:15:33.297" v="950" actId="478"/>
          <ac:spMkLst>
            <pc:docMk/>
            <pc:sldMk cId="3358788559" sldId="323"/>
            <ac:spMk id="11" creationId="{D2025DE3-6304-42AD-BF2E-57C5D64BA08F}"/>
          </ac:spMkLst>
        </pc:spChg>
        <pc:spChg chg="mod">
          <ac:chgData name="Tegischer Lukas" userId="f78daebb-0565-485c-bd0e-1cd035e796ff" providerId="ADAL" clId="{1BD77E5D-AD63-42E5-92C4-823CC3F66884}" dt="2021-03-10T08:15:45.057" v="957" actId="207"/>
          <ac:spMkLst>
            <pc:docMk/>
            <pc:sldMk cId="3358788559" sldId="323"/>
            <ac:spMk id="12" creationId="{F016E392-78FA-410F-8032-18900D3A0FD2}"/>
          </ac:spMkLst>
        </pc:spChg>
        <pc:spChg chg="add mod">
          <ac:chgData name="Tegischer Lukas" userId="f78daebb-0565-485c-bd0e-1cd035e796ff" providerId="ADAL" clId="{1BD77E5D-AD63-42E5-92C4-823CC3F66884}" dt="2021-03-10T08:16:24.424" v="975" actId="1076"/>
          <ac:spMkLst>
            <pc:docMk/>
            <pc:sldMk cId="3358788559" sldId="323"/>
            <ac:spMk id="13" creationId="{42100F84-6684-46A1-B851-2564CA841455}"/>
          </ac:spMkLst>
        </pc:spChg>
        <pc:picChg chg="add del">
          <ac:chgData name="Tegischer Lukas" userId="f78daebb-0565-485c-bd0e-1cd035e796ff" providerId="ADAL" clId="{1BD77E5D-AD63-42E5-92C4-823CC3F66884}" dt="2021-03-10T08:15:36.834" v="952" actId="478"/>
          <ac:picMkLst>
            <pc:docMk/>
            <pc:sldMk cId="3358788559" sldId="323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F901632F-A6E5-4A2B-AACE-F0D3FB940757}"/>
    <pc:docChg chg="undo custSel addSld delSld modSld sldOrd">
      <pc:chgData name="Tegischer Lukas" userId="f78daebb-0565-485c-bd0e-1cd035e796ff" providerId="ADAL" clId="{F901632F-A6E5-4A2B-AACE-F0D3FB940757}" dt="2021-04-01T19:30:07.040" v="615" actId="1076"/>
      <pc:docMkLst>
        <pc:docMk/>
      </pc:docMkLst>
      <pc:sldChg chg="modSp mod">
        <pc:chgData name="Tegischer Lukas" userId="f78daebb-0565-485c-bd0e-1cd035e796ff" providerId="ADAL" clId="{F901632F-A6E5-4A2B-AACE-F0D3FB940757}" dt="2021-03-10T09:45:30.671" v="30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F901632F-A6E5-4A2B-AACE-F0D3FB940757}" dt="2021-03-10T09:45:30.671" v="30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modSp add del mod">
        <pc:chgData name="Tegischer Lukas" userId="f78daebb-0565-485c-bd0e-1cd035e796ff" providerId="ADAL" clId="{F901632F-A6E5-4A2B-AACE-F0D3FB940757}" dt="2021-04-01T19:30:07.040" v="615" actId="1076"/>
        <pc:sldMkLst>
          <pc:docMk/>
          <pc:sldMk cId="3932101437" sldId="291"/>
        </pc:sldMkLst>
        <pc:picChg chg="mod">
          <ac:chgData name="Tegischer Lukas" userId="f78daebb-0565-485c-bd0e-1cd035e796ff" providerId="ADAL" clId="{F901632F-A6E5-4A2B-AACE-F0D3FB940757}" dt="2021-04-01T19:30:07.040" v="615" actId="1076"/>
          <ac:picMkLst>
            <pc:docMk/>
            <pc:sldMk cId="3932101437" sldId="291"/>
            <ac:picMk id="8" creationId="{8F2101E0-256F-4B97-9DE7-1F7EED66ABA6}"/>
          </ac:picMkLst>
        </pc:picChg>
      </pc:sldChg>
      <pc:sldChg chg="delSp modSp del mod delAnim">
        <pc:chgData name="Tegischer Lukas" userId="f78daebb-0565-485c-bd0e-1cd035e796ff" providerId="ADAL" clId="{F901632F-A6E5-4A2B-AACE-F0D3FB940757}" dt="2021-03-10T08:24:38.175" v="121" actId="47"/>
        <pc:sldMkLst>
          <pc:docMk/>
          <pc:sldMk cId="442268101" sldId="295"/>
        </pc:sldMkLst>
        <pc:spChg chg="mod">
          <ac:chgData name="Tegischer Lukas" userId="f78daebb-0565-485c-bd0e-1cd035e796ff" providerId="ADAL" clId="{F901632F-A6E5-4A2B-AACE-F0D3FB940757}" dt="2021-03-10T08:23:52.282" v="118" actId="20577"/>
          <ac:spMkLst>
            <pc:docMk/>
            <pc:sldMk cId="442268101" sldId="295"/>
            <ac:spMk id="2" creationId="{00000000-0000-0000-0000-000000000000}"/>
          </ac:spMkLst>
        </pc:spChg>
        <pc:spChg chg="del">
          <ac:chgData name="Tegischer Lukas" userId="f78daebb-0565-485c-bd0e-1cd035e796ff" providerId="ADAL" clId="{F901632F-A6E5-4A2B-AACE-F0D3FB940757}" dt="2021-03-10T08:23:53.854" v="119" actId="478"/>
          <ac:spMkLst>
            <pc:docMk/>
            <pc:sldMk cId="442268101" sldId="295"/>
            <ac:spMk id="3" creationId="{4A8AA135-F544-4145-B15A-FC69958C00FE}"/>
          </ac:spMkLst>
        </pc:spChg>
        <pc:spChg chg="del">
          <ac:chgData name="Tegischer Lukas" userId="f78daebb-0565-485c-bd0e-1cd035e796ff" providerId="ADAL" clId="{F901632F-A6E5-4A2B-AACE-F0D3FB940757}" dt="2021-03-10T08:23:55.588" v="120" actId="478"/>
          <ac:spMkLst>
            <pc:docMk/>
            <pc:sldMk cId="442268101" sldId="295"/>
            <ac:spMk id="11" creationId="{5D0BD138-C865-4A33-967E-CA295ED16D4D}"/>
          </ac:spMkLst>
        </pc:spChg>
        <pc:spChg chg="del">
          <ac:chgData name="Tegischer Lukas" userId="f78daebb-0565-485c-bd0e-1cd035e796ff" providerId="ADAL" clId="{F901632F-A6E5-4A2B-AACE-F0D3FB940757}" dt="2021-03-10T08:23:55.588" v="120" actId="478"/>
          <ac:spMkLst>
            <pc:docMk/>
            <pc:sldMk cId="442268101" sldId="295"/>
            <ac:spMk id="13" creationId="{F1719804-58B0-4014-B127-68A1798B4C63}"/>
          </ac:spMkLst>
        </pc:spChg>
        <pc:picChg chg="del">
          <ac:chgData name="Tegischer Lukas" userId="f78daebb-0565-485c-bd0e-1cd035e796ff" providerId="ADAL" clId="{F901632F-A6E5-4A2B-AACE-F0D3FB940757}" dt="2021-03-10T08:23:55.588" v="120" actId="478"/>
          <ac:picMkLst>
            <pc:docMk/>
            <pc:sldMk cId="442268101" sldId="295"/>
            <ac:picMk id="20" creationId="{9EA8F967-8C63-469B-B5E1-9873FC0B91C4}"/>
          </ac:picMkLst>
        </pc:picChg>
      </pc:sldChg>
      <pc:sldChg chg="modSp add mod">
        <pc:chgData name="Tegischer Lukas" userId="f78daebb-0565-485c-bd0e-1cd035e796ff" providerId="ADAL" clId="{F901632F-A6E5-4A2B-AACE-F0D3FB940757}" dt="2021-03-10T08:24:44.070" v="126" actId="20577"/>
        <pc:sldMkLst>
          <pc:docMk/>
          <pc:sldMk cId="3315933259" sldId="298"/>
        </pc:sldMkLst>
        <pc:spChg chg="mod">
          <ac:chgData name="Tegischer Lukas" userId="f78daebb-0565-485c-bd0e-1cd035e796ff" providerId="ADAL" clId="{F901632F-A6E5-4A2B-AACE-F0D3FB940757}" dt="2021-03-10T08:24:44.070" v="126" actId="20577"/>
          <ac:spMkLst>
            <pc:docMk/>
            <pc:sldMk cId="3315933259" sldId="298"/>
            <ac:spMk id="2" creationId="{00000000-0000-0000-0000-000000000000}"/>
          </ac:spMkLst>
        </pc:spChg>
      </pc:sldChg>
      <pc:sldChg chg="modSp add mod">
        <pc:chgData name="Tegischer Lukas" userId="f78daebb-0565-485c-bd0e-1cd035e796ff" providerId="ADAL" clId="{F901632F-A6E5-4A2B-AACE-F0D3FB940757}" dt="2021-03-10T08:25:13.283" v="135" actId="20577"/>
        <pc:sldMkLst>
          <pc:docMk/>
          <pc:sldMk cId="1502020708" sldId="300"/>
        </pc:sldMkLst>
        <pc:spChg chg="mod">
          <ac:chgData name="Tegischer Lukas" userId="f78daebb-0565-485c-bd0e-1cd035e796ff" providerId="ADAL" clId="{F901632F-A6E5-4A2B-AACE-F0D3FB940757}" dt="2021-03-10T08:25:13.283" v="135" actId="20577"/>
          <ac:spMkLst>
            <pc:docMk/>
            <pc:sldMk cId="1502020708" sldId="300"/>
            <ac:spMk id="2" creationId="{00000000-0000-0000-0000-000000000000}"/>
          </ac:spMkLst>
        </pc:spChg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4179965883" sldId="303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3500513179" sldId="305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739968757" sldId="307"/>
        </pc:sldMkLst>
      </pc:sldChg>
      <pc:sldChg chg="add">
        <pc:chgData name="Tegischer Lukas" userId="f78daebb-0565-485c-bd0e-1cd035e796ff" providerId="ADAL" clId="{F901632F-A6E5-4A2B-AACE-F0D3FB940757}" dt="2021-03-10T08:26:06.184" v="139"/>
        <pc:sldMkLst>
          <pc:docMk/>
          <pc:sldMk cId="2425085960" sldId="308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954121800" sldId="315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152790701" sldId="316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047625321" sldId="317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223748339" sldId="318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457261886" sldId="319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407051604" sldId="320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373495819" sldId="321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1600575517" sldId="322"/>
        </pc:sldMkLst>
      </pc:sldChg>
      <pc:sldChg chg="del">
        <pc:chgData name="Tegischer Lukas" userId="f78daebb-0565-485c-bd0e-1cd035e796ff" providerId="ADAL" clId="{F901632F-A6E5-4A2B-AACE-F0D3FB940757}" dt="2021-03-10T08:26:12.784" v="140" actId="47"/>
        <pc:sldMkLst>
          <pc:docMk/>
          <pc:sldMk cId="3358788559" sldId="323"/>
        </pc:sldMkLst>
      </pc:sldChg>
      <pc:sldChg chg="add del">
        <pc:chgData name="Tegischer Lukas" userId="f78daebb-0565-485c-bd0e-1cd035e796ff" providerId="ADAL" clId="{F901632F-A6E5-4A2B-AACE-F0D3FB940757}" dt="2021-03-10T08:25:46.290" v="137"/>
        <pc:sldMkLst>
          <pc:docMk/>
          <pc:sldMk cId="2201265112" sldId="324"/>
        </pc:sldMkLst>
      </pc:sldChg>
      <pc:sldChg chg="add">
        <pc:chgData name="Tegischer Lukas" userId="f78daebb-0565-485c-bd0e-1cd035e796ff" providerId="ADAL" clId="{F901632F-A6E5-4A2B-AACE-F0D3FB940757}" dt="2021-03-10T08:25:54.893" v="138"/>
        <pc:sldMkLst>
          <pc:docMk/>
          <pc:sldMk cId="2929411346" sldId="324"/>
        </pc:sldMkLst>
      </pc:sldChg>
      <pc:sldChg chg="addSp delSp modSp add mod delAnim modAnim">
        <pc:chgData name="Tegischer Lukas" userId="f78daebb-0565-485c-bd0e-1cd035e796ff" providerId="ADAL" clId="{F901632F-A6E5-4A2B-AACE-F0D3FB940757}" dt="2021-03-10T09:48:52.169" v="382"/>
        <pc:sldMkLst>
          <pc:docMk/>
          <pc:sldMk cId="723336897" sldId="325"/>
        </pc:sldMkLst>
        <pc:spChg chg="mod">
          <ac:chgData name="Tegischer Lukas" userId="f78daebb-0565-485c-bd0e-1cd035e796ff" providerId="ADAL" clId="{F901632F-A6E5-4A2B-AACE-F0D3FB940757}" dt="2021-03-10T08:28:48.568" v="234" actId="20577"/>
          <ac:spMkLst>
            <pc:docMk/>
            <pc:sldMk cId="723336897" sldId="32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F901632F-A6E5-4A2B-AACE-F0D3FB940757}" dt="2021-03-10T09:46:37.649" v="315" actId="6549"/>
          <ac:spMkLst>
            <pc:docMk/>
            <pc:sldMk cId="723336897" sldId="325"/>
            <ac:spMk id="4" creationId="{080B465F-CD11-4525-B0B5-D815250A9FDF}"/>
          </ac:spMkLst>
        </pc:spChg>
        <pc:spChg chg="add mod">
          <ac:chgData name="Tegischer Lukas" userId="f78daebb-0565-485c-bd0e-1cd035e796ff" providerId="ADAL" clId="{F901632F-A6E5-4A2B-AACE-F0D3FB940757}" dt="2021-03-10T09:47:55.647" v="335" actId="1076"/>
          <ac:spMkLst>
            <pc:docMk/>
            <pc:sldMk cId="723336897" sldId="325"/>
            <ac:spMk id="5" creationId="{1B78FCA0-A1E5-4EAD-9954-FC89349B5183}"/>
          </ac:spMkLst>
        </pc:spChg>
        <pc:spChg chg="add mod">
          <ac:chgData name="Tegischer Lukas" userId="f78daebb-0565-485c-bd0e-1cd035e796ff" providerId="ADAL" clId="{F901632F-A6E5-4A2B-AACE-F0D3FB940757}" dt="2021-03-10T09:47:58.242" v="336" actId="1076"/>
          <ac:spMkLst>
            <pc:docMk/>
            <pc:sldMk cId="723336897" sldId="325"/>
            <ac:spMk id="6" creationId="{79417F46-B613-4202-AF2E-7335B4C1824B}"/>
          </ac:spMkLst>
        </pc:spChg>
        <pc:spChg chg="add mod">
          <ac:chgData name="Tegischer Lukas" userId="f78daebb-0565-485c-bd0e-1cd035e796ff" providerId="ADAL" clId="{F901632F-A6E5-4A2B-AACE-F0D3FB940757}" dt="2021-03-10T09:48:33.401" v="365" actId="1076"/>
          <ac:spMkLst>
            <pc:docMk/>
            <pc:sldMk cId="723336897" sldId="325"/>
            <ac:spMk id="7" creationId="{24FD810B-E21B-454D-A6C0-1DA2A812D5DC}"/>
          </ac:spMkLst>
        </pc:spChg>
        <pc:spChg chg="add mod">
          <ac:chgData name="Tegischer Lukas" userId="f78daebb-0565-485c-bd0e-1cd035e796ff" providerId="ADAL" clId="{F901632F-A6E5-4A2B-AACE-F0D3FB940757}" dt="2021-03-10T09:48:44.021" v="375" actId="20577"/>
          <ac:spMkLst>
            <pc:docMk/>
            <pc:sldMk cId="723336897" sldId="325"/>
            <ac:spMk id="15" creationId="{D93ED443-31DB-4EDD-A357-39A7319BCB81}"/>
          </ac:spMkLst>
        </pc:spChg>
        <pc:spChg chg="add mod">
          <ac:chgData name="Tegischer Lukas" userId="f78daebb-0565-485c-bd0e-1cd035e796ff" providerId="ADAL" clId="{F901632F-A6E5-4A2B-AACE-F0D3FB940757}" dt="2021-03-10T09:48:47.899" v="381" actId="20577"/>
          <ac:spMkLst>
            <pc:docMk/>
            <pc:sldMk cId="723336897" sldId="325"/>
            <ac:spMk id="18" creationId="{F8828CD2-3148-470E-9D52-7466096CA49F}"/>
          </ac:spMkLst>
        </pc:spChg>
        <pc:graphicFrameChg chg="del">
          <ac:chgData name="Tegischer Lukas" userId="f78daebb-0565-485c-bd0e-1cd035e796ff" providerId="ADAL" clId="{F901632F-A6E5-4A2B-AACE-F0D3FB940757}" dt="2021-03-10T08:28:51.024" v="235" actId="478"/>
          <ac:graphicFrameMkLst>
            <pc:docMk/>
            <pc:sldMk cId="723336897" sldId="325"/>
            <ac:graphicFrameMk id="3" creationId="{EF3DFDEA-78B5-4B86-BE40-34DB2E2B5E05}"/>
          </ac:graphicFrameMkLst>
        </pc:graphicFrameChg>
        <pc:picChg chg="add mod">
          <ac:chgData name="Tegischer Lukas" userId="f78daebb-0565-485c-bd0e-1cd035e796ff" providerId="ADAL" clId="{F901632F-A6E5-4A2B-AACE-F0D3FB940757}" dt="2021-03-10T09:48:15.930" v="340" actId="1076"/>
          <ac:picMkLst>
            <pc:docMk/>
            <pc:sldMk cId="723336897" sldId="325"/>
            <ac:picMk id="12" creationId="{DBC488CE-B56A-44D2-A3E6-EEC1587478CC}"/>
          </ac:picMkLst>
        </pc:picChg>
        <pc:picChg chg="del">
          <ac:chgData name="Tegischer Lukas" userId="f78daebb-0565-485c-bd0e-1cd035e796ff" providerId="ADAL" clId="{F901632F-A6E5-4A2B-AACE-F0D3FB940757}" dt="2021-03-10T08:28:53.762" v="239" actId="478"/>
          <ac:picMkLst>
            <pc:docMk/>
            <pc:sldMk cId="723336897" sldId="325"/>
            <ac:picMk id="16" creationId="{27DEFA01-E66E-4A46-B88A-5476DBFE6801}"/>
          </ac:picMkLst>
        </pc:picChg>
        <pc:picChg chg="del">
          <ac:chgData name="Tegischer Lukas" userId="f78daebb-0565-485c-bd0e-1cd035e796ff" providerId="ADAL" clId="{F901632F-A6E5-4A2B-AACE-F0D3FB940757}" dt="2021-03-10T08:28:52.856" v="238" actId="478"/>
          <ac:picMkLst>
            <pc:docMk/>
            <pc:sldMk cId="723336897" sldId="325"/>
            <ac:picMk id="17" creationId="{B3B3E528-3B46-43D0-BF0C-8A91E8216BF0}"/>
          </ac:picMkLst>
        </pc:picChg>
        <pc:picChg chg="del">
          <ac:chgData name="Tegischer Lukas" userId="f78daebb-0565-485c-bd0e-1cd035e796ff" providerId="ADAL" clId="{F901632F-A6E5-4A2B-AACE-F0D3FB940757}" dt="2021-03-10T08:28:52.599" v="237" actId="478"/>
          <ac:picMkLst>
            <pc:docMk/>
            <pc:sldMk cId="723336897" sldId="325"/>
            <ac:picMk id="19" creationId="{6F7937CD-46CC-42B4-B61E-CF7AB23D8B12}"/>
          </ac:picMkLst>
        </pc:picChg>
        <pc:picChg chg="del">
          <ac:chgData name="Tegischer Lukas" userId="f78daebb-0565-485c-bd0e-1cd035e796ff" providerId="ADAL" clId="{F901632F-A6E5-4A2B-AACE-F0D3FB940757}" dt="2021-03-10T08:28:51.309" v="236" actId="478"/>
          <ac:picMkLst>
            <pc:docMk/>
            <pc:sldMk cId="723336897" sldId="325"/>
            <ac:picMk id="21" creationId="{03AAD9C7-7F74-4342-96A9-41BEA8338E89}"/>
          </ac:picMkLst>
        </pc:picChg>
      </pc:sldChg>
      <pc:sldChg chg="delSp modSp add mod ord">
        <pc:chgData name="Tegischer Lukas" userId="f78daebb-0565-485c-bd0e-1cd035e796ff" providerId="ADAL" clId="{F901632F-A6E5-4A2B-AACE-F0D3FB940757}" dt="2021-03-10T09:46:31.907" v="313"/>
        <pc:sldMkLst>
          <pc:docMk/>
          <pc:sldMk cId="1366671694" sldId="326"/>
        </pc:sldMkLst>
        <pc:spChg chg="mod">
          <ac:chgData name="Tegischer Lukas" userId="f78daebb-0565-485c-bd0e-1cd035e796ff" providerId="ADAL" clId="{F901632F-A6E5-4A2B-AACE-F0D3FB940757}" dt="2021-03-10T09:46:25.962" v="309" actId="1076"/>
          <ac:spMkLst>
            <pc:docMk/>
            <pc:sldMk cId="1366671694" sldId="326"/>
            <ac:spMk id="2" creationId="{00000000-0000-0000-0000-000000000000}"/>
          </ac:spMkLst>
        </pc:spChg>
        <pc:spChg chg="mod">
          <ac:chgData name="Tegischer Lukas" userId="f78daebb-0565-485c-bd0e-1cd035e796ff" providerId="ADAL" clId="{F901632F-A6E5-4A2B-AACE-F0D3FB940757}" dt="2021-03-10T09:46:28.730" v="311" actId="6549"/>
          <ac:spMkLst>
            <pc:docMk/>
            <pc:sldMk cId="1366671694" sldId="326"/>
            <ac:spMk id="4" creationId="{080B465F-CD11-4525-B0B5-D815250A9FDF}"/>
          </ac:spMkLst>
        </pc:spChg>
        <pc:spChg chg="del">
          <ac:chgData name="Tegischer Lukas" userId="f78daebb-0565-485c-bd0e-1cd035e796ff" providerId="ADAL" clId="{F901632F-A6E5-4A2B-AACE-F0D3FB940757}" dt="2021-03-10T09:46:10.021" v="303" actId="478"/>
          <ac:spMkLst>
            <pc:docMk/>
            <pc:sldMk cId="1366671694" sldId="326"/>
            <ac:spMk id="5" creationId="{1B78FCA0-A1E5-4EAD-9954-FC89349B5183}"/>
          </ac:spMkLst>
        </pc:spChg>
        <pc:spChg chg="del">
          <ac:chgData name="Tegischer Lukas" userId="f78daebb-0565-485c-bd0e-1cd035e796ff" providerId="ADAL" clId="{F901632F-A6E5-4A2B-AACE-F0D3FB940757}" dt="2021-03-10T09:46:11.179" v="304" actId="478"/>
          <ac:spMkLst>
            <pc:docMk/>
            <pc:sldMk cId="1366671694" sldId="326"/>
            <ac:spMk id="6" creationId="{79417F46-B613-4202-AF2E-7335B4C1824B}"/>
          </ac:spMkLst>
        </pc:spChg>
        <pc:picChg chg="del">
          <ac:chgData name="Tegischer Lukas" userId="f78daebb-0565-485c-bd0e-1cd035e796ff" providerId="ADAL" clId="{F901632F-A6E5-4A2B-AACE-F0D3FB940757}" dt="2021-03-10T09:46:13.033" v="305" actId="478"/>
          <ac:picMkLst>
            <pc:docMk/>
            <pc:sldMk cId="1366671694" sldId="326"/>
            <ac:picMk id="12" creationId="{DBC488CE-B56A-44D2-A3E6-EEC1587478CC}"/>
          </ac:picMkLst>
        </pc:picChg>
      </pc:sldChg>
      <pc:sldChg chg="addSp delSp modSp add mod delAnim modAnim">
        <pc:chgData name="Tegischer Lukas" userId="f78daebb-0565-485c-bd0e-1cd035e796ff" providerId="ADAL" clId="{F901632F-A6E5-4A2B-AACE-F0D3FB940757}" dt="2021-03-10T09:50:40.693" v="430"/>
        <pc:sldMkLst>
          <pc:docMk/>
          <pc:sldMk cId="2766520531" sldId="327"/>
        </pc:sldMkLst>
        <pc:spChg chg="add mod">
          <ac:chgData name="Tegischer Lukas" userId="f78daebb-0565-485c-bd0e-1cd035e796ff" providerId="ADAL" clId="{F901632F-A6E5-4A2B-AACE-F0D3FB940757}" dt="2021-03-10T09:49:36.137" v="397" actId="1076"/>
          <ac:spMkLst>
            <pc:docMk/>
            <pc:sldMk cId="2766520531" sldId="327"/>
            <ac:spMk id="3" creationId="{22736811-DBF3-4494-B89F-304BE20E5DEA}"/>
          </ac:spMkLst>
        </pc:spChg>
        <pc:spChg chg="del">
          <ac:chgData name="Tegischer Lukas" userId="f78daebb-0565-485c-bd0e-1cd035e796ff" providerId="ADAL" clId="{F901632F-A6E5-4A2B-AACE-F0D3FB940757}" dt="2021-03-10T09:49:00.725" v="384" actId="478"/>
          <ac:spMkLst>
            <pc:docMk/>
            <pc:sldMk cId="2766520531" sldId="327"/>
            <ac:spMk id="4" creationId="{080B465F-CD11-4525-B0B5-D815250A9FDF}"/>
          </ac:spMkLst>
        </pc:spChg>
        <pc:spChg chg="del">
          <ac:chgData name="Tegischer Lukas" userId="f78daebb-0565-485c-bd0e-1cd035e796ff" providerId="ADAL" clId="{F901632F-A6E5-4A2B-AACE-F0D3FB940757}" dt="2021-03-10T09:49:01.402" v="385" actId="478"/>
          <ac:spMkLst>
            <pc:docMk/>
            <pc:sldMk cId="2766520531" sldId="327"/>
            <ac:spMk id="5" creationId="{1B78FCA0-A1E5-4EAD-9954-FC89349B5183}"/>
          </ac:spMkLst>
        </pc:spChg>
        <pc:spChg chg="del">
          <ac:chgData name="Tegischer Lukas" userId="f78daebb-0565-485c-bd0e-1cd035e796ff" providerId="ADAL" clId="{F901632F-A6E5-4A2B-AACE-F0D3FB940757}" dt="2021-03-10T09:49:02.640" v="386" actId="478"/>
          <ac:spMkLst>
            <pc:docMk/>
            <pc:sldMk cId="2766520531" sldId="327"/>
            <ac:spMk id="6" creationId="{79417F46-B613-4202-AF2E-7335B4C1824B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7" creationId="{24FD810B-E21B-454D-A6C0-1DA2A812D5DC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15" creationId="{D93ED443-31DB-4EDD-A357-39A7319BCB81}"/>
          </ac:spMkLst>
        </pc:spChg>
        <pc:spChg chg="add mod">
          <ac:chgData name="Tegischer Lukas" userId="f78daebb-0565-485c-bd0e-1cd035e796ff" providerId="ADAL" clId="{F901632F-A6E5-4A2B-AACE-F0D3FB940757}" dt="2021-03-10T09:50:14.614" v="411" actId="20577"/>
          <ac:spMkLst>
            <pc:docMk/>
            <pc:sldMk cId="2766520531" sldId="327"/>
            <ac:spMk id="16" creationId="{CE2CFC65-EC6F-46CE-9851-BFC56C9750E1}"/>
          </ac:spMkLst>
        </pc:spChg>
        <pc:spChg chg="add mod">
          <ac:chgData name="Tegischer Lukas" userId="f78daebb-0565-485c-bd0e-1cd035e796ff" providerId="ADAL" clId="{F901632F-A6E5-4A2B-AACE-F0D3FB940757}" dt="2021-03-10T09:50:19.293" v="417" actId="20577"/>
          <ac:spMkLst>
            <pc:docMk/>
            <pc:sldMk cId="2766520531" sldId="327"/>
            <ac:spMk id="17" creationId="{48D7AC06-9567-41CD-853A-FC9053A66D96}"/>
          </ac:spMkLst>
        </pc:spChg>
        <pc:spChg chg="del">
          <ac:chgData name="Tegischer Lukas" userId="f78daebb-0565-485c-bd0e-1cd035e796ff" providerId="ADAL" clId="{F901632F-A6E5-4A2B-AACE-F0D3FB940757}" dt="2021-03-10T09:49:04.498" v="388" actId="478"/>
          <ac:spMkLst>
            <pc:docMk/>
            <pc:sldMk cId="2766520531" sldId="327"/>
            <ac:spMk id="18" creationId="{F8828CD2-3148-470E-9D52-7466096CA49F}"/>
          </ac:spMkLst>
        </pc:spChg>
        <pc:spChg chg="add mod">
          <ac:chgData name="Tegischer Lukas" userId="f78daebb-0565-485c-bd0e-1cd035e796ff" providerId="ADAL" clId="{F901632F-A6E5-4A2B-AACE-F0D3FB940757}" dt="2021-03-10T09:50:23.928" v="423" actId="20577"/>
          <ac:spMkLst>
            <pc:docMk/>
            <pc:sldMk cId="2766520531" sldId="327"/>
            <ac:spMk id="19" creationId="{5D18A2D5-A020-4CFC-8189-64E077E51910}"/>
          </ac:spMkLst>
        </pc:spChg>
        <pc:picChg chg="del">
          <ac:chgData name="Tegischer Lukas" userId="f78daebb-0565-485c-bd0e-1cd035e796ff" providerId="ADAL" clId="{F901632F-A6E5-4A2B-AACE-F0D3FB940757}" dt="2021-03-10T09:49:03.570" v="387" actId="478"/>
          <ac:picMkLst>
            <pc:docMk/>
            <pc:sldMk cId="2766520531" sldId="327"/>
            <ac:picMk id="12" creationId="{DBC488CE-B56A-44D2-A3E6-EEC1587478CC}"/>
          </ac:picMkLst>
        </pc:picChg>
        <pc:picChg chg="add mod">
          <ac:chgData name="Tegischer Lukas" userId="f78daebb-0565-485c-bd0e-1cd035e796ff" providerId="ADAL" clId="{F901632F-A6E5-4A2B-AACE-F0D3FB940757}" dt="2021-03-10T09:50:27.249" v="424" actId="1076"/>
          <ac:picMkLst>
            <pc:docMk/>
            <pc:sldMk cId="2766520531" sldId="327"/>
            <ac:picMk id="13" creationId="{808F4584-F230-4A67-92E0-259BF59DA207}"/>
          </ac:picMkLst>
        </pc:picChg>
      </pc:sldChg>
      <pc:sldChg chg="addSp delSp modSp add mod delAnim modAnim">
        <pc:chgData name="Tegischer Lukas" userId="f78daebb-0565-485c-bd0e-1cd035e796ff" providerId="ADAL" clId="{F901632F-A6E5-4A2B-AACE-F0D3FB940757}" dt="2021-03-10T09:52:32.499" v="481" actId="1076"/>
        <pc:sldMkLst>
          <pc:docMk/>
          <pc:sldMk cId="685787368" sldId="328"/>
        </pc:sldMkLst>
        <pc:spChg chg="del">
          <ac:chgData name="Tegischer Lukas" userId="f78daebb-0565-485c-bd0e-1cd035e796ff" providerId="ADAL" clId="{F901632F-A6E5-4A2B-AACE-F0D3FB940757}" dt="2021-03-10T09:50:54.081" v="437" actId="478"/>
          <ac:spMkLst>
            <pc:docMk/>
            <pc:sldMk cId="685787368" sldId="328"/>
            <ac:spMk id="3" creationId="{22736811-DBF3-4494-B89F-304BE20E5DEA}"/>
          </ac:spMkLst>
        </pc:spChg>
        <pc:spChg chg="add del mod">
          <ac:chgData name="Tegischer Lukas" userId="f78daebb-0565-485c-bd0e-1cd035e796ff" providerId="ADAL" clId="{F901632F-A6E5-4A2B-AACE-F0D3FB940757}" dt="2021-03-10T09:51:38.345" v="455" actId="478"/>
          <ac:spMkLst>
            <pc:docMk/>
            <pc:sldMk cId="685787368" sldId="328"/>
            <ac:spMk id="4" creationId="{703D138C-1906-4F76-91EF-0B6585E4A1D6}"/>
          </ac:spMkLst>
        </pc:spChg>
        <pc:spChg chg="add mod">
          <ac:chgData name="Tegischer Lukas" userId="f78daebb-0565-485c-bd0e-1cd035e796ff" providerId="ADAL" clId="{F901632F-A6E5-4A2B-AACE-F0D3FB940757}" dt="2021-03-10T09:52:32.499" v="481" actId="1076"/>
          <ac:spMkLst>
            <pc:docMk/>
            <pc:sldMk cId="685787368" sldId="328"/>
            <ac:spMk id="5" creationId="{87A20410-5583-4D9D-A533-F59D9DF82357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1" creationId="{62629D0F-1D31-4ADC-881A-5C4254B2141E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2" creationId="{0B980F19-C1D3-4C72-9BBC-56ECD2F9DE7B}"/>
          </ac:spMkLst>
        </pc:spChg>
        <pc:spChg chg="add mod">
          <ac:chgData name="Tegischer Lukas" userId="f78daebb-0565-485c-bd0e-1cd035e796ff" providerId="ADAL" clId="{F901632F-A6E5-4A2B-AACE-F0D3FB940757}" dt="2021-03-10T09:52:31.026" v="480" actId="1076"/>
          <ac:spMkLst>
            <pc:docMk/>
            <pc:sldMk cId="685787368" sldId="328"/>
            <ac:spMk id="15" creationId="{124D9B5D-0B16-4ABC-874E-784CF2ABE489}"/>
          </ac:spMkLst>
        </pc:spChg>
        <pc:spChg chg="del">
          <ac:chgData name="Tegischer Lukas" userId="f78daebb-0565-485c-bd0e-1cd035e796ff" providerId="ADAL" clId="{F901632F-A6E5-4A2B-AACE-F0D3FB940757}" dt="2021-03-10T09:50:49.703" v="433" actId="478"/>
          <ac:spMkLst>
            <pc:docMk/>
            <pc:sldMk cId="685787368" sldId="328"/>
            <ac:spMk id="16" creationId="{CE2CFC65-EC6F-46CE-9851-BFC56C9750E1}"/>
          </ac:spMkLst>
        </pc:spChg>
        <pc:spChg chg="del mod">
          <ac:chgData name="Tegischer Lukas" userId="f78daebb-0565-485c-bd0e-1cd035e796ff" providerId="ADAL" clId="{F901632F-A6E5-4A2B-AACE-F0D3FB940757}" dt="2021-03-10T09:50:51.446" v="435" actId="478"/>
          <ac:spMkLst>
            <pc:docMk/>
            <pc:sldMk cId="685787368" sldId="328"/>
            <ac:spMk id="17" creationId="{48D7AC06-9567-41CD-853A-FC9053A66D96}"/>
          </ac:spMkLst>
        </pc:spChg>
        <pc:spChg chg="del mod">
          <ac:chgData name="Tegischer Lukas" userId="f78daebb-0565-485c-bd0e-1cd035e796ff" providerId="ADAL" clId="{F901632F-A6E5-4A2B-AACE-F0D3FB940757}" dt="2021-03-10T09:50:55.299" v="438" actId="478"/>
          <ac:spMkLst>
            <pc:docMk/>
            <pc:sldMk cId="685787368" sldId="328"/>
            <ac:spMk id="19" creationId="{5D18A2D5-A020-4CFC-8189-64E077E51910}"/>
          </ac:spMkLst>
        </pc:spChg>
        <pc:picChg chg="del">
          <ac:chgData name="Tegischer Lukas" userId="f78daebb-0565-485c-bd0e-1cd035e796ff" providerId="ADAL" clId="{F901632F-A6E5-4A2B-AACE-F0D3FB940757}" dt="2021-03-10T09:50:49.017" v="432" actId="478"/>
          <ac:picMkLst>
            <pc:docMk/>
            <pc:sldMk cId="685787368" sldId="328"/>
            <ac:picMk id="13" creationId="{808F4584-F230-4A67-92E0-259BF59DA207}"/>
          </ac:picMkLst>
        </pc:picChg>
      </pc:sldChg>
      <pc:sldChg chg="addSp delSp modSp add mod delAnim">
        <pc:chgData name="Tegischer Lukas" userId="f78daebb-0565-485c-bd0e-1cd035e796ff" providerId="ADAL" clId="{F901632F-A6E5-4A2B-AACE-F0D3FB940757}" dt="2021-03-10T09:54:26.755" v="504" actId="1076"/>
        <pc:sldMkLst>
          <pc:docMk/>
          <pc:sldMk cId="2060703222" sldId="329"/>
        </pc:sldMkLst>
        <pc:spChg chg="mod">
          <ac:chgData name="Tegischer Lukas" userId="f78daebb-0565-485c-bd0e-1cd035e796ff" providerId="ADAL" clId="{F901632F-A6E5-4A2B-AACE-F0D3FB940757}" dt="2021-03-10T09:54:23.634" v="503" actId="1076"/>
          <ac:spMkLst>
            <pc:docMk/>
            <pc:sldMk cId="2060703222" sldId="329"/>
            <ac:spMk id="2" creationId="{00000000-0000-0000-0000-000000000000}"/>
          </ac:spMkLst>
        </pc:spChg>
        <pc:spChg chg="del">
          <ac:chgData name="Tegischer Lukas" userId="f78daebb-0565-485c-bd0e-1cd035e796ff" providerId="ADAL" clId="{F901632F-A6E5-4A2B-AACE-F0D3FB940757}" dt="2021-03-10T09:52:38.803" v="483" actId="478"/>
          <ac:spMkLst>
            <pc:docMk/>
            <pc:sldMk cId="2060703222" sldId="329"/>
            <ac:spMk id="5" creationId="{87A20410-5583-4D9D-A533-F59D9DF82357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1" creationId="{62629D0F-1D31-4ADC-881A-5C4254B2141E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2" creationId="{0B980F19-C1D3-4C72-9BBC-56ECD2F9DE7B}"/>
          </ac:spMkLst>
        </pc:spChg>
        <pc:spChg chg="del">
          <ac:chgData name="Tegischer Lukas" userId="f78daebb-0565-485c-bd0e-1cd035e796ff" providerId="ADAL" clId="{F901632F-A6E5-4A2B-AACE-F0D3FB940757}" dt="2021-03-10T09:52:40.002" v="484" actId="478"/>
          <ac:spMkLst>
            <pc:docMk/>
            <pc:sldMk cId="2060703222" sldId="329"/>
            <ac:spMk id="15" creationId="{124D9B5D-0B16-4ABC-874E-784CF2ABE489}"/>
          </ac:spMkLst>
        </pc:spChg>
        <pc:graphicFrameChg chg="add mod modGraphic">
          <ac:chgData name="Tegischer Lukas" userId="f78daebb-0565-485c-bd0e-1cd035e796ff" providerId="ADAL" clId="{F901632F-A6E5-4A2B-AACE-F0D3FB940757}" dt="2021-03-10T09:54:26.755" v="504" actId="1076"/>
          <ac:graphicFrameMkLst>
            <pc:docMk/>
            <pc:sldMk cId="2060703222" sldId="329"/>
            <ac:graphicFrameMk id="3" creationId="{D74A2DBD-3636-4EE8-87C8-D57A3E3D7BC9}"/>
          </ac:graphicFrameMkLst>
        </pc:graphicFrameChg>
      </pc:sldChg>
      <pc:sldChg chg="addSp delSp modSp new mod modAnim">
        <pc:chgData name="Tegischer Lukas" userId="f78daebb-0565-485c-bd0e-1cd035e796ff" providerId="ADAL" clId="{F901632F-A6E5-4A2B-AACE-F0D3FB940757}" dt="2021-04-01T19:14:33.990" v="611" actId="6549"/>
        <pc:sldMkLst>
          <pc:docMk/>
          <pc:sldMk cId="2742950305" sldId="330"/>
        </pc:sldMkLst>
        <pc:spChg chg="del">
          <ac:chgData name="Tegischer Lukas" userId="f78daebb-0565-485c-bd0e-1cd035e796ff" providerId="ADAL" clId="{F901632F-A6E5-4A2B-AACE-F0D3FB940757}" dt="2021-03-10T09:55:06.617" v="506" actId="478"/>
          <ac:spMkLst>
            <pc:docMk/>
            <pc:sldMk cId="2742950305" sldId="330"/>
            <ac:spMk id="2" creationId="{54DE75D5-E40D-4BC2-B5CC-79DA1F8FCFCC}"/>
          </ac:spMkLst>
        </pc:spChg>
        <pc:spChg chg="del">
          <ac:chgData name="Tegischer Lukas" userId="f78daebb-0565-485c-bd0e-1cd035e796ff" providerId="ADAL" clId="{F901632F-A6E5-4A2B-AACE-F0D3FB940757}" dt="2021-03-10T09:55:07.348" v="507" actId="478"/>
          <ac:spMkLst>
            <pc:docMk/>
            <pc:sldMk cId="2742950305" sldId="330"/>
            <ac:spMk id="3" creationId="{9EA9716D-985E-43D6-8EBF-1A4552E43907}"/>
          </ac:spMkLst>
        </pc:spChg>
        <pc:spChg chg="add mod">
          <ac:chgData name="Tegischer Lukas" userId="f78daebb-0565-485c-bd0e-1cd035e796ff" providerId="ADAL" clId="{F901632F-A6E5-4A2B-AACE-F0D3FB940757}" dt="2021-04-01T19:14:33.990" v="611" actId="6549"/>
          <ac:spMkLst>
            <pc:docMk/>
            <pc:sldMk cId="2742950305" sldId="330"/>
            <ac:spMk id="4" creationId="{0F25A2F3-03AF-4E92-90DD-A971F3D4D149}"/>
          </ac:spMkLst>
        </pc:spChg>
        <pc:spChg chg="add mod">
          <ac:chgData name="Tegischer Lukas" userId="f78daebb-0565-485c-bd0e-1cd035e796ff" providerId="ADAL" clId="{F901632F-A6E5-4A2B-AACE-F0D3FB940757}" dt="2021-03-10T09:58:09.289" v="529" actId="1076"/>
          <ac:spMkLst>
            <pc:docMk/>
            <pc:sldMk cId="2742950305" sldId="330"/>
            <ac:spMk id="5" creationId="{9EFF9A2D-14FF-478B-8A92-E9A2017861BF}"/>
          </ac:spMkLst>
        </pc:spChg>
        <pc:spChg chg="add del mod">
          <ac:chgData name="Tegischer Lukas" userId="f78daebb-0565-485c-bd0e-1cd035e796ff" providerId="ADAL" clId="{F901632F-A6E5-4A2B-AACE-F0D3FB940757}" dt="2021-03-10T09:57:48.224" v="524"/>
          <ac:spMkLst>
            <pc:docMk/>
            <pc:sldMk cId="2742950305" sldId="330"/>
            <ac:spMk id="6" creationId="{FFA90CFE-192F-4688-8DED-D3A85BBB2898}"/>
          </ac:spMkLst>
        </pc:spChg>
        <pc:picChg chg="add mod">
          <ac:chgData name="Tegischer Lukas" userId="f78daebb-0565-485c-bd0e-1cd035e796ff" providerId="ADAL" clId="{F901632F-A6E5-4A2B-AACE-F0D3FB940757}" dt="2021-03-10T09:58:05.233" v="528" actId="1076"/>
          <ac:picMkLst>
            <pc:docMk/>
            <pc:sldMk cId="2742950305" sldId="330"/>
            <ac:picMk id="7" creationId="{3F8ABDEB-990B-4E7D-898B-9199A1B92567}"/>
          </ac:picMkLst>
        </pc:picChg>
        <pc:cxnChg chg="add mod">
          <ac:chgData name="Tegischer Lukas" userId="f78daebb-0565-485c-bd0e-1cd035e796ff" providerId="ADAL" clId="{F901632F-A6E5-4A2B-AACE-F0D3FB940757}" dt="2021-04-01T19:02:47.820" v="594" actId="693"/>
          <ac:cxnSpMkLst>
            <pc:docMk/>
            <pc:sldMk cId="2742950305" sldId="330"/>
            <ac:cxnSpMk id="3" creationId="{7C79A8D9-69E9-4725-B1ED-F4756391953E}"/>
          </ac:cxnSpMkLst>
        </pc:cxnChg>
        <pc:cxnChg chg="add del">
          <ac:chgData name="Tegischer Lukas" userId="f78daebb-0565-485c-bd0e-1cd035e796ff" providerId="ADAL" clId="{F901632F-A6E5-4A2B-AACE-F0D3FB940757}" dt="2021-03-10T09:58:50.389" v="532" actId="478"/>
          <ac:cxnSpMkLst>
            <pc:docMk/>
            <pc:sldMk cId="2742950305" sldId="330"/>
            <ac:cxnSpMk id="9" creationId="{A6FF85AB-2413-4752-BF03-DEBF2BF0A656}"/>
          </ac:cxnSpMkLst>
        </pc:cxnChg>
        <pc:cxnChg chg="add mod">
          <ac:chgData name="Tegischer Lukas" userId="f78daebb-0565-485c-bd0e-1cd035e796ff" providerId="ADAL" clId="{F901632F-A6E5-4A2B-AACE-F0D3FB940757}" dt="2021-04-01T19:02:39.174" v="592" actId="1582"/>
          <ac:cxnSpMkLst>
            <pc:docMk/>
            <pc:sldMk cId="2742950305" sldId="330"/>
            <ac:cxnSpMk id="9" creationId="{C438574C-6681-4528-B2B6-CFD2814AF271}"/>
          </ac:cxnSpMkLst>
        </pc:cxnChg>
        <pc:cxnChg chg="add mod">
          <ac:chgData name="Tegischer Lukas" userId="f78daebb-0565-485c-bd0e-1cd035e796ff" providerId="ADAL" clId="{F901632F-A6E5-4A2B-AACE-F0D3FB940757}" dt="2021-04-01T19:02:39.174" v="592" actId="1582"/>
          <ac:cxnSpMkLst>
            <pc:docMk/>
            <pc:sldMk cId="2742950305" sldId="330"/>
            <ac:cxnSpMk id="10" creationId="{35263F6D-00AA-44CF-9A77-DE099AE7E077}"/>
          </ac:cxnSpMkLst>
        </pc:cxnChg>
      </pc:sldChg>
      <pc:sldChg chg="addSp modSp add mod modAnim">
        <pc:chgData name="Tegischer Lukas" userId="f78daebb-0565-485c-bd0e-1cd035e796ff" providerId="ADAL" clId="{F901632F-A6E5-4A2B-AACE-F0D3FB940757}" dt="2021-04-01T19:14:45.326" v="613" actId="20577"/>
        <pc:sldMkLst>
          <pc:docMk/>
          <pc:sldMk cId="1606331548" sldId="331"/>
        </pc:sldMkLst>
        <pc:spChg chg="mod">
          <ac:chgData name="Tegischer Lukas" userId="f78daebb-0565-485c-bd0e-1cd035e796ff" providerId="ADAL" clId="{F901632F-A6E5-4A2B-AACE-F0D3FB940757}" dt="2021-04-01T19:14:45.326" v="613" actId="20577"/>
          <ac:spMkLst>
            <pc:docMk/>
            <pc:sldMk cId="1606331548" sldId="331"/>
            <ac:spMk id="4" creationId="{0F25A2F3-03AF-4E92-90DD-A971F3D4D149}"/>
          </ac:spMkLst>
        </pc:spChg>
        <pc:spChg chg="mod">
          <ac:chgData name="Tegischer Lukas" userId="f78daebb-0565-485c-bd0e-1cd035e796ff" providerId="ADAL" clId="{F901632F-A6E5-4A2B-AACE-F0D3FB940757}" dt="2021-03-10T09:59:38.873" v="567" actId="20577"/>
          <ac:spMkLst>
            <pc:docMk/>
            <pc:sldMk cId="1606331548" sldId="331"/>
            <ac:spMk id="5" creationId="{9EFF9A2D-14FF-478B-8A92-E9A2017861BF}"/>
          </ac:spMkLst>
        </pc:spChg>
        <pc:cxnChg chg="add mod">
          <ac:chgData name="Tegischer Lukas" userId="f78daebb-0565-485c-bd0e-1cd035e796ff" providerId="ADAL" clId="{F901632F-A6E5-4A2B-AACE-F0D3FB940757}" dt="2021-04-01T19:03:48.977" v="602" actId="14100"/>
          <ac:cxnSpMkLst>
            <pc:docMk/>
            <pc:sldMk cId="1606331548" sldId="331"/>
            <ac:cxnSpMk id="6" creationId="{64CC261D-C90F-4E0B-AC97-5766CB5D477D}"/>
          </ac:cxnSpMkLst>
        </pc:cxnChg>
        <pc:cxnChg chg="add mod">
          <ac:chgData name="Tegischer Lukas" userId="f78daebb-0565-485c-bd0e-1cd035e796ff" providerId="ADAL" clId="{F901632F-A6E5-4A2B-AACE-F0D3FB940757}" dt="2021-04-01T19:03:54.289" v="604" actId="14100"/>
          <ac:cxnSpMkLst>
            <pc:docMk/>
            <pc:sldMk cId="1606331548" sldId="331"/>
            <ac:cxnSpMk id="8" creationId="{89F60DE0-13C4-48F6-B275-8C4BD2EE2561}"/>
          </ac:cxnSpMkLst>
        </pc:cxnChg>
        <pc:cxnChg chg="add mod">
          <ac:chgData name="Tegischer Lukas" userId="f78daebb-0565-485c-bd0e-1cd035e796ff" providerId="ADAL" clId="{F901632F-A6E5-4A2B-AACE-F0D3FB940757}" dt="2021-04-01T19:04:05.090" v="608" actId="14100"/>
          <ac:cxnSpMkLst>
            <pc:docMk/>
            <pc:sldMk cId="1606331548" sldId="331"/>
            <ac:cxnSpMk id="9" creationId="{94D0E532-CD76-4A24-9262-DC7F1DAC7480}"/>
          </ac:cxnSpMkLst>
        </pc:cxnChg>
      </pc:sldChg>
    </pc:docChg>
  </pc:docChgLst>
  <pc:docChgLst>
    <pc:chgData name="Tegischer Lukas" userId="f78daebb-0565-485c-bd0e-1cd035e796ff" providerId="ADAL" clId="{75562D13-D52A-475A-8161-D4F570A174AE}"/>
    <pc:docChg chg="custSel delSld modSld">
      <pc:chgData name="Tegischer Lukas" userId="f78daebb-0565-485c-bd0e-1cd035e796ff" providerId="ADAL" clId="{75562D13-D52A-475A-8161-D4F570A174AE}" dt="2022-11-04T11:12:40.505" v="8" actId="47"/>
      <pc:docMkLst>
        <pc:docMk/>
      </pc:docMkLst>
      <pc:sldChg chg="delSp mod">
        <pc:chgData name="Tegischer Lukas" userId="f78daebb-0565-485c-bd0e-1cd035e796ff" providerId="ADAL" clId="{75562D13-D52A-475A-8161-D4F570A174AE}" dt="2022-11-04T11:12:33.189" v="0" actId="478"/>
        <pc:sldMkLst>
          <pc:docMk/>
          <pc:sldMk cId="336392357" sldId="256"/>
        </pc:sldMkLst>
        <pc:picChg chg="del">
          <ac:chgData name="Tegischer Lukas" userId="f78daebb-0565-485c-bd0e-1cd035e796ff" providerId="ADAL" clId="{75562D13-D52A-475A-8161-D4F570A174AE}" dt="2022-11-04T11:12:33.189" v="0" actId="478"/>
          <ac:picMkLst>
            <pc:docMk/>
            <pc:sldMk cId="336392357" sldId="256"/>
            <ac:picMk id="8" creationId="{FD6710D9-1CE8-4542-848B-E626712C6EBF}"/>
          </ac:picMkLst>
        </pc:picChg>
      </pc:sldChg>
      <pc:sldChg chg="del">
        <pc:chgData name="Tegischer Lukas" userId="f78daebb-0565-485c-bd0e-1cd035e796ff" providerId="ADAL" clId="{75562D13-D52A-475A-8161-D4F570A174AE}" dt="2022-11-04T11:12:40.505" v="8" actId="47"/>
        <pc:sldMkLst>
          <pc:docMk/>
          <pc:sldMk cId="3932101437" sldId="291"/>
        </pc:sldMkLst>
      </pc:sldChg>
      <pc:sldChg chg="delSp mod">
        <pc:chgData name="Tegischer Lukas" userId="f78daebb-0565-485c-bd0e-1cd035e796ff" providerId="ADAL" clId="{75562D13-D52A-475A-8161-D4F570A174AE}" dt="2022-11-04T11:12:34.399" v="1" actId="478"/>
        <pc:sldMkLst>
          <pc:docMk/>
          <pc:sldMk cId="3315933259" sldId="298"/>
        </pc:sldMkLst>
        <pc:picChg chg="del">
          <ac:chgData name="Tegischer Lukas" userId="f78daebb-0565-485c-bd0e-1cd035e796ff" providerId="ADAL" clId="{75562D13-D52A-475A-8161-D4F570A174AE}" dt="2022-11-04T11:12:34.399" v="1" actId="478"/>
          <ac:picMkLst>
            <pc:docMk/>
            <pc:sldMk cId="3315933259" sldId="298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5562D13-D52A-475A-8161-D4F570A174AE}" dt="2022-11-04T11:12:35.001" v="2" actId="478"/>
        <pc:sldMkLst>
          <pc:docMk/>
          <pc:sldMk cId="1502020708" sldId="300"/>
        </pc:sldMkLst>
        <pc:picChg chg="del">
          <ac:chgData name="Tegischer Lukas" userId="f78daebb-0565-485c-bd0e-1cd035e796ff" providerId="ADAL" clId="{75562D13-D52A-475A-8161-D4F570A174AE}" dt="2022-11-04T11:12:35.001" v="2" actId="478"/>
          <ac:picMkLst>
            <pc:docMk/>
            <pc:sldMk cId="1502020708" sldId="300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5562D13-D52A-475A-8161-D4F570A174AE}" dt="2022-11-04T11:12:37.999" v="6" actId="478"/>
        <pc:sldMkLst>
          <pc:docMk/>
          <pc:sldMk cId="3500513179" sldId="305"/>
        </pc:sldMkLst>
        <pc:picChg chg="del">
          <ac:chgData name="Tegischer Lukas" userId="f78daebb-0565-485c-bd0e-1cd035e796ff" providerId="ADAL" clId="{75562D13-D52A-475A-8161-D4F570A174AE}" dt="2022-11-04T11:12:37.999" v="6" actId="478"/>
          <ac:picMkLst>
            <pc:docMk/>
            <pc:sldMk cId="3500513179" sldId="305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5562D13-D52A-475A-8161-D4F570A174AE}" dt="2022-11-04T11:12:35.652" v="3" actId="478"/>
        <pc:sldMkLst>
          <pc:docMk/>
          <pc:sldMk cId="2929411346" sldId="324"/>
        </pc:sldMkLst>
        <pc:picChg chg="del">
          <ac:chgData name="Tegischer Lukas" userId="f78daebb-0565-485c-bd0e-1cd035e796ff" providerId="ADAL" clId="{75562D13-D52A-475A-8161-D4F570A174AE}" dt="2022-11-04T11:12:35.652" v="3" actId="478"/>
          <ac:picMkLst>
            <pc:docMk/>
            <pc:sldMk cId="2929411346" sldId="324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5562D13-D52A-475A-8161-D4F570A174AE}" dt="2022-11-04T11:12:36.303" v="4" actId="478"/>
        <pc:sldMkLst>
          <pc:docMk/>
          <pc:sldMk cId="3592632763" sldId="332"/>
        </pc:sldMkLst>
        <pc:picChg chg="del">
          <ac:chgData name="Tegischer Lukas" userId="f78daebb-0565-485c-bd0e-1cd035e796ff" providerId="ADAL" clId="{75562D13-D52A-475A-8161-D4F570A174AE}" dt="2022-11-04T11:12:36.303" v="4" actId="478"/>
          <ac:picMkLst>
            <pc:docMk/>
            <pc:sldMk cId="3592632763" sldId="332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5562D13-D52A-475A-8161-D4F570A174AE}" dt="2022-11-04T11:12:36.925" v="5" actId="478"/>
        <pc:sldMkLst>
          <pc:docMk/>
          <pc:sldMk cId="3772851082" sldId="333"/>
        </pc:sldMkLst>
        <pc:picChg chg="del">
          <ac:chgData name="Tegischer Lukas" userId="f78daebb-0565-485c-bd0e-1cd035e796ff" providerId="ADAL" clId="{75562D13-D52A-475A-8161-D4F570A174AE}" dt="2022-11-04T11:12:36.925" v="5" actId="478"/>
          <ac:picMkLst>
            <pc:docMk/>
            <pc:sldMk cId="3772851082" sldId="333"/>
            <ac:picMk id="14" creationId="{053D7308-DE5D-4085-8981-CCF5F27D1668}"/>
          </ac:picMkLst>
        </pc:picChg>
      </pc:sldChg>
      <pc:sldChg chg="delSp mod">
        <pc:chgData name="Tegischer Lukas" userId="f78daebb-0565-485c-bd0e-1cd035e796ff" providerId="ADAL" clId="{75562D13-D52A-475A-8161-D4F570A174AE}" dt="2022-11-04T11:12:38.636" v="7" actId="478"/>
        <pc:sldMkLst>
          <pc:docMk/>
          <pc:sldMk cId="444629137" sldId="334"/>
        </pc:sldMkLst>
        <pc:picChg chg="del">
          <ac:chgData name="Tegischer Lukas" userId="f78daebb-0565-485c-bd0e-1cd035e796ff" providerId="ADAL" clId="{75562D13-D52A-475A-8161-D4F570A174AE}" dt="2022-11-04T11:12:38.636" v="7" actId="478"/>
          <ac:picMkLst>
            <pc:docMk/>
            <pc:sldMk cId="444629137" sldId="334"/>
            <ac:picMk id="14" creationId="{053D7308-DE5D-4085-8981-CCF5F27D1668}"/>
          </ac:picMkLst>
        </pc:picChg>
      </pc:sldChg>
    </pc:docChg>
  </pc:docChgLst>
  <pc:docChgLst>
    <pc:chgData name="Tegischer Lukas" userId="f78daebb-0565-485c-bd0e-1cd035e796ff" providerId="ADAL" clId="{D758E6AF-DA6E-4EB4-A0A5-42C8DB675D16}"/>
    <pc:docChg chg="undo custSel addSld delSld modSld">
      <pc:chgData name="Tegischer Lukas" userId="f78daebb-0565-485c-bd0e-1cd035e796ff" providerId="ADAL" clId="{D758E6AF-DA6E-4EB4-A0A5-42C8DB675D16}" dt="2020-06-16T06:08:38.398" v="255"/>
      <pc:docMkLst>
        <pc:docMk/>
      </pc:docMkLst>
      <pc:sldChg chg="modSp">
        <pc:chgData name="Tegischer Lukas" userId="f78daebb-0565-485c-bd0e-1cd035e796ff" providerId="ADAL" clId="{D758E6AF-DA6E-4EB4-A0A5-42C8DB675D16}" dt="2020-06-16T05:59:20.086" v="33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D758E6AF-DA6E-4EB4-A0A5-42C8DB675D16}" dt="2020-06-16T05:59:20.086" v="33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D758E6AF-DA6E-4EB4-A0A5-42C8DB675D16}" dt="2020-06-16T06:04:04.692" v="172"/>
        <pc:sldMkLst>
          <pc:docMk/>
          <pc:sldMk cId="4068653008" sldId="278"/>
        </pc:sldMkLst>
        <pc:spChg chg="mod">
          <ac:chgData name="Tegischer Lukas" userId="f78daebb-0565-485c-bd0e-1cd035e796ff" providerId="ADAL" clId="{D758E6AF-DA6E-4EB4-A0A5-42C8DB675D16}" dt="2020-06-16T05:59:30.266" v="59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5:59:32.704" v="60" actId="478"/>
          <ac:spMkLst>
            <pc:docMk/>
            <pc:sldMk cId="4068653008" sldId="278"/>
            <ac:spMk id="3" creationId="{C6E72528-3E1A-4D37-ABE1-288918219A59}"/>
          </ac:spMkLst>
        </pc:spChg>
        <pc:spChg chg="add del mod">
          <ac:chgData name="Tegischer Lukas" userId="f78daebb-0565-485c-bd0e-1cd035e796ff" providerId="ADAL" clId="{D758E6AF-DA6E-4EB4-A0A5-42C8DB675D16}" dt="2020-06-16T06:02:27.702" v="122" actId="478"/>
          <ac:spMkLst>
            <pc:docMk/>
            <pc:sldMk cId="4068653008" sldId="278"/>
            <ac:spMk id="4" creationId="{38B992C7-3E32-4ED8-BC2B-5265ECC82B75}"/>
          </ac:spMkLst>
        </pc:spChg>
        <pc:spChg chg="add del mod">
          <ac:chgData name="Tegischer Lukas" userId="f78daebb-0565-485c-bd0e-1cd035e796ff" providerId="ADAL" clId="{D758E6AF-DA6E-4EB4-A0A5-42C8DB675D16}" dt="2020-06-16T06:02:56.031" v="147" actId="478"/>
          <ac:spMkLst>
            <pc:docMk/>
            <pc:sldMk cId="4068653008" sldId="278"/>
            <ac:spMk id="5" creationId="{393E2BC7-9129-4881-9F77-4D45A01CFD9B}"/>
          </ac:spMkLst>
        </pc:spChg>
        <pc:spChg chg="add mod">
          <ac:chgData name="Tegischer Lukas" userId="f78daebb-0565-485c-bd0e-1cd035e796ff" providerId="ADAL" clId="{D758E6AF-DA6E-4EB4-A0A5-42C8DB675D16}" dt="2020-06-16T06:01:53.139" v="106" actId="1076"/>
          <ac:spMkLst>
            <pc:docMk/>
            <pc:sldMk cId="4068653008" sldId="278"/>
            <ac:spMk id="6" creationId="{CE7B355E-508D-419C-A05E-DBB005F0667C}"/>
          </ac:spMkLst>
        </pc:spChg>
        <pc:spChg chg="add del mod">
          <ac:chgData name="Tegischer Lukas" userId="f78daebb-0565-485c-bd0e-1cd035e796ff" providerId="ADAL" clId="{D758E6AF-DA6E-4EB4-A0A5-42C8DB675D16}" dt="2020-06-16T06:01:50.786" v="105"/>
          <ac:spMkLst>
            <pc:docMk/>
            <pc:sldMk cId="4068653008" sldId="278"/>
            <ac:spMk id="11" creationId="{D9E4B760-1F48-4068-B36A-AD6CAE0918F3}"/>
          </ac:spMkLst>
        </pc:spChg>
        <pc:spChg chg="add del mod">
          <ac:chgData name="Tegischer Lukas" userId="f78daebb-0565-485c-bd0e-1cd035e796ff" providerId="ADAL" clId="{D758E6AF-DA6E-4EB4-A0A5-42C8DB675D16}" dt="2020-06-16T06:02:54.871" v="146" actId="478"/>
          <ac:spMkLst>
            <pc:docMk/>
            <pc:sldMk cId="4068653008" sldId="278"/>
            <ac:spMk id="13" creationId="{7984E34B-93AA-4FF3-AE29-4CC79CDB58B3}"/>
          </ac:spMkLst>
        </pc:spChg>
        <pc:picChg chg="add del mod">
          <ac:chgData name="Tegischer Lukas" userId="f78daebb-0565-485c-bd0e-1cd035e796ff" providerId="ADAL" clId="{D758E6AF-DA6E-4EB4-A0A5-42C8DB675D16}" dt="2020-06-16T05:59:52.298" v="67" actId="478"/>
          <ac:picMkLst>
            <pc:docMk/>
            <pc:sldMk cId="4068653008" sldId="278"/>
            <ac:picMk id="7" creationId="{A0E90FB9-62F5-4B8C-A15F-0D44C142E708}"/>
          </ac:picMkLst>
        </pc:picChg>
        <pc:picChg chg="add mod modCrop">
          <ac:chgData name="Tegischer Lukas" userId="f78daebb-0565-485c-bd0e-1cd035e796ff" providerId="ADAL" clId="{D758E6AF-DA6E-4EB4-A0A5-42C8DB675D16}" dt="2020-06-16T06:02:25.933" v="121" actId="1076"/>
          <ac:picMkLst>
            <pc:docMk/>
            <pc:sldMk cId="4068653008" sldId="278"/>
            <ac:picMk id="8" creationId="{B4FAB17C-7EC9-4E9E-BF0F-D612388A6C09}"/>
          </ac:picMkLst>
        </pc:picChg>
        <pc:picChg chg="del">
          <ac:chgData name="Tegischer Lukas" userId="f78daebb-0565-485c-bd0e-1cd035e796ff" providerId="ADAL" clId="{D758E6AF-DA6E-4EB4-A0A5-42C8DB675D16}" dt="2020-06-16T05:59:33.858" v="61" actId="478"/>
          <ac:picMkLst>
            <pc:docMk/>
            <pc:sldMk cId="4068653008" sldId="278"/>
            <ac:picMk id="9" creationId="{07812DD2-789C-48BB-A443-DF58B781869D}"/>
          </ac:picMkLst>
        </pc:picChg>
        <pc:picChg chg="del">
          <ac:chgData name="Tegischer Lukas" userId="f78daebb-0565-485c-bd0e-1cd035e796ff" providerId="ADAL" clId="{D758E6AF-DA6E-4EB4-A0A5-42C8DB675D16}" dt="2020-06-16T05:59:35.376" v="62" actId="478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D758E6AF-DA6E-4EB4-A0A5-42C8DB675D16}" dt="2020-06-16T06:07:01.825" v="253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D758E6AF-DA6E-4EB4-A0A5-42C8DB675D16}" dt="2020-06-16T06:07:01.825" v="253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add del">
        <pc:chgData name="Tegischer Lukas" userId="f78daebb-0565-485c-bd0e-1cd035e796ff" providerId="ADAL" clId="{D758E6AF-DA6E-4EB4-A0A5-42C8DB675D16}" dt="2020-06-16T06:02:40.260" v="125" actId="2696"/>
        <pc:sldMkLst>
          <pc:docMk/>
          <pc:sldMk cId="221915474" sldId="292"/>
        </pc:sldMkLst>
      </pc:sldChg>
      <pc:sldChg chg="addSp 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3258084813" sldId="293"/>
        </pc:sldMkLst>
        <pc:spChg chg="mod">
          <ac:chgData name="Tegischer Lukas" userId="f78daebb-0565-485c-bd0e-1cd035e796ff" providerId="ADAL" clId="{D758E6AF-DA6E-4EB4-A0A5-42C8DB675D16}" dt="2020-06-16T06:02:48.278" v="144" actId="20577"/>
          <ac:spMkLst>
            <pc:docMk/>
            <pc:sldMk cId="3258084813" sldId="293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2:50.888" v="145" actId="478"/>
          <ac:spMkLst>
            <pc:docMk/>
            <pc:sldMk cId="3258084813" sldId="293"/>
            <ac:spMk id="6" creationId="{CE7B355E-508D-419C-A05E-DBB005F0667C}"/>
          </ac:spMkLst>
        </pc:spChg>
        <pc:spChg chg="add mod">
          <ac:chgData name="Tegischer Lukas" userId="f78daebb-0565-485c-bd0e-1cd035e796ff" providerId="ADAL" clId="{D758E6AF-DA6E-4EB4-A0A5-42C8DB675D16}" dt="2020-06-16T06:03:02.829" v="150" actId="20577"/>
          <ac:spMkLst>
            <pc:docMk/>
            <pc:sldMk cId="3258084813" sldId="293"/>
            <ac:spMk id="9" creationId="{0D51E328-5134-4A27-BE86-23EAADF35C99}"/>
          </ac:spMkLst>
        </pc:spChg>
        <pc:spChg chg="add mod">
          <ac:chgData name="Tegischer Lukas" userId="f78daebb-0565-485c-bd0e-1cd035e796ff" providerId="ADAL" clId="{D758E6AF-DA6E-4EB4-A0A5-42C8DB675D16}" dt="2020-06-16T06:03:09.208" v="153" actId="20577"/>
          <ac:spMkLst>
            <pc:docMk/>
            <pc:sldMk cId="3258084813" sldId="293"/>
            <ac:spMk id="10" creationId="{BA23A8AD-5E15-496E-82C6-544E715E7040}"/>
          </ac:spMkLst>
        </pc:spChg>
        <pc:spChg chg="add mod">
          <ac:chgData name="Tegischer Lukas" userId="f78daebb-0565-485c-bd0e-1cd035e796ff" providerId="ADAL" clId="{D758E6AF-DA6E-4EB4-A0A5-42C8DB675D16}" dt="2020-06-16T06:03:15.627" v="155" actId="1076"/>
          <ac:spMkLst>
            <pc:docMk/>
            <pc:sldMk cId="3258084813" sldId="293"/>
            <ac:spMk id="11" creationId="{603647A7-BBDD-48C5-A46E-7B4255FAC4A3}"/>
          </ac:spMkLst>
        </pc:spChg>
        <pc:spChg chg="add mod">
          <ac:chgData name="Tegischer Lukas" userId="f78daebb-0565-485c-bd0e-1cd035e796ff" providerId="ADAL" clId="{D758E6AF-DA6E-4EB4-A0A5-42C8DB675D16}" dt="2020-06-16T06:03:22.207" v="159" actId="20577"/>
          <ac:spMkLst>
            <pc:docMk/>
            <pc:sldMk cId="3258084813" sldId="293"/>
            <ac:spMk id="12" creationId="{5DD669EC-C5F3-43E5-8BCC-2CE7E4AB3DEF}"/>
          </ac:spMkLst>
        </pc:spChg>
        <pc:spChg chg="add mod">
          <ac:chgData name="Tegischer Lukas" userId="f78daebb-0565-485c-bd0e-1cd035e796ff" providerId="ADAL" clId="{D758E6AF-DA6E-4EB4-A0A5-42C8DB675D16}" dt="2020-06-16T06:03:26.940" v="162" actId="20577"/>
          <ac:spMkLst>
            <pc:docMk/>
            <pc:sldMk cId="3258084813" sldId="293"/>
            <ac:spMk id="15" creationId="{2B1EF744-80C6-4D33-97EA-6192E58277F7}"/>
          </ac:spMkLst>
        </pc:spChg>
        <pc:spChg chg="add mod">
          <ac:chgData name="Tegischer Lukas" userId="f78daebb-0565-485c-bd0e-1cd035e796ff" providerId="ADAL" clId="{D758E6AF-DA6E-4EB4-A0A5-42C8DB675D16}" dt="2020-06-16T06:03:31.851" v="165" actId="20577"/>
          <ac:spMkLst>
            <pc:docMk/>
            <pc:sldMk cId="3258084813" sldId="293"/>
            <ac:spMk id="16" creationId="{627FE86D-6515-4515-BD36-E27AD2114EAD}"/>
          </ac:spMkLst>
        </pc:spChg>
      </pc:sldChg>
      <pc:sldChg chg="delSp modSp add modTransition modAnim">
        <pc:chgData name="Tegischer Lukas" userId="f78daebb-0565-485c-bd0e-1cd035e796ff" providerId="ADAL" clId="{D758E6AF-DA6E-4EB4-A0A5-42C8DB675D16}" dt="2020-06-16T06:08:38.398" v="255"/>
        <pc:sldMkLst>
          <pc:docMk/>
          <pc:sldMk cId="2428346085" sldId="294"/>
        </pc:sldMkLst>
        <pc:spChg chg="mod">
          <ac:chgData name="Tegischer Lukas" userId="f78daebb-0565-485c-bd0e-1cd035e796ff" providerId="ADAL" clId="{D758E6AF-DA6E-4EB4-A0A5-42C8DB675D16}" dt="2020-06-16T06:04:22.731" v="206" actId="1076"/>
          <ac:spMkLst>
            <pc:docMk/>
            <pc:sldMk cId="2428346085" sldId="294"/>
            <ac:spMk id="2" creationId="{00000000-0000-0000-0000-00000000000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5" creationId="{393E2BC7-9129-4881-9F77-4D45A01CFD9B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9" creationId="{0D51E328-5134-4A27-BE86-23EAADF35C99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0" creationId="{BA23A8AD-5E15-496E-82C6-544E715E7040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1" creationId="{603647A7-BBDD-48C5-A46E-7B4255FAC4A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2" creationId="{5DD669EC-C5F3-43E5-8BCC-2CE7E4AB3DEF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3" creationId="{7984E34B-93AA-4FF3-AE29-4CC79CDB58B3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5" creationId="{2B1EF744-80C6-4D33-97EA-6192E58277F7}"/>
          </ac:spMkLst>
        </pc:spChg>
        <pc:spChg chg="del">
          <ac:chgData name="Tegischer Lukas" userId="f78daebb-0565-485c-bd0e-1cd035e796ff" providerId="ADAL" clId="{D758E6AF-DA6E-4EB4-A0A5-42C8DB675D16}" dt="2020-06-16T06:04:12.568" v="174" actId="478"/>
          <ac:spMkLst>
            <pc:docMk/>
            <pc:sldMk cId="2428346085" sldId="294"/>
            <ac:spMk id="16" creationId="{627FE86D-6515-4515-BD36-E27AD2114EAD}"/>
          </ac:spMkLst>
        </pc:spChg>
        <pc:picChg chg="del">
          <ac:chgData name="Tegischer Lukas" userId="f78daebb-0565-485c-bd0e-1cd035e796ff" providerId="ADAL" clId="{D758E6AF-DA6E-4EB4-A0A5-42C8DB675D16}" dt="2020-06-16T06:04:12.568" v="174" actId="478"/>
          <ac:picMkLst>
            <pc:docMk/>
            <pc:sldMk cId="2428346085" sldId="294"/>
            <ac:picMk id="8" creationId="{B4FAB17C-7EC9-4E9E-BF0F-D612388A6C09}"/>
          </ac:picMkLst>
        </pc:picChg>
      </pc:sldChg>
      <pc:sldChg chg="del">
        <pc:chgData name="Tegischer Lukas" userId="f78daebb-0565-485c-bd0e-1cd035e796ff" providerId="ADAL" clId="{D758E6AF-DA6E-4EB4-A0A5-42C8DB675D16}" dt="2020-06-16T05:59:24.502" v="34" actId="2696"/>
        <pc:sldMkLst>
          <pc:docMk/>
          <pc:sldMk cId="3082886583" sldId="305"/>
        </pc:sldMkLst>
      </pc:sldChg>
      <pc:sldChg chg="del">
        <pc:chgData name="Tegischer Lukas" userId="f78daebb-0565-485c-bd0e-1cd035e796ff" providerId="ADAL" clId="{D758E6AF-DA6E-4EB4-A0A5-42C8DB675D16}" dt="2020-06-16T05:59:24.755" v="35" actId="2696"/>
        <pc:sldMkLst>
          <pc:docMk/>
          <pc:sldMk cId="3695810064" sldId="306"/>
        </pc:sldMkLst>
      </pc:sldChg>
      <pc:sldChg chg="del">
        <pc:chgData name="Tegischer Lukas" userId="f78daebb-0565-485c-bd0e-1cd035e796ff" providerId="ADAL" clId="{D758E6AF-DA6E-4EB4-A0A5-42C8DB675D16}" dt="2020-06-16T05:59:24.857" v="36" actId="2696"/>
        <pc:sldMkLst>
          <pc:docMk/>
          <pc:sldMk cId="1012119530" sldId="307"/>
        </pc:sldMkLst>
      </pc:sldChg>
      <pc:sldChg chg="del">
        <pc:chgData name="Tegischer Lukas" userId="f78daebb-0565-485c-bd0e-1cd035e796ff" providerId="ADAL" clId="{D758E6AF-DA6E-4EB4-A0A5-42C8DB675D16}" dt="2020-06-16T05:59:24.900" v="37" actId="2696"/>
        <pc:sldMkLst>
          <pc:docMk/>
          <pc:sldMk cId="1014519777" sldId="308"/>
        </pc:sldMkLst>
      </pc:sldChg>
      <pc:sldChg chg="del">
        <pc:chgData name="Tegischer Lukas" userId="f78daebb-0565-485c-bd0e-1cd035e796ff" providerId="ADAL" clId="{D758E6AF-DA6E-4EB4-A0A5-42C8DB675D16}" dt="2020-06-16T05:59:24.952" v="38" actId="2696"/>
        <pc:sldMkLst>
          <pc:docMk/>
          <pc:sldMk cId="4257483516" sldId="309"/>
        </pc:sldMkLst>
      </pc:sldChg>
    </pc:docChg>
  </pc:docChgLst>
  <pc:docChgLst>
    <pc:chgData name="Tegischer Lukas" userId="f78daebb-0565-485c-bd0e-1cd035e796ff" providerId="ADAL" clId="{0DD46836-66A7-4BAD-9834-FA3C59AD900A}"/>
    <pc:docChg chg="undo custSel addSld delSld modSld">
      <pc:chgData name="Tegischer Lukas" userId="f78daebb-0565-485c-bd0e-1cd035e796ff" providerId="ADAL" clId="{0DD46836-66A7-4BAD-9834-FA3C59AD900A}" dt="2021-04-02T08:48:50.500" v="289" actId="20577"/>
      <pc:docMkLst>
        <pc:docMk/>
      </pc:docMkLst>
      <pc:sldChg chg="modSp mod">
        <pc:chgData name="Tegischer Lukas" userId="f78daebb-0565-485c-bd0e-1cd035e796ff" providerId="ADAL" clId="{0DD46836-66A7-4BAD-9834-FA3C59AD900A}" dt="2021-04-02T08:33:27.900" v="22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0DD46836-66A7-4BAD-9834-FA3C59AD900A}" dt="2021-04-02T08:33:27.900" v="22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 delAnim modAnim">
        <pc:chgData name="Tegischer Lukas" userId="f78daebb-0565-485c-bd0e-1cd035e796ff" providerId="ADAL" clId="{0DD46836-66A7-4BAD-9834-FA3C59AD900A}" dt="2021-04-02T08:36:23.567" v="128" actId="403"/>
        <pc:sldMkLst>
          <pc:docMk/>
          <pc:sldMk cId="3315933259" sldId="298"/>
        </pc:sldMkLst>
        <pc:spChg chg="add del mod">
          <ac:chgData name="Tegischer Lukas" userId="f78daebb-0565-485c-bd0e-1cd035e796ff" providerId="ADAL" clId="{0DD46836-66A7-4BAD-9834-FA3C59AD900A}" dt="2021-04-02T08:35:54.866" v="120" actId="20577"/>
          <ac:spMkLst>
            <pc:docMk/>
            <pc:sldMk cId="3315933259" sldId="298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0DD46836-66A7-4BAD-9834-FA3C59AD900A}" dt="2021-04-02T08:33:59.443" v="46"/>
          <ac:spMkLst>
            <pc:docMk/>
            <pc:sldMk cId="3315933259" sldId="298"/>
            <ac:spMk id="4" creationId="{C85D2D64-6CE5-43E9-9281-3102DAAA4D1C}"/>
          </ac:spMkLst>
        </pc:spChg>
        <pc:spChg chg="add mod">
          <ac:chgData name="Tegischer Lukas" userId="f78daebb-0565-485c-bd0e-1cd035e796ff" providerId="ADAL" clId="{0DD46836-66A7-4BAD-9834-FA3C59AD900A}" dt="2021-04-02T08:36:13.633" v="126" actId="1076"/>
          <ac:spMkLst>
            <pc:docMk/>
            <pc:sldMk cId="3315933259" sldId="298"/>
            <ac:spMk id="5" creationId="{2E7937EC-826C-4ECD-8F24-594453ADBED4}"/>
          </ac:spMkLst>
        </pc:spChg>
        <pc:spChg chg="add mod">
          <ac:chgData name="Tegischer Lukas" userId="f78daebb-0565-485c-bd0e-1cd035e796ff" providerId="ADAL" clId="{0DD46836-66A7-4BAD-9834-FA3C59AD900A}" dt="2021-04-02T08:36:13.633" v="126" actId="1076"/>
          <ac:spMkLst>
            <pc:docMk/>
            <pc:sldMk cId="3315933259" sldId="298"/>
            <ac:spMk id="6" creationId="{554657C4-19AF-4AB5-ABE0-261F9BC4EA19}"/>
          </ac:spMkLst>
        </pc:spChg>
        <pc:spChg chg="del">
          <ac:chgData name="Tegischer Lukas" userId="f78daebb-0565-485c-bd0e-1cd035e796ff" providerId="ADAL" clId="{0DD46836-66A7-4BAD-9834-FA3C59AD900A}" dt="2021-04-02T08:33:41.324" v="43" actId="478"/>
          <ac:spMkLst>
            <pc:docMk/>
            <pc:sldMk cId="3315933259" sldId="298"/>
            <ac:spMk id="7" creationId="{29CEC9BA-B518-45D6-8583-73D67BEA90E4}"/>
          </ac:spMkLst>
        </pc:spChg>
        <pc:spChg chg="del">
          <ac:chgData name="Tegischer Lukas" userId="f78daebb-0565-485c-bd0e-1cd035e796ff" providerId="ADAL" clId="{0DD46836-66A7-4BAD-9834-FA3C59AD900A}" dt="2021-04-02T08:33:40.497" v="42" actId="478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0DD46836-66A7-4BAD-9834-FA3C59AD900A}" dt="2021-04-02T08:36:13.633" v="126" actId="1076"/>
          <ac:spMkLst>
            <pc:docMk/>
            <pc:sldMk cId="3315933259" sldId="298"/>
            <ac:spMk id="9" creationId="{84CBCEC0-EAD0-4E44-AC0D-954653F54B69}"/>
          </ac:spMkLst>
        </pc:spChg>
        <pc:spChg chg="del">
          <ac:chgData name="Tegischer Lukas" userId="f78daebb-0565-485c-bd0e-1cd035e796ff" providerId="ADAL" clId="{0DD46836-66A7-4BAD-9834-FA3C59AD900A}" dt="2021-04-02T08:33:42.403" v="44" actId="478"/>
          <ac:spMkLst>
            <pc:docMk/>
            <pc:sldMk cId="3315933259" sldId="298"/>
            <ac:spMk id="11" creationId="{0430FEE3-C3E1-433D-A345-8C7DA0CD54F8}"/>
          </ac:spMkLst>
        </pc:spChg>
        <pc:spChg chg="add mod">
          <ac:chgData name="Tegischer Lukas" userId="f78daebb-0565-485c-bd0e-1cd035e796ff" providerId="ADAL" clId="{0DD46836-66A7-4BAD-9834-FA3C59AD900A}" dt="2021-04-02T08:36:23.567" v="128" actId="403"/>
          <ac:spMkLst>
            <pc:docMk/>
            <pc:sldMk cId="3315933259" sldId="298"/>
            <ac:spMk id="12" creationId="{74F27605-F2EA-4DD3-BDE3-FCF72C967E0F}"/>
          </ac:spMkLst>
        </pc:spChg>
        <pc:graphicFrameChg chg="add del mod">
          <ac:chgData name="Tegischer Lukas" userId="f78daebb-0565-485c-bd0e-1cd035e796ff" providerId="ADAL" clId="{0DD46836-66A7-4BAD-9834-FA3C59AD900A}" dt="2021-04-02T08:33:59.443" v="46"/>
          <ac:graphicFrameMkLst>
            <pc:docMk/>
            <pc:sldMk cId="3315933259" sldId="298"/>
            <ac:graphicFrameMk id="3" creationId="{A03D1895-8FD4-4A02-95B4-021B8552D463}"/>
          </ac:graphicFrameMkLst>
        </pc:graphicFrameChg>
        <pc:picChg chg="del">
          <ac:chgData name="Tegischer Lukas" userId="f78daebb-0565-485c-bd0e-1cd035e796ff" providerId="ADAL" clId="{0DD46836-66A7-4BAD-9834-FA3C59AD900A}" dt="2021-04-02T08:33:39.186" v="41" actId="478"/>
          <ac:picMkLst>
            <pc:docMk/>
            <pc:sldMk cId="3315933259" sldId="298"/>
            <ac:picMk id="10" creationId="{43C2CCC2-0C63-4ED0-BE09-73E67D7ECCFA}"/>
          </ac:picMkLst>
        </pc:picChg>
      </pc:sldChg>
      <pc:sldChg chg="addSp delSp modSp mod delAnim modAnim">
        <pc:chgData name="Tegischer Lukas" userId="f78daebb-0565-485c-bd0e-1cd035e796ff" providerId="ADAL" clId="{0DD46836-66A7-4BAD-9834-FA3C59AD900A}" dt="2021-04-02T08:36:50.483" v="139"/>
        <pc:sldMkLst>
          <pc:docMk/>
          <pc:sldMk cId="1502020708" sldId="300"/>
        </pc:sldMkLst>
        <pc:spChg chg="mod">
          <ac:chgData name="Tegischer Lukas" userId="f78daebb-0565-485c-bd0e-1cd035e796ff" providerId="ADAL" clId="{0DD46836-66A7-4BAD-9834-FA3C59AD900A}" dt="2021-04-02T08:34:47.440" v="90" actId="20577"/>
          <ac:spMkLst>
            <pc:docMk/>
            <pc:sldMk cId="1502020708" sldId="300"/>
            <ac:spMk id="2" creationId="{00000000-0000-0000-0000-000000000000}"/>
          </ac:spMkLst>
        </pc:spChg>
        <pc:spChg chg="add mod">
          <ac:chgData name="Tegischer Lukas" userId="f78daebb-0565-485c-bd0e-1cd035e796ff" providerId="ADAL" clId="{0DD46836-66A7-4BAD-9834-FA3C59AD900A}" dt="2021-04-02T08:36:48.248" v="138" actId="1076"/>
          <ac:spMkLst>
            <pc:docMk/>
            <pc:sldMk cId="1502020708" sldId="300"/>
            <ac:spMk id="3" creationId="{9CFE873E-95DF-431A-838B-7CADEFF0917F}"/>
          </ac:spMkLst>
        </pc:spChg>
        <pc:spChg chg="add mod">
          <ac:chgData name="Tegischer Lukas" userId="f78daebb-0565-485c-bd0e-1cd035e796ff" providerId="ADAL" clId="{0DD46836-66A7-4BAD-9834-FA3C59AD900A}" dt="2021-04-02T08:36:46.271" v="137" actId="1076"/>
          <ac:spMkLst>
            <pc:docMk/>
            <pc:sldMk cId="1502020708" sldId="300"/>
            <ac:spMk id="4" creationId="{2F79F349-4034-4233-BAE2-74C1268FBE54}"/>
          </ac:spMkLst>
        </pc:spChg>
        <pc:spChg chg="del">
          <ac:chgData name="Tegischer Lukas" userId="f78daebb-0565-485c-bd0e-1cd035e796ff" providerId="ADAL" clId="{0DD46836-66A7-4BAD-9834-FA3C59AD900A}" dt="2021-04-02T08:34:48.565" v="91" actId="478"/>
          <ac:spMkLst>
            <pc:docMk/>
            <pc:sldMk cId="1502020708" sldId="300"/>
            <ac:spMk id="5" creationId="{96F78C88-C910-443D-9F08-8663956E6AC0}"/>
          </ac:spMkLst>
        </pc:spChg>
        <pc:spChg chg="del">
          <ac:chgData name="Tegischer Lukas" userId="f78daebb-0565-485c-bd0e-1cd035e796ff" providerId="ADAL" clId="{0DD46836-66A7-4BAD-9834-FA3C59AD900A}" dt="2021-04-02T08:34:50.226" v="93" actId="478"/>
          <ac:spMkLst>
            <pc:docMk/>
            <pc:sldMk cId="1502020708" sldId="300"/>
            <ac:spMk id="12" creationId="{8C971444-0F7B-45AF-BCEA-133AEFD980A8}"/>
          </ac:spMkLst>
        </pc:spChg>
        <pc:spChg chg="del">
          <ac:chgData name="Tegischer Lukas" userId="f78daebb-0565-485c-bd0e-1cd035e796ff" providerId="ADAL" clId="{0DD46836-66A7-4BAD-9834-FA3C59AD900A}" dt="2021-04-02T08:34:51.600" v="94" actId="478"/>
          <ac:spMkLst>
            <pc:docMk/>
            <pc:sldMk cId="1502020708" sldId="300"/>
            <ac:spMk id="13" creationId="{630E2482-633A-4935-915A-2AD5B48CDCBF}"/>
          </ac:spMkLst>
        </pc:spChg>
        <pc:picChg chg="del">
          <ac:chgData name="Tegischer Lukas" userId="f78daebb-0565-485c-bd0e-1cd035e796ff" providerId="ADAL" clId="{0DD46836-66A7-4BAD-9834-FA3C59AD900A}" dt="2021-04-02T08:34:48.907" v="92" actId="478"/>
          <ac:picMkLst>
            <pc:docMk/>
            <pc:sldMk cId="1502020708" sldId="300"/>
            <ac:picMk id="9" creationId="{51F3168A-B4AA-4281-8546-C4789B44ADAD}"/>
          </ac:picMkLst>
        </pc:picChg>
      </pc:sldChg>
      <pc:sldChg chg="del">
        <pc:chgData name="Tegischer Lukas" userId="f78daebb-0565-485c-bd0e-1cd035e796ff" providerId="ADAL" clId="{0DD46836-66A7-4BAD-9834-FA3C59AD900A}" dt="2021-04-02T08:48:45.699" v="288" actId="47"/>
        <pc:sldMkLst>
          <pc:docMk/>
          <pc:sldMk cId="4179965883" sldId="303"/>
        </pc:sldMkLst>
      </pc:sldChg>
      <pc:sldChg chg="addSp delSp modSp mod delAnim modAnim">
        <pc:chgData name="Tegischer Lukas" userId="f78daebb-0565-485c-bd0e-1cd035e796ff" providerId="ADAL" clId="{0DD46836-66A7-4BAD-9834-FA3C59AD900A}" dt="2021-04-02T08:47:02.649" v="275"/>
        <pc:sldMkLst>
          <pc:docMk/>
          <pc:sldMk cId="3500513179" sldId="305"/>
        </pc:sldMkLst>
        <pc:spChg chg="del">
          <ac:chgData name="Tegischer Lukas" userId="f78daebb-0565-485c-bd0e-1cd035e796ff" providerId="ADAL" clId="{0DD46836-66A7-4BAD-9834-FA3C59AD900A}" dt="2021-04-02T08:43:18.291" v="249" actId="478"/>
          <ac:spMkLst>
            <pc:docMk/>
            <pc:sldMk cId="3500513179" sldId="305"/>
            <ac:spMk id="2" creationId="{00000000-0000-0000-0000-000000000000}"/>
          </ac:spMkLst>
        </pc:spChg>
        <pc:spChg chg="add mod">
          <ac:chgData name="Tegischer Lukas" userId="f78daebb-0565-485c-bd0e-1cd035e796ff" providerId="ADAL" clId="{0DD46836-66A7-4BAD-9834-FA3C59AD900A}" dt="2021-04-02T08:43:32.224" v="260" actId="14100"/>
          <ac:spMkLst>
            <pc:docMk/>
            <pc:sldMk cId="3500513179" sldId="305"/>
            <ac:spMk id="3" creationId="{982D366A-C871-4265-B0C7-22F3AB8A0DB6}"/>
          </ac:spMkLst>
        </pc:spChg>
        <pc:spChg chg="add mod">
          <ac:chgData name="Tegischer Lukas" userId="f78daebb-0565-485c-bd0e-1cd035e796ff" providerId="ADAL" clId="{0DD46836-66A7-4BAD-9834-FA3C59AD900A}" dt="2021-04-02T08:44:47.844" v="264" actId="403"/>
          <ac:spMkLst>
            <pc:docMk/>
            <pc:sldMk cId="3500513179" sldId="305"/>
            <ac:spMk id="4" creationId="{7797AA57-5E62-42A8-9DA6-214FA8AF6E3D}"/>
          </ac:spMkLst>
        </pc:spChg>
        <pc:spChg chg="del">
          <ac:chgData name="Tegischer Lukas" userId="f78daebb-0565-485c-bd0e-1cd035e796ff" providerId="ADAL" clId="{0DD46836-66A7-4BAD-9834-FA3C59AD900A}" dt="2021-04-02T08:43:19.373" v="251" actId="478"/>
          <ac:spMkLst>
            <pc:docMk/>
            <pc:sldMk cId="3500513179" sldId="305"/>
            <ac:spMk id="6" creationId="{AE5772CF-56DF-483E-876A-088513C43EA7}"/>
          </ac:spMkLst>
        </pc:spChg>
        <pc:spChg chg="del">
          <ac:chgData name="Tegischer Lukas" userId="f78daebb-0565-485c-bd0e-1cd035e796ff" providerId="ADAL" clId="{0DD46836-66A7-4BAD-9834-FA3C59AD900A}" dt="2021-04-02T08:43:20.284" v="252" actId="478"/>
          <ac:spMkLst>
            <pc:docMk/>
            <pc:sldMk cId="3500513179" sldId="305"/>
            <ac:spMk id="11" creationId="{69D3078F-5379-417E-BD80-46E14A86DE05}"/>
          </ac:spMkLst>
        </pc:spChg>
        <pc:spChg chg="del">
          <ac:chgData name="Tegischer Lukas" userId="f78daebb-0565-485c-bd0e-1cd035e796ff" providerId="ADAL" clId="{0DD46836-66A7-4BAD-9834-FA3C59AD900A}" dt="2021-04-02T08:43:21.491" v="253" actId="478"/>
          <ac:spMkLst>
            <pc:docMk/>
            <pc:sldMk cId="3500513179" sldId="305"/>
            <ac:spMk id="15" creationId="{DAAEA7E4-F575-46AC-9782-45A96D7201BF}"/>
          </ac:spMkLst>
        </pc:spChg>
        <pc:picChg chg="del">
          <ac:chgData name="Tegischer Lukas" userId="f78daebb-0565-485c-bd0e-1cd035e796ff" providerId="ADAL" clId="{0DD46836-66A7-4BAD-9834-FA3C59AD900A}" dt="2021-04-02T08:43:18.730" v="250" actId="478"/>
          <ac:picMkLst>
            <pc:docMk/>
            <pc:sldMk cId="3500513179" sldId="305"/>
            <ac:picMk id="5" creationId="{678ECBF4-AA2C-444F-8F00-6B42FEEF6085}"/>
          </ac:picMkLst>
        </pc:picChg>
        <pc:picChg chg="add mod modCrop">
          <ac:chgData name="Tegischer Lukas" userId="f78daebb-0565-485c-bd0e-1cd035e796ff" providerId="ADAL" clId="{0DD46836-66A7-4BAD-9834-FA3C59AD900A}" dt="2021-04-02T08:46:38.014" v="272" actId="1076"/>
          <ac:picMkLst>
            <pc:docMk/>
            <pc:sldMk cId="3500513179" sldId="305"/>
            <ac:picMk id="7" creationId="{E4939F94-4090-4040-AADF-1F7D8FCDBE2C}"/>
          </ac:picMkLst>
        </pc:picChg>
        <pc:picChg chg="add del">
          <ac:chgData name="Tegischer Lukas" userId="f78daebb-0565-485c-bd0e-1cd035e796ff" providerId="ADAL" clId="{0DD46836-66A7-4BAD-9834-FA3C59AD900A}" dt="2021-04-02T08:47:02.649" v="275"/>
          <ac:picMkLst>
            <pc:docMk/>
            <pc:sldMk cId="3500513179" sldId="305"/>
            <ac:picMk id="8" creationId="{94BA5DC2-9068-4DC0-84E7-6EA37651EF3B}"/>
          </ac:picMkLst>
        </pc:picChg>
      </pc:sldChg>
      <pc:sldChg chg="del">
        <pc:chgData name="Tegischer Lukas" userId="f78daebb-0565-485c-bd0e-1cd035e796ff" providerId="ADAL" clId="{0DD46836-66A7-4BAD-9834-FA3C59AD900A}" dt="2021-04-02T08:48:45.699" v="288" actId="47"/>
        <pc:sldMkLst>
          <pc:docMk/>
          <pc:sldMk cId="739968757" sldId="307"/>
        </pc:sldMkLst>
      </pc:sldChg>
      <pc:sldChg chg="del">
        <pc:chgData name="Tegischer Lukas" userId="f78daebb-0565-485c-bd0e-1cd035e796ff" providerId="ADAL" clId="{0DD46836-66A7-4BAD-9834-FA3C59AD900A}" dt="2021-04-02T08:48:45.699" v="288" actId="47"/>
        <pc:sldMkLst>
          <pc:docMk/>
          <pc:sldMk cId="2425085960" sldId="308"/>
        </pc:sldMkLst>
      </pc:sldChg>
      <pc:sldChg chg="addSp delSp modSp mod delAnim modAnim">
        <pc:chgData name="Tegischer Lukas" userId="f78daebb-0565-485c-bd0e-1cd035e796ff" providerId="ADAL" clId="{0DD46836-66A7-4BAD-9834-FA3C59AD900A}" dt="2021-04-02T08:38:52.721" v="214" actId="20577"/>
        <pc:sldMkLst>
          <pc:docMk/>
          <pc:sldMk cId="2929411346" sldId="324"/>
        </pc:sldMkLst>
        <pc:spChg chg="mod">
          <ac:chgData name="Tegischer Lukas" userId="f78daebb-0565-485c-bd0e-1cd035e796ff" providerId="ADAL" clId="{0DD46836-66A7-4BAD-9834-FA3C59AD900A}" dt="2021-04-02T08:37:31.299" v="184" actId="115"/>
          <ac:spMkLst>
            <pc:docMk/>
            <pc:sldMk cId="2929411346" sldId="324"/>
            <ac:spMk id="2" creationId="{00000000-0000-0000-0000-000000000000}"/>
          </ac:spMkLst>
        </pc:spChg>
        <pc:spChg chg="add mod">
          <ac:chgData name="Tegischer Lukas" userId="f78daebb-0565-485c-bd0e-1cd035e796ff" providerId="ADAL" clId="{0DD46836-66A7-4BAD-9834-FA3C59AD900A}" dt="2021-04-02T08:38:52.721" v="214" actId="20577"/>
          <ac:spMkLst>
            <pc:docMk/>
            <pc:sldMk cId="2929411346" sldId="324"/>
            <ac:spMk id="3" creationId="{227B0BDD-3AC3-4719-BC2E-263898B829BA}"/>
          </ac:spMkLst>
        </pc:spChg>
        <pc:spChg chg="del">
          <ac:chgData name="Tegischer Lukas" userId="f78daebb-0565-485c-bd0e-1cd035e796ff" providerId="ADAL" clId="{0DD46836-66A7-4BAD-9834-FA3C59AD900A}" dt="2021-04-02T08:37:13.676" v="172" actId="478"/>
          <ac:spMkLst>
            <pc:docMk/>
            <pc:sldMk cId="2929411346" sldId="324"/>
            <ac:spMk id="6" creationId="{AE5772CF-56DF-483E-876A-088513C43EA7}"/>
          </ac:spMkLst>
        </pc:spChg>
        <pc:spChg chg="del mod">
          <ac:chgData name="Tegischer Lukas" userId="f78daebb-0565-485c-bd0e-1cd035e796ff" providerId="ADAL" clId="{0DD46836-66A7-4BAD-9834-FA3C59AD900A}" dt="2021-04-02T08:37:15.498" v="174" actId="478"/>
          <ac:spMkLst>
            <pc:docMk/>
            <pc:sldMk cId="2929411346" sldId="324"/>
            <ac:spMk id="11" creationId="{69D3078F-5379-417E-BD80-46E14A86DE05}"/>
          </ac:spMkLst>
        </pc:spChg>
        <pc:spChg chg="del">
          <ac:chgData name="Tegischer Lukas" userId="f78daebb-0565-485c-bd0e-1cd035e796ff" providerId="ADAL" clId="{0DD46836-66A7-4BAD-9834-FA3C59AD900A}" dt="2021-04-02T08:37:16.460" v="175" actId="478"/>
          <ac:spMkLst>
            <pc:docMk/>
            <pc:sldMk cId="2929411346" sldId="324"/>
            <ac:spMk id="15" creationId="{DAAEA7E4-F575-46AC-9782-45A96D7201BF}"/>
          </ac:spMkLst>
        </pc:spChg>
        <pc:picChg chg="del">
          <ac:chgData name="Tegischer Lukas" userId="f78daebb-0565-485c-bd0e-1cd035e796ff" providerId="ADAL" clId="{0DD46836-66A7-4BAD-9834-FA3C59AD900A}" dt="2021-04-02T08:37:12.396" v="171" actId="478"/>
          <ac:picMkLst>
            <pc:docMk/>
            <pc:sldMk cId="2929411346" sldId="324"/>
            <ac:picMk id="4" creationId="{D064B7D7-A446-42FC-BC88-93056DE9F2ED}"/>
          </ac:picMkLst>
        </pc:picChg>
        <pc:picChg chg="add mod">
          <ac:chgData name="Tegischer Lukas" userId="f78daebb-0565-485c-bd0e-1cd035e796ff" providerId="ADAL" clId="{0DD46836-66A7-4BAD-9834-FA3C59AD900A}" dt="2021-04-02T08:38:00.776" v="197" actId="1076"/>
          <ac:picMkLst>
            <pc:docMk/>
            <pc:sldMk cId="2929411346" sldId="324"/>
            <ac:picMk id="8" creationId="{F385CB73-D359-43C1-B6FC-896375CB6B99}"/>
          </ac:picMkLst>
        </pc:picChg>
      </pc:sldChg>
      <pc:sldChg chg="del">
        <pc:chgData name="Tegischer Lukas" userId="f78daebb-0565-485c-bd0e-1cd035e796ff" providerId="ADAL" clId="{0DD46836-66A7-4BAD-9834-FA3C59AD900A}" dt="2021-04-02T08:48:45.699" v="288" actId="47"/>
        <pc:sldMkLst>
          <pc:docMk/>
          <pc:sldMk cId="723336897" sldId="325"/>
        </pc:sldMkLst>
      </pc:sldChg>
      <pc:sldChg chg="del">
        <pc:chgData name="Tegischer Lukas" userId="f78daebb-0565-485c-bd0e-1cd035e796ff" providerId="ADAL" clId="{0DD46836-66A7-4BAD-9834-FA3C59AD900A}" dt="2021-04-02T08:48:45.699" v="288" actId="47"/>
        <pc:sldMkLst>
          <pc:docMk/>
          <pc:sldMk cId="1366671694" sldId="326"/>
        </pc:sldMkLst>
      </pc:sldChg>
      <pc:sldChg chg="del">
        <pc:chgData name="Tegischer Lukas" userId="f78daebb-0565-485c-bd0e-1cd035e796ff" providerId="ADAL" clId="{0DD46836-66A7-4BAD-9834-FA3C59AD900A}" dt="2021-04-02T08:48:45.699" v="288" actId="47"/>
        <pc:sldMkLst>
          <pc:docMk/>
          <pc:sldMk cId="2766520531" sldId="327"/>
        </pc:sldMkLst>
      </pc:sldChg>
      <pc:sldChg chg="del">
        <pc:chgData name="Tegischer Lukas" userId="f78daebb-0565-485c-bd0e-1cd035e796ff" providerId="ADAL" clId="{0DD46836-66A7-4BAD-9834-FA3C59AD900A}" dt="2021-04-02T08:48:45.699" v="288" actId="47"/>
        <pc:sldMkLst>
          <pc:docMk/>
          <pc:sldMk cId="685787368" sldId="328"/>
        </pc:sldMkLst>
      </pc:sldChg>
      <pc:sldChg chg="del">
        <pc:chgData name="Tegischer Lukas" userId="f78daebb-0565-485c-bd0e-1cd035e796ff" providerId="ADAL" clId="{0DD46836-66A7-4BAD-9834-FA3C59AD900A}" dt="2021-04-02T08:48:45.699" v="288" actId="47"/>
        <pc:sldMkLst>
          <pc:docMk/>
          <pc:sldMk cId="2060703222" sldId="329"/>
        </pc:sldMkLst>
      </pc:sldChg>
      <pc:sldChg chg="del">
        <pc:chgData name="Tegischer Lukas" userId="f78daebb-0565-485c-bd0e-1cd035e796ff" providerId="ADAL" clId="{0DD46836-66A7-4BAD-9834-FA3C59AD900A}" dt="2021-04-02T08:48:45.699" v="288" actId="47"/>
        <pc:sldMkLst>
          <pc:docMk/>
          <pc:sldMk cId="2742950305" sldId="330"/>
        </pc:sldMkLst>
      </pc:sldChg>
      <pc:sldChg chg="del">
        <pc:chgData name="Tegischer Lukas" userId="f78daebb-0565-485c-bd0e-1cd035e796ff" providerId="ADAL" clId="{0DD46836-66A7-4BAD-9834-FA3C59AD900A}" dt="2021-04-02T08:48:45.699" v="288" actId="47"/>
        <pc:sldMkLst>
          <pc:docMk/>
          <pc:sldMk cId="1606331548" sldId="331"/>
        </pc:sldMkLst>
      </pc:sldChg>
      <pc:sldChg chg="addSp delSp modSp add mod modAnim">
        <pc:chgData name="Tegischer Lukas" userId="f78daebb-0565-485c-bd0e-1cd035e796ff" providerId="ADAL" clId="{0DD46836-66A7-4BAD-9834-FA3C59AD900A}" dt="2021-04-02T08:39:04.349" v="228" actId="20577"/>
        <pc:sldMkLst>
          <pc:docMk/>
          <pc:sldMk cId="3592632763" sldId="332"/>
        </pc:sldMkLst>
        <pc:spChg chg="mod">
          <ac:chgData name="Tegischer Lukas" userId="f78daebb-0565-485c-bd0e-1cd035e796ff" providerId="ADAL" clId="{0DD46836-66A7-4BAD-9834-FA3C59AD900A}" dt="2021-04-02T08:38:15.462" v="204" actId="20577"/>
          <ac:spMkLst>
            <pc:docMk/>
            <pc:sldMk cId="3592632763" sldId="332"/>
            <ac:spMk id="2" creationId="{00000000-0000-0000-0000-000000000000}"/>
          </ac:spMkLst>
        </pc:spChg>
        <pc:spChg chg="mod">
          <ac:chgData name="Tegischer Lukas" userId="f78daebb-0565-485c-bd0e-1cd035e796ff" providerId="ADAL" clId="{0DD46836-66A7-4BAD-9834-FA3C59AD900A}" dt="2021-04-02T08:39:04.349" v="228" actId="20577"/>
          <ac:spMkLst>
            <pc:docMk/>
            <pc:sldMk cId="3592632763" sldId="332"/>
            <ac:spMk id="3" creationId="{227B0BDD-3AC3-4719-BC2E-263898B829BA}"/>
          </ac:spMkLst>
        </pc:spChg>
        <pc:picChg chg="add mod">
          <ac:chgData name="Tegischer Lukas" userId="f78daebb-0565-485c-bd0e-1cd035e796ff" providerId="ADAL" clId="{0DD46836-66A7-4BAD-9834-FA3C59AD900A}" dt="2021-04-02T08:38:48.704" v="210" actId="1076"/>
          <ac:picMkLst>
            <pc:docMk/>
            <pc:sldMk cId="3592632763" sldId="332"/>
            <ac:picMk id="6" creationId="{1172D417-C91D-4C88-B2F7-0D2DC5EEAB00}"/>
          </ac:picMkLst>
        </pc:picChg>
        <pc:picChg chg="del">
          <ac:chgData name="Tegischer Lukas" userId="f78daebb-0565-485c-bd0e-1cd035e796ff" providerId="ADAL" clId="{0DD46836-66A7-4BAD-9834-FA3C59AD900A}" dt="2021-04-02T08:38:19.839" v="205" actId="478"/>
          <ac:picMkLst>
            <pc:docMk/>
            <pc:sldMk cId="3592632763" sldId="332"/>
            <ac:picMk id="8" creationId="{F385CB73-D359-43C1-B6FC-896375CB6B99}"/>
          </ac:picMkLst>
        </pc:picChg>
      </pc:sldChg>
      <pc:sldChg chg="addSp delSp modSp add mod">
        <pc:chgData name="Tegischer Lukas" userId="f78daebb-0565-485c-bd0e-1cd035e796ff" providerId="ADAL" clId="{0DD46836-66A7-4BAD-9834-FA3C59AD900A}" dt="2021-04-02T08:42:32.064" v="248" actId="403"/>
        <pc:sldMkLst>
          <pc:docMk/>
          <pc:sldMk cId="3772851082" sldId="333"/>
        </pc:sldMkLst>
        <pc:spChg chg="mod">
          <ac:chgData name="Tegischer Lukas" userId="f78daebb-0565-485c-bd0e-1cd035e796ff" providerId="ADAL" clId="{0DD46836-66A7-4BAD-9834-FA3C59AD900A}" dt="2021-04-02T08:39:25.043" v="238" actId="20577"/>
          <ac:spMkLst>
            <pc:docMk/>
            <pc:sldMk cId="3772851082" sldId="333"/>
            <ac:spMk id="2" creationId="{00000000-0000-0000-0000-000000000000}"/>
          </ac:spMkLst>
        </pc:spChg>
        <pc:spChg chg="del">
          <ac:chgData name="Tegischer Lukas" userId="f78daebb-0565-485c-bd0e-1cd035e796ff" providerId="ADAL" clId="{0DD46836-66A7-4BAD-9834-FA3C59AD900A}" dt="2021-04-02T08:39:27.664" v="240" actId="478"/>
          <ac:spMkLst>
            <pc:docMk/>
            <pc:sldMk cId="3772851082" sldId="333"/>
            <ac:spMk id="3" creationId="{227B0BDD-3AC3-4719-BC2E-263898B829BA}"/>
          </ac:spMkLst>
        </pc:spChg>
        <pc:spChg chg="add mod">
          <ac:chgData name="Tegischer Lukas" userId="f78daebb-0565-485c-bd0e-1cd035e796ff" providerId="ADAL" clId="{0DD46836-66A7-4BAD-9834-FA3C59AD900A}" dt="2021-04-02T08:42:32.064" v="248" actId="403"/>
          <ac:spMkLst>
            <pc:docMk/>
            <pc:sldMk cId="3772851082" sldId="333"/>
            <ac:spMk id="4" creationId="{8D8DB99E-37BC-449A-AFAB-58551444E357}"/>
          </ac:spMkLst>
        </pc:spChg>
        <pc:picChg chg="add mod">
          <ac:chgData name="Tegischer Lukas" userId="f78daebb-0565-485c-bd0e-1cd035e796ff" providerId="ADAL" clId="{0DD46836-66A7-4BAD-9834-FA3C59AD900A}" dt="2021-04-02T08:42:27.328" v="246" actId="1076"/>
          <ac:picMkLst>
            <pc:docMk/>
            <pc:sldMk cId="3772851082" sldId="333"/>
            <ac:picMk id="5" creationId="{70DC7BEB-06EA-48AB-98CC-4D51D7D1BA60}"/>
          </ac:picMkLst>
        </pc:picChg>
        <pc:picChg chg="del">
          <ac:chgData name="Tegischer Lukas" userId="f78daebb-0565-485c-bd0e-1cd035e796ff" providerId="ADAL" clId="{0DD46836-66A7-4BAD-9834-FA3C59AD900A}" dt="2021-04-02T08:39:26.349" v="239" actId="478"/>
          <ac:picMkLst>
            <pc:docMk/>
            <pc:sldMk cId="3772851082" sldId="333"/>
            <ac:picMk id="6" creationId="{1172D417-C91D-4C88-B2F7-0D2DC5EEAB00}"/>
          </ac:picMkLst>
        </pc:picChg>
      </pc:sldChg>
      <pc:sldChg chg="addSp delSp modSp add mod delAnim">
        <pc:chgData name="Tegischer Lukas" userId="f78daebb-0565-485c-bd0e-1cd035e796ff" providerId="ADAL" clId="{0DD46836-66A7-4BAD-9834-FA3C59AD900A}" dt="2021-04-02T08:48:50.500" v="289" actId="20577"/>
        <pc:sldMkLst>
          <pc:docMk/>
          <pc:sldMk cId="444629137" sldId="334"/>
        </pc:sldMkLst>
        <pc:spChg chg="add mod">
          <ac:chgData name="Tegischer Lukas" userId="f78daebb-0565-485c-bd0e-1cd035e796ff" providerId="ADAL" clId="{0DD46836-66A7-4BAD-9834-FA3C59AD900A}" dt="2021-04-02T08:48:50.500" v="289" actId="20577"/>
          <ac:spMkLst>
            <pc:docMk/>
            <pc:sldMk cId="444629137" sldId="334"/>
            <ac:spMk id="2" creationId="{3AADCE96-FF8D-4A2E-92FE-F21ADBA6597E}"/>
          </ac:spMkLst>
        </pc:spChg>
        <pc:spChg chg="del">
          <ac:chgData name="Tegischer Lukas" userId="f78daebb-0565-485c-bd0e-1cd035e796ff" providerId="ADAL" clId="{0DD46836-66A7-4BAD-9834-FA3C59AD900A}" dt="2021-04-02T08:47:06.403" v="278" actId="478"/>
          <ac:spMkLst>
            <pc:docMk/>
            <pc:sldMk cId="444629137" sldId="334"/>
            <ac:spMk id="3" creationId="{982D366A-C871-4265-B0C7-22F3AB8A0DB6}"/>
          </ac:spMkLst>
        </pc:spChg>
        <pc:spChg chg="del">
          <ac:chgData name="Tegischer Lukas" userId="f78daebb-0565-485c-bd0e-1cd035e796ff" providerId="ADAL" clId="{0DD46836-66A7-4BAD-9834-FA3C59AD900A}" dt="2021-04-02T08:47:05.918" v="277" actId="478"/>
          <ac:spMkLst>
            <pc:docMk/>
            <pc:sldMk cId="444629137" sldId="334"/>
            <ac:spMk id="4" creationId="{7797AA57-5E62-42A8-9DA6-214FA8AF6E3D}"/>
          </ac:spMkLst>
        </pc:spChg>
        <pc:spChg chg="add mod">
          <ac:chgData name="Tegischer Lukas" userId="f78daebb-0565-485c-bd0e-1cd035e796ff" providerId="ADAL" clId="{0DD46836-66A7-4BAD-9834-FA3C59AD900A}" dt="2021-04-02T08:47:29.092" v="287" actId="403"/>
          <ac:spMkLst>
            <pc:docMk/>
            <pc:sldMk cId="444629137" sldId="334"/>
            <ac:spMk id="5" creationId="{8E0B4F61-5E0E-4DED-B001-D8F23E97DC02}"/>
          </ac:spMkLst>
        </pc:spChg>
        <pc:picChg chg="del">
          <ac:chgData name="Tegischer Lukas" userId="f78daebb-0565-485c-bd0e-1cd035e796ff" providerId="ADAL" clId="{0DD46836-66A7-4BAD-9834-FA3C59AD900A}" dt="2021-04-02T08:47:06.892" v="279" actId="478"/>
          <ac:picMkLst>
            <pc:docMk/>
            <pc:sldMk cId="444629137" sldId="334"/>
            <ac:picMk id="7" creationId="{E4939F94-4090-4040-AADF-1F7D8FCDBE2C}"/>
          </ac:picMkLst>
        </pc:picChg>
      </pc:sldChg>
    </pc:docChg>
  </pc:docChgLst>
  <pc:docChgLst>
    <pc:chgData name="Tegischer Lukas" userId="f78daebb-0565-485c-bd0e-1cd035e796ff" providerId="ADAL" clId="{63A916A5-0FF3-4D91-8D86-6EBFB6714435}"/>
    <pc:docChg chg="undo custSel addSld delSld modSld">
      <pc:chgData name="Tegischer Lukas" userId="f78daebb-0565-485c-bd0e-1cd035e796ff" providerId="ADAL" clId="{63A916A5-0FF3-4D91-8D86-6EBFB6714435}" dt="2020-06-07T09:58:47.515" v="388"/>
      <pc:docMkLst>
        <pc:docMk/>
      </pc:docMkLst>
      <pc:sldChg chg="modSp">
        <pc:chgData name="Tegischer Lukas" userId="f78daebb-0565-485c-bd0e-1cd035e796ff" providerId="ADAL" clId="{63A916A5-0FF3-4D91-8D86-6EBFB6714435}" dt="2020-06-07T09:46:10.362" v="10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3A916A5-0FF3-4D91-8D86-6EBFB6714435}" dt="2020-06-07T09:46:10.362" v="10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3A916A5-0FF3-4D91-8D86-6EBFB6714435}" dt="2020-06-07T09:53:40.574" v="347"/>
        <pc:sldMkLst>
          <pc:docMk/>
          <pc:sldMk cId="4068653008" sldId="278"/>
        </pc:sldMkLst>
        <pc:spChg chg="mod">
          <ac:chgData name="Tegischer Lukas" userId="f78daebb-0565-485c-bd0e-1cd035e796ff" providerId="ADAL" clId="{63A916A5-0FF3-4D91-8D86-6EBFB6714435}" dt="2020-06-07T09:46:35.434" v="153" actId="20577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47:04.909" v="163" actId="1076"/>
          <ac:spMkLst>
            <pc:docMk/>
            <pc:sldMk cId="4068653008" sldId="278"/>
            <ac:spMk id="3" creationId="{C6E72528-3E1A-4D37-ABE1-288918219A59}"/>
          </ac:spMkLst>
        </pc:spChg>
        <pc:spChg chg="del">
          <ac:chgData name="Tegischer Lukas" userId="f78daebb-0565-485c-bd0e-1cd035e796ff" providerId="ADAL" clId="{63A916A5-0FF3-4D91-8D86-6EBFB6714435}" dt="2020-06-07T09:46:38.871" v="154" actId="478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3A916A5-0FF3-4D91-8D86-6EBFB6714435}" dt="2020-06-07T09:46:24.555" v="109" actId="478"/>
          <ac:spMkLst>
            <pc:docMk/>
            <pc:sldMk cId="4068653008" sldId="278"/>
            <ac:spMk id="6" creationId="{D0B9EB14-38CF-41AE-BFB4-2C549F5A4A18}"/>
          </ac:spMkLst>
        </pc:spChg>
        <pc:spChg chg="del">
          <ac:chgData name="Tegischer Lukas" userId="f78daebb-0565-485c-bd0e-1cd035e796ff" providerId="ADAL" clId="{63A916A5-0FF3-4D91-8D86-6EBFB6714435}" dt="2020-06-07T09:46:23.536" v="108" actId="478"/>
          <ac:spMkLst>
            <pc:docMk/>
            <pc:sldMk cId="4068653008" sldId="278"/>
            <ac:spMk id="11" creationId="{EB8611C7-EDBE-4D99-A00D-C2DB59BDBFC3}"/>
          </ac:spMkLst>
        </pc:spChg>
        <pc:spChg chg="del">
          <ac:chgData name="Tegischer Lukas" userId="f78daebb-0565-485c-bd0e-1cd035e796ff" providerId="ADAL" clId="{63A916A5-0FF3-4D91-8D86-6EBFB6714435}" dt="2020-06-07T09:46:25.546" v="110" actId="478"/>
          <ac:spMkLst>
            <pc:docMk/>
            <pc:sldMk cId="4068653008" sldId="278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3A916A5-0FF3-4D91-8D86-6EBFB6714435}" dt="2020-06-07T09:47:29.900" v="174" actId="1076"/>
          <ac:picMkLst>
            <pc:docMk/>
            <pc:sldMk cId="4068653008" sldId="278"/>
            <ac:picMk id="9" creationId="{07812DD2-789C-48BB-A443-DF58B781869D}"/>
          </ac:picMkLst>
        </pc:picChg>
        <pc:picChg chg="add mod">
          <ac:chgData name="Tegischer Lukas" userId="f78daebb-0565-485c-bd0e-1cd035e796ff" providerId="ADAL" clId="{63A916A5-0FF3-4D91-8D86-6EBFB6714435}" dt="2020-06-07T09:47:26.205" v="173" actId="1076"/>
          <ac:picMkLst>
            <pc:docMk/>
            <pc:sldMk cId="4068653008" sldId="278"/>
            <ac:picMk id="10" creationId="{968DFA37-D460-4CFB-9E95-477F1BA8FF71}"/>
          </ac:picMkLst>
        </pc:picChg>
      </pc:sldChg>
      <pc:sldChg chg="modSp">
        <pc:chgData name="Tegischer Lukas" userId="f78daebb-0565-485c-bd0e-1cd035e796ff" providerId="ADAL" clId="{63A916A5-0FF3-4D91-8D86-6EBFB6714435}" dt="2020-06-07T09:57:20.256" v="38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3A916A5-0FF3-4D91-8D86-6EBFB6714435}" dt="2020-06-07T09:57:20.256" v="38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63A916A5-0FF3-4D91-8D86-6EBFB6714435}" dt="2020-06-07T09:47:41.615" v="180" actId="2696"/>
        <pc:sldMkLst>
          <pc:docMk/>
          <pc:sldMk cId="3291215939" sldId="293"/>
        </pc:sldMkLst>
      </pc:sldChg>
      <pc:sldChg chg="del">
        <pc:chgData name="Tegischer Lukas" userId="f78daebb-0565-485c-bd0e-1cd035e796ff" providerId="ADAL" clId="{63A916A5-0FF3-4D91-8D86-6EBFB6714435}" dt="2020-06-07T09:47:41.279" v="176" actId="2696"/>
        <pc:sldMkLst>
          <pc:docMk/>
          <pc:sldMk cId="3281699856" sldId="294"/>
        </pc:sldMkLst>
      </pc:sldChg>
      <pc:sldChg chg="del">
        <pc:chgData name="Tegischer Lukas" userId="f78daebb-0565-485c-bd0e-1cd035e796ff" providerId="ADAL" clId="{63A916A5-0FF3-4D91-8D86-6EBFB6714435}" dt="2020-06-07T09:47:41.421" v="177" actId="2696"/>
        <pc:sldMkLst>
          <pc:docMk/>
          <pc:sldMk cId="1380146374" sldId="295"/>
        </pc:sldMkLst>
      </pc:sldChg>
      <pc:sldChg chg="del">
        <pc:chgData name="Tegischer Lukas" userId="f78daebb-0565-485c-bd0e-1cd035e796ff" providerId="ADAL" clId="{63A916A5-0FF3-4D91-8D86-6EBFB6714435}" dt="2020-06-07T09:47:41.540" v="178" actId="2696"/>
        <pc:sldMkLst>
          <pc:docMk/>
          <pc:sldMk cId="2356922128" sldId="303"/>
        </pc:sldMkLst>
      </pc:sldChg>
      <pc:sldChg chg="del">
        <pc:chgData name="Tegischer Lukas" userId="f78daebb-0565-485c-bd0e-1cd035e796ff" providerId="ADAL" clId="{63A916A5-0FF3-4D91-8D86-6EBFB6714435}" dt="2020-06-07T09:47:41.607" v="179" actId="2696"/>
        <pc:sldMkLst>
          <pc:docMk/>
          <pc:sldMk cId="3943016609" sldId="304"/>
        </pc:sldMkLst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082886583" sldId="305"/>
        </pc:sldMkLst>
        <pc:spChg chg="del">
          <ac:chgData name="Tegischer Lukas" userId="f78daebb-0565-485c-bd0e-1cd035e796ff" providerId="ADAL" clId="{63A916A5-0FF3-4D91-8D86-6EBFB6714435}" dt="2020-06-07T09:47:49.970" v="181" actId="478"/>
          <ac:spMkLst>
            <pc:docMk/>
            <pc:sldMk cId="3082886583" sldId="305"/>
            <ac:spMk id="3" creationId="{C6E72528-3E1A-4D37-ABE1-288918219A59}"/>
          </ac:spMkLst>
        </pc:spChg>
        <pc:spChg chg="add mod">
          <ac:chgData name="Tegischer Lukas" userId="f78daebb-0565-485c-bd0e-1cd035e796ff" providerId="ADAL" clId="{63A916A5-0FF3-4D91-8D86-6EBFB6714435}" dt="2020-06-07T09:48:41.834" v="198" actId="113"/>
          <ac:spMkLst>
            <pc:docMk/>
            <pc:sldMk cId="3082886583" sldId="305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8:32.980" v="197" actId="1076"/>
          <ac:picMkLst>
            <pc:docMk/>
            <pc:sldMk cId="3082886583" sldId="305"/>
            <ac:picMk id="9" creationId="{07812DD2-789C-48BB-A443-DF58B781869D}"/>
          </ac:picMkLst>
        </pc:picChg>
        <pc:picChg chg="mod">
          <ac:chgData name="Tegischer Lukas" userId="f78daebb-0565-485c-bd0e-1cd035e796ff" providerId="ADAL" clId="{63A916A5-0FF3-4D91-8D86-6EBFB6714435}" dt="2020-06-07T09:48:30.189" v="196" actId="1076"/>
          <ac:picMkLst>
            <pc:docMk/>
            <pc:sldMk cId="3082886583" sldId="305"/>
            <ac:picMk id="10" creationId="{968DFA37-D460-4CFB-9E95-477F1BA8FF71}"/>
          </ac:picMkLst>
        </pc:picChg>
      </pc:sldChg>
      <pc:sldChg chg="addSp delSp modSp add modTransition modAnim">
        <pc:chgData name="Tegischer Lukas" userId="f78daebb-0565-485c-bd0e-1cd035e796ff" providerId="ADAL" clId="{63A916A5-0FF3-4D91-8D86-6EBFB6714435}" dt="2020-06-07T09:58:47.515" v="388"/>
        <pc:sldMkLst>
          <pc:docMk/>
          <pc:sldMk cId="3695810064" sldId="306"/>
        </pc:sldMkLst>
        <pc:spChg chg="mod">
          <ac:chgData name="Tegischer Lukas" userId="f78daebb-0565-485c-bd0e-1cd035e796ff" providerId="ADAL" clId="{63A916A5-0FF3-4D91-8D86-6EBFB6714435}" dt="2020-06-07T09:49:28.156" v="231" actId="1076"/>
          <ac:spMkLst>
            <pc:docMk/>
            <pc:sldMk cId="3695810064" sldId="306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0:09.858" v="290" actId="113"/>
          <ac:spMkLst>
            <pc:docMk/>
            <pc:sldMk cId="3695810064" sldId="306"/>
            <ac:spMk id="3" creationId="{E88FE405-0E36-43EF-B534-9F669D5F3717}"/>
          </ac:spMkLst>
        </pc:spChg>
        <pc:spChg chg="del">
          <ac:chgData name="Tegischer Lukas" userId="f78daebb-0565-485c-bd0e-1cd035e796ff" providerId="ADAL" clId="{63A916A5-0FF3-4D91-8D86-6EBFB6714435}" dt="2020-06-07T09:48:53.992" v="200" actId="478"/>
          <ac:spMkLst>
            <pc:docMk/>
            <pc:sldMk cId="3695810064" sldId="306"/>
            <ac:spMk id="4" creationId="{E35BFE7E-12E8-474D-872F-039FD7B4E744}"/>
          </ac:spMkLst>
        </pc:spChg>
        <pc:picChg chg="mod">
          <ac:chgData name="Tegischer Lukas" userId="f78daebb-0565-485c-bd0e-1cd035e796ff" providerId="ADAL" clId="{63A916A5-0FF3-4D91-8D86-6EBFB6714435}" dt="2020-06-07T09:49:46.460" v="246" actId="1076"/>
          <ac:picMkLst>
            <pc:docMk/>
            <pc:sldMk cId="3695810064" sldId="306"/>
            <ac:picMk id="9" creationId="{07812DD2-789C-48BB-A443-DF58B781869D}"/>
          </ac:picMkLst>
        </pc:picChg>
        <pc:picChg chg="del">
          <ac:chgData name="Tegischer Lukas" userId="f78daebb-0565-485c-bd0e-1cd035e796ff" providerId="ADAL" clId="{63A916A5-0FF3-4D91-8D86-6EBFB6714435}" dt="2020-06-07T09:49:41.569" v="245" actId="478"/>
          <ac:picMkLst>
            <pc:docMk/>
            <pc:sldMk cId="3695810064" sldId="306"/>
            <ac:picMk id="10" creationId="{968DFA37-D460-4CFB-9E95-477F1BA8FF71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2119530" sldId="307"/>
        </pc:sldMkLst>
        <pc:spChg chg="mod">
          <ac:chgData name="Tegischer Lukas" userId="f78daebb-0565-485c-bd0e-1cd035e796ff" providerId="ADAL" clId="{63A916A5-0FF3-4D91-8D86-6EBFB6714435}" dt="2020-06-07T09:50:02.252" v="288" actId="20577"/>
          <ac:spMkLst>
            <pc:docMk/>
            <pc:sldMk cId="1012119530" sldId="307"/>
            <ac:spMk id="2" creationId="{00000000-0000-0000-0000-000000000000}"/>
          </ac:spMkLst>
        </pc:spChg>
        <pc:spChg chg="del">
          <ac:chgData name="Tegischer Lukas" userId="f78daebb-0565-485c-bd0e-1cd035e796ff" providerId="ADAL" clId="{63A916A5-0FF3-4D91-8D86-6EBFB6714435}" dt="2020-06-07T09:50:14.378" v="292" actId="478"/>
          <ac:spMkLst>
            <pc:docMk/>
            <pc:sldMk cId="1012119530" sldId="307"/>
            <ac:spMk id="3" creationId="{E88FE405-0E36-43EF-B534-9F669D5F3717}"/>
          </ac:spMkLst>
        </pc:spChg>
        <pc:spChg chg="add mod">
          <ac:chgData name="Tegischer Lukas" userId="f78daebb-0565-485c-bd0e-1cd035e796ff" providerId="ADAL" clId="{63A916A5-0FF3-4D91-8D86-6EBFB6714435}" dt="2020-06-07T09:50:37.876" v="307" actId="1076"/>
          <ac:spMkLst>
            <pc:docMk/>
            <pc:sldMk cId="1012119530" sldId="307"/>
            <ac:spMk id="4" creationId="{FBAEDCFF-D06A-4D38-8403-3E878205BC6F}"/>
          </ac:spMkLst>
        </pc:spChg>
        <pc:picChg chg="add">
          <ac:chgData name="Tegischer Lukas" userId="f78daebb-0565-485c-bd0e-1cd035e796ff" providerId="ADAL" clId="{63A916A5-0FF3-4D91-8D86-6EBFB6714435}" dt="2020-06-07T09:50:23.561" v="294"/>
          <ac:picMkLst>
            <pc:docMk/>
            <pc:sldMk cId="1012119530" sldId="307"/>
            <ac:picMk id="7" creationId="{76835BAB-8A2E-490F-8D63-310E45FE0C93}"/>
          </ac:picMkLst>
        </pc:picChg>
        <pc:picChg chg="add del">
          <ac:chgData name="Tegischer Lukas" userId="f78daebb-0565-485c-bd0e-1cd035e796ff" providerId="ADAL" clId="{63A916A5-0FF3-4D91-8D86-6EBFB6714435}" dt="2020-06-07T09:50:51.567" v="309"/>
          <ac:picMkLst>
            <pc:docMk/>
            <pc:sldMk cId="1012119530" sldId="307"/>
            <ac:picMk id="8" creationId="{9EDA0DA3-F95D-43DF-AC4A-AB5A6406CA2E}"/>
          </ac:picMkLst>
        </pc:picChg>
        <pc:picChg chg="del">
          <ac:chgData name="Tegischer Lukas" userId="f78daebb-0565-485c-bd0e-1cd035e796ff" providerId="ADAL" clId="{63A916A5-0FF3-4D91-8D86-6EBFB6714435}" dt="2020-06-07T09:50:13.025" v="291" actId="478"/>
          <ac:picMkLst>
            <pc:docMk/>
            <pc:sldMk cId="1012119530" sldId="307"/>
            <ac:picMk id="9" creationId="{07812DD2-789C-48BB-A443-DF58B781869D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1014519777" sldId="308"/>
        </pc:sldMkLst>
        <pc:spChg chg="del">
          <ac:chgData name="Tegischer Lukas" userId="f78daebb-0565-485c-bd0e-1cd035e796ff" providerId="ADAL" clId="{63A916A5-0FF3-4D91-8D86-6EBFB6714435}" dt="2020-06-07T09:51:01.186" v="313" actId="478"/>
          <ac:spMkLst>
            <pc:docMk/>
            <pc:sldMk cId="1014519777" sldId="30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63A916A5-0FF3-4D91-8D86-6EBFB6714435}" dt="2020-06-07T09:51:20.916" v="321" actId="1076"/>
          <ac:spMkLst>
            <pc:docMk/>
            <pc:sldMk cId="1014519777" sldId="308"/>
            <ac:spMk id="3" creationId="{BDFE1B36-4458-4A83-AB3E-F4F257BFE290}"/>
          </ac:spMkLst>
        </pc:spChg>
        <pc:spChg chg="del">
          <ac:chgData name="Tegischer Lukas" userId="f78daebb-0565-485c-bd0e-1cd035e796ff" providerId="ADAL" clId="{63A916A5-0FF3-4D91-8D86-6EBFB6714435}" dt="2020-06-07T09:50:58.773" v="312" actId="478"/>
          <ac:spMkLst>
            <pc:docMk/>
            <pc:sldMk cId="1014519777" sldId="308"/>
            <ac:spMk id="4" creationId="{FBAEDCFF-D06A-4D38-8403-3E878205BC6F}"/>
          </ac:spMkLst>
        </pc:spChg>
        <pc:spChg chg="add del">
          <ac:chgData name="Tegischer Lukas" userId="f78daebb-0565-485c-bd0e-1cd035e796ff" providerId="ADAL" clId="{63A916A5-0FF3-4D91-8D86-6EBFB6714435}" dt="2020-06-07T09:51:27.624" v="323"/>
          <ac:spMkLst>
            <pc:docMk/>
            <pc:sldMk cId="1014519777" sldId="308"/>
            <ac:spMk id="5" creationId="{1608BEC2-06F7-42B1-BB24-598FA76F74FA}"/>
          </ac:spMkLst>
        </pc:spChg>
        <pc:picChg chg="add mod">
          <ac:chgData name="Tegischer Lukas" userId="f78daebb-0565-485c-bd0e-1cd035e796ff" providerId="ADAL" clId="{63A916A5-0FF3-4D91-8D86-6EBFB6714435}" dt="2020-06-07T09:52:04.806" v="328" actId="1076"/>
          <ac:picMkLst>
            <pc:docMk/>
            <pc:sldMk cId="1014519777" sldId="308"/>
            <ac:picMk id="6" creationId="{671EC639-D6A6-4A8E-9DFC-08E4BEE0B7EC}"/>
          </ac:picMkLst>
        </pc:picChg>
        <pc:picChg chg="del">
          <ac:chgData name="Tegischer Lukas" userId="f78daebb-0565-485c-bd0e-1cd035e796ff" providerId="ADAL" clId="{63A916A5-0FF3-4D91-8D86-6EBFB6714435}" dt="2020-06-07T09:50:57.713" v="311" actId="478"/>
          <ac:picMkLst>
            <pc:docMk/>
            <pc:sldMk cId="1014519777" sldId="308"/>
            <ac:picMk id="7" creationId="{76835BAB-8A2E-490F-8D63-310E45FE0C93}"/>
          </ac:picMkLst>
        </pc:picChg>
      </pc:sldChg>
      <pc:sldChg chg="addSp delSp modSp add modTransition">
        <pc:chgData name="Tegischer Lukas" userId="f78daebb-0565-485c-bd0e-1cd035e796ff" providerId="ADAL" clId="{63A916A5-0FF3-4D91-8D86-6EBFB6714435}" dt="2020-06-07T09:58:47.515" v="388"/>
        <pc:sldMkLst>
          <pc:docMk/>
          <pc:sldMk cId="4257483516" sldId="309"/>
        </pc:sldMkLst>
        <pc:spChg chg="add mod">
          <ac:chgData name="Tegischer Lukas" userId="f78daebb-0565-485c-bd0e-1cd035e796ff" providerId="ADAL" clId="{63A916A5-0FF3-4D91-8D86-6EBFB6714435}" dt="2020-06-07T09:52:57.750" v="338" actId="113"/>
          <ac:spMkLst>
            <pc:docMk/>
            <pc:sldMk cId="4257483516" sldId="309"/>
            <ac:spMk id="2" creationId="{D77B675C-A8D6-4F99-9691-A7D54E68BBDF}"/>
          </ac:spMkLst>
        </pc:spChg>
        <pc:spChg chg="del">
          <ac:chgData name="Tegischer Lukas" userId="f78daebb-0565-485c-bd0e-1cd035e796ff" providerId="ADAL" clId="{63A916A5-0FF3-4D91-8D86-6EBFB6714435}" dt="2020-06-07T09:52:36.595" v="331" actId="478"/>
          <ac:spMkLst>
            <pc:docMk/>
            <pc:sldMk cId="4257483516" sldId="309"/>
            <ac:spMk id="3" creationId="{BDFE1B36-4458-4A83-AB3E-F4F257BFE290}"/>
          </ac:spMkLst>
        </pc:spChg>
        <pc:spChg chg="add mod">
          <ac:chgData name="Tegischer Lukas" userId="f78daebb-0565-485c-bd0e-1cd035e796ff" providerId="ADAL" clId="{63A916A5-0FF3-4D91-8D86-6EBFB6714435}" dt="2020-06-07T09:53:23.499" v="345" actId="1076"/>
          <ac:spMkLst>
            <pc:docMk/>
            <pc:sldMk cId="4257483516" sldId="309"/>
            <ac:spMk id="4" creationId="{B6D6CCAF-3632-4170-8D19-3082463798C2}"/>
          </ac:spMkLst>
        </pc:spChg>
        <pc:picChg chg="del">
          <ac:chgData name="Tegischer Lukas" userId="f78daebb-0565-485c-bd0e-1cd035e796ff" providerId="ADAL" clId="{63A916A5-0FF3-4D91-8D86-6EBFB6714435}" dt="2020-06-07T09:52:34.828" v="330" actId="478"/>
          <ac:picMkLst>
            <pc:docMk/>
            <pc:sldMk cId="4257483516" sldId="309"/>
            <ac:picMk id="6" creationId="{671EC639-D6A6-4A8E-9DFC-08E4BEE0B7EC}"/>
          </ac:picMkLst>
        </pc:picChg>
      </pc:sldChg>
    </pc:docChg>
  </pc:docChgLst>
  <pc:docChgLst>
    <pc:chgData name="Tegischer Lukas" userId="f78daebb-0565-485c-bd0e-1cd035e796ff" providerId="ADAL" clId="{6F791AC6-220C-4560-BCFA-BFEB3339211E}"/>
    <pc:docChg chg="modSld">
      <pc:chgData name="Tegischer Lukas" userId="f78daebb-0565-485c-bd0e-1cd035e796ff" providerId="ADAL" clId="{6F791AC6-220C-4560-BCFA-BFEB3339211E}" dt="2021-01-28T10:16:51.962" v="27" actId="20577"/>
      <pc:docMkLst>
        <pc:docMk/>
      </pc:docMkLst>
      <pc:sldChg chg="modSp">
        <pc:chgData name="Tegischer Lukas" userId="f78daebb-0565-485c-bd0e-1cd035e796ff" providerId="ADAL" clId="{6F791AC6-220C-4560-BCFA-BFEB3339211E}" dt="2021-01-28T10:16:51.962" v="2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F791AC6-220C-4560-BCFA-BFEB3339211E}" dt="2021-01-28T10:16:51.962" v="27" actId="20577"/>
          <ac:spMkLst>
            <pc:docMk/>
            <pc:sldMk cId="336392357" sldId="256"/>
            <ac:spMk id="2" creationId="{00000000-0000-0000-0000-000000000000}"/>
          </ac:spMkLst>
        </pc:spChg>
      </pc:sldChg>
    </pc:docChg>
  </pc:docChgLst>
  <pc:docChgLst>
    <pc:chgData name="Tegischer Lukas" userId="f78daebb-0565-485c-bd0e-1cd035e796ff" providerId="ADAL" clId="{68BA2EB2-21A4-4C39-8113-FC77CFA21940}"/>
    <pc:docChg chg="undo custSel addSld delSld modSld sldOrd">
      <pc:chgData name="Tegischer Lukas" userId="f78daebb-0565-485c-bd0e-1cd035e796ff" providerId="ADAL" clId="{68BA2EB2-21A4-4C39-8113-FC77CFA21940}" dt="2020-05-25T18:55:47.324" v="832"/>
      <pc:docMkLst>
        <pc:docMk/>
      </pc:docMkLst>
      <pc:sldChg chg="modSp">
        <pc:chgData name="Tegischer Lukas" userId="f78daebb-0565-485c-bd0e-1cd035e796ff" providerId="ADAL" clId="{68BA2EB2-21A4-4C39-8113-FC77CFA21940}" dt="2020-05-25T18:25:26.083" v="831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68BA2EB2-21A4-4C39-8113-FC77CFA21940}" dt="2020-05-25T18:25:26.083" v="831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delAnim modAnim">
        <pc:chgData name="Tegischer Lukas" userId="f78daebb-0565-485c-bd0e-1cd035e796ff" providerId="ADAL" clId="{68BA2EB2-21A4-4C39-8113-FC77CFA21940}" dt="2020-05-25T15:15:02.703" v="724" actId="478"/>
        <pc:sldMkLst>
          <pc:docMk/>
          <pc:sldMk cId="4068653008" sldId="278"/>
        </pc:sldMkLst>
        <pc:spChg chg="mod">
          <ac:chgData name="Tegischer Lukas" userId="f78daebb-0565-485c-bd0e-1cd035e796ff" providerId="ADAL" clId="{68BA2EB2-21A4-4C39-8113-FC77CFA21940}" dt="2020-05-23T08:38:12.398" v="146" actId="20577"/>
          <ac:spMkLst>
            <pc:docMk/>
            <pc:sldMk cId="4068653008" sldId="27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06.365" v="712" actId="478"/>
          <ac:spMkLst>
            <pc:docMk/>
            <pc:sldMk cId="4068653008" sldId="27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38:38.330" v="158" actId="207"/>
          <ac:spMkLst>
            <pc:docMk/>
            <pc:sldMk cId="4068653008" sldId="278"/>
            <ac:spMk id="4" creationId="{F7F136DA-982B-4DD2-9FB3-0B1DFE21D11A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5" creationId="{60E8481B-E104-4BB1-9EC9-3D090B70F1B4}"/>
          </ac:spMkLst>
        </pc:spChg>
        <pc:spChg chg="add mod">
          <ac:chgData name="Tegischer Lukas" userId="f78daebb-0565-485c-bd0e-1cd035e796ff" providerId="ADAL" clId="{68BA2EB2-21A4-4C39-8113-FC77CFA21940}" dt="2020-05-23T08:39:07.465" v="170" actId="403"/>
          <ac:spMkLst>
            <pc:docMk/>
            <pc:sldMk cId="4068653008" sldId="278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5T15:15:02.703" v="724" actId="478"/>
          <ac:spMkLst>
            <pc:docMk/>
            <pc:sldMk cId="4068653008" sldId="278"/>
            <ac:spMk id="7" creationId="{52531FF6-0482-40F0-AC36-917732D5B342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7" creationId="{EAE9256D-B5DF-4E53-8848-325C0E6E44BB}"/>
          </ac:spMkLst>
        </pc:spChg>
        <pc:spChg chg="del">
          <ac:chgData name="Tegischer Lukas" userId="f78daebb-0565-485c-bd0e-1cd035e796ff" providerId="ADAL" clId="{68BA2EB2-21A4-4C39-8113-FC77CFA21940}" dt="2020-05-23T08:38:16.328" v="149" actId="478"/>
          <ac:spMkLst>
            <pc:docMk/>
            <pc:sldMk cId="4068653008" sldId="278"/>
            <ac:spMk id="9" creationId="{39C13C33-4110-4B53-865F-3135381995BB}"/>
          </ac:spMkLst>
        </pc:spChg>
        <pc:spChg chg="del">
          <ac:chgData name="Tegischer Lukas" userId="f78daebb-0565-485c-bd0e-1cd035e796ff" providerId="ADAL" clId="{68BA2EB2-21A4-4C39-8113-FC77CFA21940}" dt="2020-05-23T08:38:15.251" v="148" actId="478"/>
          <ac:spMkLst>
            <pc:docMk/>
            <pc:sldMk cId="4068653008" sldId="278"/>
            <ac:spMk id="10" creationId="{6A933B48-8856-4333-8B0E-C52E98CD85A9}"/>
          </ac:spMkLst>
        </pc:spChg>
        <pc:spChg chg="add mod">
          <ac:chgData name="Tegischer Lukas" userId="f78daebb-0565-485c-bd0e-1cd035e796ff" providerId="ADAL" clId="{68BA2EB2-21A4-4C39-8113-FC77CFA21940}" dt="2020-05-23T08:39:45.423" v="180" actId="1076"/>
          <ac:spMkLst>
            <pc:docMk/>
            <pc:sldMk cId="4068653008" sldId="278"/>
            <ac:spMk id="11" creationId="{EB8611C7-EDBE-4D99-A00D-C2DB59BDBFC3}"/>
          </ac:spMkLst>
        </pc:spChg>
        <pc:spChg chg="add mod">
          <ac:chgData name="Tegischer Lukas" userId="f78daebb-0565-485c-bd0e-1cd035e796ff" providerId="ADAL" clId="{68BA2EB2-21A4-4C39-8113-FC77CFA21940}" dt="2020-05-23T08:39:11.073" v="171" actId="20577"/>
          <ac:spMkLst>
            <pc:docMk/>
            <pc:sldMk cId="4068653008" sldId="278"/>
            <ac:spMk id="12" creationId="{601A9FA8-ACDA-4F1D-B47F-60C54ABDBAF9}"/>
          </ac:spMkLst>
        </pc:spChg>
        <pc:picChg chg="del">
          <ac:chgData name="Tegischer Lukas" userId="f78daebb-0565-485c-bd0e-1cd035e796ff" providerId="ADAL" clId="{68BA2EB2-21A4-4C39-8113-FC77CFA21940}" dt="2020-05-23T08:38:13.757" v="147" actId="478"/>
          <ac:picMkLst>
            <pc:docMk/>
            <pc:sldMk cId="4068653008" sldId="278"/>
            <ac:picMk id="8" creationId="{E7E8DFF7-EE0A-45CF-B66B-55B4756DF225}"/>
          </ac:picMkLst>
        </pc:picChg>
      </pc:sldChg>
      <pc:sldChg chg="addSp delSp modSp ord">
        <pc:chgData name="Tegischer Lukas" userId="f78daebb-0565-485c-bd0e-1cd035e796ff" providerId="ADAL" clId="{68BA2EB2-21A4-4C39-8113-FC77CFA21940}" dt="2020-05-25T15:20:15.132" v="828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68BA2EB2-21A4-4C39-8113-FC77CFA21940}" dt="2020-05-25T15:20:15.132" v="828" actId="20577"/>
          <ac:spMkLst>
            <pc:docMk/>
            <pc:sldMk cId="3932101437" sldId="291"/>
            <ac:spMk id="2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9:30.966" v="790" actId="478"/>
          <ac:spMkLst>
            <pc:docMk/>
            <pc:sldMk cId="3932101437" sldId="291"/>
            <ac:spMk id="3" creationId="{7F6B21D6-1E80-4453-8E7D-7069E055C375}"/>
          </ac:spMkLst>
        </pc:spChg>
        <pc:spChg chg="add del mod">
          <ac:chgData name="Tegischer Lukas" userId="f78daebb-0565-485c-bd0e-1cd035e796ff" providerId="ADAL" clId="{68BA2EB2-21A4-4C39-8113-FC77CFA21940}" dt="2020-05-25T15:19:37.908" v="792" actId="478"/>
          <ac:spMkLst>
            <pc:docMk/>
            <pc:sldMk cId="3932101437" sldId="291"/>
            <ac:spMk id="6" creationId="{A59499F7-B534-48B6-9EB0-251AB63B6C0A}"/>
          </ac:spMkLst>
        </pc:spChg>
      </pc:sldChg>
      <pc:sldChg chg="del">
        <pc:chgData name="Tegischer Lukas" userId="f78daebb-0565-485c-bd0e-1cd035e796ff" providerId="ADAL" clId="{68BA2EB2-21A4-4C39-8113-FC77CFA21940}" dt="2020-05-23T08:45:41.104" v="362" actId="2696"/>
        <pc:sldMkLst>
          <pc:docMk/>
          <pc:sldMk cId="3227496293" sldId="292"/>
        </pc:sldMkLst>
      </pc:sldChg>
      <pc:sldChg chg="modSp ord modTransition">
        <pc:chgData name="Tegischer Lukas" userId="f78daebb-0565-485c-bd0e-1cd035e796ff" providerId="ADAL" clId="{68BA2EB2-21A4-4C39-8113-FC77CFA21940}" dt="2020-05-23T11:03:00.041" v="711"/>
        <pc:sldMkLst>
          <pc:docMk/>
          <pc:sldMk cId="3291215939" sldId="293"/>
        </pc:sldMkLst>
        <pc:spChg chg="mod">
          <ac:chgData name="Tegischer Lukas" userId="f78daebb-0565-485c-bd0e-1cd035e796ff" providerId="ADAL" clId="{68BA2EB2-21A4-4C39-8113-FC77CFA21940}" dt="2020-05-23T09:02:44.278" v="604" actId="20577"/>
          <ac:spMkLst>
            <pc:docMk/>
            <pc:sldMk cId="3291215939" sldId="293"/>
            <ac:spMk id="13" creationId="{7258A0A6-6712-4D8F-8C14-E702DF4F3BD8}"/>
          </ac:spMkLst>
        </pc:sp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3281699856" sldId="294"/>
        </pc:sldMkLst>
        <pc:spChg chg="mod">
          <ac:chgData name="Tegischer Lukas" userId="f78daebb-0565-485c-bd0e-1cd035e796ff" providerId="ADAL" clId="{68BA2EB2-21A4-4C39-8113-FC77CFA21940}" dt="2020-05-23T08:41:59.390" v="259" actId="1076"/>
          <ac:spMkLst>
            <pc:docMk/>
            <pc:sldMk cId="3281699856" sldId="294"/>
            <ac:spMk id="2" creationId="{00000000-0000-0000-0000-000000000000}"/>
          </ac:spMkLst>
        </pc:spChg>
        <pc:spChg chg="del mod">
          <ac:chgData name="Tegischer Lukas" userId="f78daebb-0565-485c-bd0e-1cd035e796ff" providerId="ADAL" clId="{68BA2EB2-21A4-4C39-8113-FC77CFA21940}" dt="2020-05-25T14:24:08.381" v="713" actId="478"/>
          <ac:spMkLst>
            <pc:docMk/>
            <pc:sldMk cId="3281699856" sldId="294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0:43.344" v="218" actId="478"/>
          <ac:spMkLst>
            <pc:docMk/>
            <pc:sldMk cId="3281699856" sldId="294"/>
            <ac:spMk id="4" creationId="{F7F136DA-982B-4DD2-9FB3-0B1DFE21D11A}"/>
          </ac:spMkLst>
        </pc:spChg>
        <pc:spChg chg="add mod">
          <ac:chgData name="Tegischer Lukas" userId="f78daebb-0565-485c-bd0e-1cd035e796ff" providerId="ADAL" clId="{68BA2EB2-21A4-4C39-8113-FC77CFA21940}" dt="2020-05-23T08:41:53.630" v="258" actId="1076"/>
          <ac:spMkLst>
            <pc:docMk/>
            <pc:sldMk cId="3281699856" sldId="294"/>
            <ac:spMk id="5" creationId="{CCD91B24-F30C-458A-BA82-542B70E6F928}"/>
          </ac:spMkLst>
        </pc:spChg>
        <pc:spChg chg="add del mod">
          <ac:chgData name="Tegischer Lukas" userId="f78daebb-0565-485c-bd0e-1cd035e796ff" providerId="ADAL" clId="{68BA2EB2-21A4-4C39-8113-FC77CFA21940}" dt="2020-05-25T15:20:09.532" v="827" actId="478"/>
          <ac:spMkLst>
            <pc:docMk/>
            <pc:sldMk cId="3281699856" sldId="294"/>
            <ac:spMk id="6" creationId="{C28C150E-767E-4540-A6B9-4EF78BEFD01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6" creationId="{D0B9EB14-38CF-41AE-BFB4-2C549F5A4A18}"/>
          </ac:spMkLst>
        </pc:spChg>
        <pc:spChg chg="add del mod">
          <ac:chgData name="Tegischer Lukas" userId="f78daebb-0565-485c-bd0e-1cd035e796ff" providerId="ADAL" clId="{68BA2EB2-21A4-4C39-8113-FC77CFA21940}" dt="2020-05-23T08:43:26.895" v="326" actId="478"/>
          <ac:spMkLst>
            <pc:docMk/>
            <pc:sldMk cId="3281699856" sldId="294"/>
            <ac:spMk id="7" creationId="{89201129-67C7-452E-80F0-68B4CA5FAC72}"/>
          </ac:spMkLst>
        </pc:spChg>
        <pc:spChg chg="add del mod">
          <ac:chgData name="Tegischer Lukas" userId="f78daebb-0565-485c-bd0e-1cd035e796ff" providerId="ADAL" clId="{68BA2EB2-21A4-4C39-8113-FC77CFA21940}" dt="2020-05-23T08:42:14.047" v="263" actId="478"/>
          <ac:spMkLst>
            <pc:docMk/>
            <pc:sldMk cId="3281699856" sldId="294"/>
            <ac:spMk id="8" creationId="{D55F4CBC-286D-4CC2-B59A-FC45321C5D16}"/>
          </ac:spMkLst>
        </pc:spChg>
        <pc:spChg chg="add mod">
          <ac:chgData name="Tegischer Lukas" userId="f78daebb-0565-485c-bd0e-1cd035e796ff" providerId="ADAL" clId="{68BA2EB2-21A4-4C39-8113-FC77CFA21940}" dt="2020-05-23T08:43:28.566" v="327" actId="1076"/>
          <ac:spMkLst>
            <pc:docMk/>
            <pc:sldMk cId="3281699856" sldId="294"/>
            <ac:spMk id="9" creationId="{B98BF272-E1AF-4510-8C00-89ACF6CDAA25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1" creationId="{EB8611C7-EDBE-4D99-A00D-C2DB59BDBFC3}"/>
          </ac:spMkLst>
        </pc:spChg>
        <pc:spChg chg="del">
          <ac:chgData name="Tegischer Lukas" userId="f78daebb-0565-485c-bd0e-1cd035e796ff" providerId="ADAL" clId="{68BA2EB2-21A4-4C39-8113-FC77CFA21940}" dt="2020-05-23T08:40:44.235" v="219" actId="478"/>
          <ac:spMkLst>
            <pc:docMk/>
            <pc:sldMk cId="3281699856" sldId="294"/>
            <ac:spMk id="12" creationId="{601A9FA8-ACDA-4F1D-B47F-60C54ABDBAF9}"/>
          </ac:spMkLst>
        </pc:spChg>
        <pc:picChg chg="add mod">
          <ac:chgData name="Tegischer Lukas" userId="f78daebb-0565-485c-bd0e-1cd035e796ff" providerId="ADAL" clId="{68BA2EB2-21A4-4C39-8113-FC77CFA21940}" dt="2020-05-23T08:43:30.231" v="328" actId="1076"/>
          <ac:picMkLst>
            <pc:docMk/>
            <pc:sldMk cId="3281699856" sldId="294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3281699856" sldId="294"/>
            <ac:inkMk id="3" creationId="{6FA746E1-8FD2-4516-99C7-19A992F7DA51}"/>
          </ac:inkMkLst>
        </pc:inkChg>
      </pc:sldChg>
      <pc:sldChg chg="addSp delSp modSp add modTransition delAnim modAnim">
        <pc:chgData name="Tegischer Lukas" userId="f78daebb-0565-485c-bd0e-1cd035e796ff" providerId="ADAL" clId="{68BA2EB2-21A4-4C39-8113-FC77CFA21940}" dt="2020-05-25T18:55:47.324" v="832"/>
        <pc:sldMkLst>
          <pc:docMk/>
          <pc:sldMk cId="1380146374" sldId="295"/>
        </pc:sldMkLst>
        <pc:spChg chg="del mod">
          <ac:chgData name="Tegischer Lukas" userId="f78daebb-0565-485c-bd0e-1cd035e796ff" providerId="ADAL" clId="{68BA2EB2-21A4-4C39-8113-FC77CFA21940}" dt="2020-05-25T14:24:12.222" v="717" actId="478"/>
          <ac:spMkLst>
            <pc:docMk/>
            <pc:sldMk cId="1380146374" sldId="295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44:42.415" v="351" actId="1076"/>
          <ac:spMkLst>
            <pc:docMk/>
            <pc:sldMk cId="1380146374" sldId="295"/>
            <ac:spMk id="4" creationId="{C78E8904-913A-4BC3-B9E9-F5318EE3EEA4}"/>
          </ac:spMkLst>
        </pc:spChg>
        <pc:spChg chg="add del mod">
          <ac:chgData name="Tegischer Lukas" userId="f78daebb-0565-485c-bd0e-1cd035e796ff" providerId="ADAL" clId="{68BA2EB2-21A4-4C39-8113-FC77CFA21940}" dt="2020-05-25T15:15:10.158" v="725" actId="478"/>
          <ac:spMkLst>
            <pc:docMk/>
            <pc:sldMk cId="1380146374" sldId="295"/>
            <ac:spMk id="8" creationId="{353A5B8F-EBC4-4B02-8CB1-ED22FB7A2AF5}"/>
          </ac:spMkLst>
        </pc:spChg>
        <pc:spChg chg="del">
          <ac:chgData name="Tegischer Lukas" userId="f78daebb-0565-485c-bd0e-1cd035e796ff" providerId="ADAL" clId="{68BA2EB2-21A4-4C39-8113-FC77CFA21940}" dt="2020-05-23T08:43:42.860" v="330" actId="478"/>
          <ac:spMkLst>
            <pc:docMk/>
            <pc:sldMk cId="1380146374" sldId="295"/>
            <ac:spMk id="9" creationId="{B98BF272-E1AF-4510-8C00-89ACF6CDAA25}"/>
          </ac:spMkLst>
        </pc:spChg>
        <pc:spChg chg="add mod">
          <ac:chgData name="Tegischer Lukas" userId="f78daebb-0565-485c-bd0e-1cd035e796ff" providerId="ADAL" clId="{68BA2EB2-21A4-4C39-8113-FC77CFA21940}" dt="2020-05-23T08:44:49.174" v="353" actId="1076"/>
          <ac:spMkLst>
            <pc:docMk/>
            <pc:sldMk cId="1380146374" sldId="295"/>
            <ac:spMk id="10" creationId="{6173E60B-18CE-4D83-B51E-7531A5849C30}"/>
          </ac:spMkLst>
        </pc:spChg>
        <pc:picChg chg="add mod">
          <ac:chgData name="Tegischer Lukas" userId="f78daebb-0565-485c-bd0e-1cd035e796ff" providerId="ADAL" clId="{68BA2EB2-21A4-4C39-8113-FC77CFA21940}" dt="2020-05-23T08:45:00.576" v="355" actId="1582"/>
          <ac:picMkLst>
            <pc:docMk/>
            <pc:sldMk cId="1380146374" sldId="295"/>
            <ac:picMk id="11" creationId="{59FE26C9-FD65-4FE8-A531-DF17BD3E2EFC}"/>
          </ac:picMkLst>
        </pc:picChg>
        <pc:picChg chg="add mod">
          <ac:chgData name="Tegischer Lukas" userId="f78daebb-0565-485c-bd0e-1cd035e796ff" providerId="ADAL" clId="{68BA2EB2-21A4-4C39-8113-FC77CFA21940}" dt="2020-05-23T08:45:04.529" v="356" actId="1582"/>
          <ac:picMkLst>
            <pc:docMk/>
            <pc:sldMk cId="1380146374" sldId="295"/>
            <ac:picMk id="12" creationId="{D7F69E96-C00D-4B9A-A0C4-7DC2AFACB55E}"/>
          </ac:picMkLst>
        </pc:picChg>
        <pc:picChg chg="del">
          <ac:chgData name="Tegischer Lukas" userId="f78daebb-0565-485c-bd0e-1cd035e796ff" providerId="ADAL" clId="{68BA2EB2-21A4-4C39-8113-FC77CFA21940}" dt="2020-05-23T08:43:43.213" v="331" actId="478"/>
          <ac:picMkLst>
            <pc:docMk/>
            <pc:sldMk cId="1380146374" sldId="295"/>
            <ac:picMk id="13" creationId="{2E50D97D-7922-437D-B01F-035131D1C240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1380146374" sldId="295"/>
            <ac:inkMk id="3" creationId="{9A2B26CE-6404-4C48-A9AD-901C4ACC7C25}"/>
          </ac:inkMkLst>
        </pc:inkChg>
      </pc:sldChg>
      <pc:sldChg chg="addSp delSp modSp add del modTransition delAnim modAnim">
        <pc:chgData name="Tegischer Lukas" userId="f78daebb-0565-485c-bd0e-1cd035e796ff" providerId="ADAL" clId="{68BA2EB2-21A4-4C39-8113-FC77CFA21940}" dt="2020-05-25T15:19:22.909" v="784" actId="2696"/>
        <pc:sldMkLst>
          <pc:docMk/>
          <pc:sldMk cId="315563444" sldId="296"/>
        </pc:sldMkLst>
        <pc:spChg chg="add del mod">
          <ac:chgData name="Tegischer Lukas" userId="f78daebb-0565-485c-bd0e-1cd035e796ff" providerId="ADAL" clId="{68BA2EB2-21A4-4C39-8113-FC77CFA21940}" dt="2020-05-23T08:46:47.261" v="396" actId="1076"/>
          <ac:spMkLst>
            <pc:docMk/>
            <pc:sldMk cId="315563444" sldId="296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4" creationId="{C78E8904-913A-4BC3-B9E9-F5318EE3EEA4}"/>
          </ac:spMkLst>
        </pc:spChg>
        <pc:spChg chg="add mod">
          <ac:chgData name="Tegischer Lukas" userId="f78daebb-0565-485c-bd0e-1cd035e796ff" providerId="ADAL" clId="{68BA2EB2-21A4-4C39-8113-FC77CFA21940}" dt="2020-05-25T14:24:14.838" v="718" actId="478"/>
          <ac:spMkLst>
            <pc:docMk/>
            <pc:sldMk cId="315563444" sldId="296"/>
            <ac:spMk id="5" creationId="{B86AA291-FF07-43C9-AD5D-3A4CC624740F}"/>
          </ac:spMkLst>
        </pc:spChg>
        <pc:spChg chg="del">
          <ac:chgData name="Tegischer Lukas" userId="f78daebb-0565-485c-bd0e-1cd035e796ff" providerId="ADAL" clId="{68BA2EB2-21A4-4C39-8113-FC77CFA21940}" dt="2020-05-23T08:46:39.474" v="393" actId="478"/>
          <ac:spMkLst>
            <pc:docMk/>
            <pc:sldMk cId="315563444" sldId="296"/>
            <ac:spMk id="5" creationId="{CCD91B24-F30C-458A-BA82-542B70E6F928}"/>
          </ac:spMkLst>
        </pc:spChg>
        <pc:spChg chg="add mod">
          <ac:chgData name="Tegischer Lukas" userId="f78daebb-0565-485c-bd0e-1cd035e796ff" providerId="ADAL" clId="{68BA2EB2-21A4-4C39-8113-FC77CFA21940}" dt="2020-05-23T08:52:02.511" v="430" actId="1076"/>
          <ac:spMkLst>
            <pc:docMk/>
            <pc:sldMk cId="315563444" sldId="296"/>
            <ac:spMk id="6" creationId="{8F629F64-2CB1-4D75-A76D-C9C6EFD83E66}"/>
          </ac:spMkLst>
        </pc:spChg>
        <pc:spChg chg="del">
          <ac:chgData name="Tegischer Lukas" userId="f78daebb-0565-485c-bd0e-1cd035e796ff" providerId="ADAL" clId="{68BA2EB2-21A4-4C39-8113-FC77CFA21940}" dt="2020-05-23T08:46:40.421" v="394" actId="478"/>
          <ac:spMkLst>
            <pc:docMk/>
            <pc:sldMk cId="315563444" sldId="296"/>
            <ac:spMk id="7" creationId="{89201129-67C7-452E-80F0-68B4CA5FAC72}"/>
          </ac:spMkLst>
        </pc:spChg>
        <pc:spChg chg="del">
          <ac:chgData name="Tegischer Lukas" userId="f78daebb-0565-485c-bd0e-1cd035e796ff" providerId="ADAL" clId="{68BA2EB2-21A4-4C39-8113-FC77CFA21940}" dt="2020-05-23T08:46:42.316" v="395" actId="478"/>
          <ac:spMkLst>
            <pc:docMk/>
            <pc:sldMk cId="315563444" sldId="296"/>
            <ac:spMk id="10" creationId="{6173E60B-18CE-4D83-B51E-7531A5849C30}"/>
          </ac:spMkLst>
        </pc:spChg>
        <pc:picChg chg="add mod modCrop">
          <ac:chgData name="Tegischer Lukas" userId="f78daebb-0565-485c-bd0e-1cd035e796ff" providerId="ADAL" clId="{68BA2EB2-21A4-4C39-8113-FC77CFA21940}" dt="2020-05-23T08:51:28.879" v="426" actId="14100"/>
          <ac:picMkLst>
            <pc:docMk/>
            <pc:sldMk cId="315563444" sldId="296"/>
            <ac:picMk id="8" creationId="{B7D11813-F516-404F-9469-62A7B8C086D8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1" creationId="{59FE26C9-FD65-4FE8-A531-DF17BD3E2EFC}"/>
          </ac:picMkLst>
        </pc:picChg>
        <pc:picChg chg="del">
          <ac:chgData name="Tegischer Lukas" userId="f78daebb-0565-485c-bd0e-1cd035e796ff" providerId="ADAL" clId="{68BA2EB2-21A4-4C39-8113-FC77CFA21940}" dt="2020-05-23T08:46:42.316" v="395" actId="478"/>
          <ac:picMkLst>
            <pc:docMk/>
            <pc:sldMk cId="315563444" sldId="296"/>
            <ac:picMk id="12" creationId="{D7F69E96-C00D-4B9A-A0C4-7DC2AFACB55E}"/>
          </ac:picMkLst>
        </pc:picChg>
        <pc:picChg chg="add del mod">
          <ac:chgData name="Tegischer Lukas" userId="f78daebb-0565-485c-bd0e-1cd035e796ff" providerId="ADAL" clId="{68BA2EB2-21A4-4C39-8113-FC77CFA21940}" dt="2020-05-23T08:48:10.846" v="411" actId="478"/>
          <ac:picMkLst>
            <pc:docMk/>
            <pc:sldMk cId="315563444" sldId="296"/>
            <ac:picMk id="13" creationId="{DEB172C8-25AF-4202-842B-8A8D706C7183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2.998" v="785" actId="2696"/>
        <pc:sldMkLst>
          <pc:docMk/>
          <pc:sldMk cId="841029462" sldId="297"/>
        </pc:sldMkLst>
        <pc:spChg chg="del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5T14:24:16.944" v="719" actId="478"/>
          <ac:spMkLst>
            <pc:docMk/>
            <pc:sldMk cId="841029462" sldId="297"/>
            <ac:spMk id="5" creationId="{412A3A3D-0F99-42CF-A3D0-DF0820FFA0CB}"/>
          </ac:spMkLst>
        </pc:spChg>
        <pc:spChg chg="mod">
          <ac:chgData name="Tegischer Lukas" userId="f78daebb-0565-485c-bd0e-1cd035e796ff" providerId="ADAL" clId="{68BA2EB2-21A4-4C39-8113-FC77CFA21940}" dt="2020-05-23T08:53:25.135" v="456" actId="1076"/>
          <ac:spMkLst>
            <pc:docMk/>
            <pc:sldMk cId="841029462" sldId="297"/>
            <ac:spMk id="6" creationId="{8F629F64-2CB1-4D75-A76D-C9C6EFD83E66}"/>
          </ac:spMkLst>
        </pc:spChg>
        <pc:picChg chg="mod">
          <ac:chgData name="Tegischer Lukas" userId="f78daebb-0565-485c-bd0e-1cd035e796ff" providerId="ADAL" clId="{68BA2EB2-21A4-4C39-8113-FC77CFA21940}" dt="2020-05-23T08:53:19.518" v="455" actId="1076"/>
          <ac:picMkLst>
            <pc:docMk/>
            <pc:sldMk cId="841029462" sldId="297"/>
            <ac:picMk id="8" creationId="{B7D11813-F516-404F-9469-62A7B8C086D8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072" v="786" actId="2696"/>
        <pc:sldMkLst>
          <pc:docMk/>
          <pc:sldMk cId="2686993821" sldId="298"/>
        </pc:sldMkLst>
        <pc:spChg chg="mod">
          <ac:chgData name="Tegischer Lukas" userId="f78daebb-0565-485c-bd0e-1cd035e796ff" providerId="ADAL" clId="{68BA2EB2-21A4-4C39-8113-FC77CFA21940}" dt="2020-05-23T08:58:39.048" v="517" actId="1076"/>
          <ac:spMkLst>
            <pc:docMk/>
            <pc:sldMk cId="2686993821" sldId="298"/>
            <ac:spMk id="2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8:58:41.799" v="518" actId="1076"/>
          <ac:spMkLst>
            <pc:docMk/>
            <pc:sldMk cId="2686993821" sldId="298"/>
            <ac:spMk id="4" creationId="{FBD1BA6D-8192-4C59-A206-DAD2BA6ECFE7}"/>
          </ac:spMkLst>
        </pc:spChg>
        <pc:spChg chg="del">
          <ac:chgData name="Tegischer Lukas" userId="f78daebb-0565-485c-bd0e-1cd035e796ff" providerId="ADAL" clId="{68BA2EB2-21A4-4C39-8113-FC77CFA21940}" dt="2020-05-23T08:53:53.763" v="462" actId="478"/>
          <ac:spMkLst>
            <pc:docMk/>
            <pc:sldMk cId="2686993821" sldId="298"/>
            <ac:spMk id="6" creationId="{8F629F64-2CB1-4D75-A76D-C9C6EFD83E66}"/>
          </ac:spMkLst>
        </pc:spChg>
        <pc:spChg chg="add mod">
          <ac:chgData name="Tegischer Lukas" userId="f78daebb-0565-485c-bd0e-1cd035e796ff" providerId="ADAL" clId="{68BA2EB2-21A4-4C39-8113-FC77CFA21940}" dt="2020-05-25T14:24:20.272" v="720" actId="478"/>
          <ac:spMkLst>
            <pc:docMk/>
            <pc:sldMk cId="2686993821" sldId="298"/>
            <ac:spMk id="7" creationId="{F6B844C5-915A-4EC1-B665-0075CB7B2E5E}"/>
          </ac:spMkLst>
        </pc:spChg>
        <pc:picChg chg="add mod modCrop">
          <ac:chgData name="Tegischer Lukas" userId="f78daebb-0565-485c-bd0e-1cd035e796ff" providerId="ADAL" clId="{68BA2EB2-21A4-4C39-8113-FC77CFA21940}" dt="2020-05-23T08:58:45.303" v="519" actId="1076"/>
          <ac:picMkLst>
            <pc:docMk/>
            <pc:sldMk cId="2686993821" sldId="298"/>
            <ac:picMk id="5" creationId="{070FED0E-4E1F-41DA-9B8B-C703A8516D2B}"/>
          </ac:picMkLst>
        </pc:picChg>
        <pc:picChg chg="del">
          <ac:chgData name="Tegischer Lukas" userId="f78daebb-0565-485c-bd0e-1cd035e796ff" providerId="ADAL" clId="{68BA2EB2-21A4-4C39-8113-FC77CFA21940}" dt="2020-05-23T08:53:54.350" v="463" actId="478"/>
          <ac:picMkLst>
            <pc:docMk/>
            <pc:sldMk cId="2686993821" sldId="298"/>
            <ac:picMk id="8" creationId="{B7D11813-F516-404F-9469-62A7B8C086D8}"/>
          </ac:picMkLst>
        </pc:picChg>
      </pc:sldChg>
      <pc:sldChg chg="addSp delSp modSp add del modTransition modAnim">
        <pc:chgData name="Tegischer Lukas" userId="f78daebb-0565-485c-bd0e-1cd035e796ff" providerId="ADAL" clId="{68BA2EB2-21A4-4C39-8113-FC77CFA21940}" dt="2020-05-25T15:19:23.104" v="787" actId="2696"/>
        <pc:sldMkLst>
          <pc:docMk/>
          <pc:sldMk cId="3685411948" sldId="299"/>
        </pc:sldMkLst>
        <pc:spChg chg="del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3" creationId="{00000000-0000-0000-0000-000000000000}"/>
          </ac:spMkLst>
        </pc:spChg>
        <pc:spChg chg="mod">
          <ac:chgData name="Tegischer Lukas" userId="f78daebb-0565-485c-bd0e-1cd035e796ff" providerId="ADAL" clId="{68BA2EB2-21A4-4C39-8113-FC77CFA21940}" dt="2020-05-23T08:59:07.042" v="523" actId="14100"/>
          <ac:spMkLst>
            <pc:docMk/>
            <pc:sldMk cId="3685411948" sldId="299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5T14:24:24.332" v="721" actId="478"/>
          <ac:spMkLst>
            <pc:docMk/>
            <pc:sldMk cId="3685411948" sldId="299"/>
            <ac:spMk id="6" creationId="{B1903CC3-4FE7-4CAE-AA35-D0200A03D302}"/>
          </ac:spMkLst>
        </pc:spChg>
        <pc:picChg chg="del">
          <ac:chgData name="Tegischer Lukas" userId="f78daebb-0565-485c-bd0e-1cd035e796ff" providerId="ADAL" clId="{68BA2EB2-21A4-4C39-8113-FC77CFA21940}" dt="2020-05-23T08:59:03.312" v="522" actId="478"/>
          <ac:picMkLst>
            <pc:docMk/>
            <pc:sldMk cId="3685411948" sldId="299"/>
            <ac:picMk id="5" creationId="{070FED0E-4E1F-41DA-9B8B-C703A8516D2B}"/>
          </ac:picMkLst>
        </pc:picChg>
        <pc:picChg chg="add mod">
          <ac:chgData name="Tegischer Lukas" userId="f78daebb-0565-485c-bd0e-1cd035e796ff" providerId="ADAL" clId="{68BA2EB2-21A4-4C39-8113-FC77CFA21940}" dt="2020-05-23T08:59:18.519" v="527" actId="1076"/>
          <ac:picMkLst>
            <pc:docMk/>
            <pc:sldMk cId="3685411948" sldId="299"/>
            <ac:picMk id="7" creationId="{64B0BD06-692B-42DB-B9CC-51CF1B75BF70}"/>
          </ac:picMkLst>
        </pc:picChg>
      </pc:sldChg>
      <pc:sldChg chg="addSp delSp modSp add del modTransition delAnim modAnim">
        <pc:chgData name="Tegischer Lukas" userId="f78daebb-0565-485c-bd0e-1cd035e796ff" providerId="ADAL" clId="{68BA2EB2-21A4-4C39-8113-FC77CFA21940}" dt="2020-05-25T15:19:23.201" v="788" actId="2696"/>
        <pc:sldMkLst>
          <pc:docMk/>
          <pc:sldMk cId="4028912337" sldId="300"/>
        </pc:sldMkLst>
        <pc:spChg chg="del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3" creationId="{00000000-0000-0000-0000-000000000000}"/>
          </ac:spMkLst>
        </pc:spChg>
        <pc:spChg chg="del">
          <ac:chgData name="Tegischer Lukas" userId="f78daebb-0565-485c-bd0e-1cd035e796ff" providerId="ADAL" clId="{68BA2EB2-21A4-4C39-8113-FC77CFA21940}" dt="2020-05-23T08:59:42.355" v="530" actId="478"/>
          <ac:spMkLst>
            <pc:docMk/>
            <pc:sldMk cId="4028912337" sldId="300"/>
            <ac:spMk id="4" creationId="{FBD1BA6D-8192-4C59-A206-DAD2BA6ECFE7}"/>
          </ac:spMkLst>
        </pc:spChg>
        <pc:spChg chg="add mod">
          <ac:chgData name="Tegischer Lukas" userId="f78daebb-0565-485c-bd0e-1cd035e796ff" providerId="ADAL" clId="{68BA2EB2-21A4-4C39-8113-FC77CFA21940}" dt="2020-05-23T09:01:17.886" v="565" actId="207"/>
          <ac:spMkLst>
            <pc:docMk/>
            <pc:sldMk cId="4028912337" sldId="300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6.732" v="722" actId="478"/>
          <ac:spMkLst>
            <pc:docMk/>
            <pc:sldMk cId="4028912337" sldId="300"/>
            <ac:spMk id="6" creationId="{3EF6E74A-5FDD-4217-BF5A-C492A7FAA814}"/>
          </ac:spMkLst>
        </pc:spChg>
        <pc:picChg chg="del">
          <ac:chgData name="Tegischer Lukas" userId="f78daebb-0565-485c-bd0e-1cd035e796ff" providerId="ADAL" clId="{68BA2EB2-21A4-4C39-8113-FC77CFA21940}" dt="2020-05-23T08:59:51.423" v="532" actId="478"/>
          <ac:picMkLst>
            <pc:docMk/>
            <pc:sldMk cId="4028912337" sldId="300"/>
            <ac:picMk id="7" creationId="{64B0BD06-692B-42DB-B9CC-51CF1B75BF70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8" creationId="{894C1F0B-C1B6-48D8-BC0A-C1CC2910BB75}"/>
          </ac:picMkLst>
        </pc:picChg>
        <pc:picChg chg="add mod">
          <ac:chgData name="Tegischer Lukas" userId="f78daebb-0565-485c-bd0e-1cd035e796ff" providerId="ADAL" clId="{68BA2EB2-21A4-4C39-8113-FC77CFA21940}" dt="2020-05-23T09:00:56.591" v="561" actId="1076"/>
          <ac:picMkLst>
            <pc:docMk/>
            <pc:sldMk cId="4028912337" sldId="300"/>
            <ac:picMk id="9" creationId="{79689970-ED8B-4690-9B06-0EB0F6747E2C}"/>
          </ac:picMkLst>
        </pc:picChg>
      </pc:sldChg>
      <pc:sldChg chg="addSp delSp modSp add del modTransition delAnim">
        <pc:chgData name="Tegischer Lukas" userId="f78daebb-0565-485c-bd0e-1cd035e796ff" providerId="ADAL" clId="{68BA2EB2-21A4-4C39-8113-FC77CFA21940}" dt="2020-05-25T15:19:23.247" v="789" actId="2696"/>
        <pc:sldMkLst>
          <pc:docMk/>
          <pc:sldMk cId="3816203970" sldId="301"/>
        </pc:sldMkLst>
        <pc:spChg chg="del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3" creationId="{00000000-0000-0000-0000-000000000000}"/>
          </ac:spMkLst>
        </pc:spChg>
        <pc:spChg chg="add mod">
          <ac:chgData name="Tegischer Lukas" userId="f78daebb-0565-485c-bd0e-1cd035e796ff" providerId="ADAL" clId="{68BA2EB2-21A4-4C39-8113-FC77CFA21940}" dt="2020-05-23T09:02:06.637" v="579" actId="5793"/>
          <ac:spMkLst>
            <pc:docMk/>
            <pc:sldMk cId="3816203970" sldId="301"/>
            <ac:spMk id="4" creationId="{2E9D5C20-0B6A-4463-A844-9184CF0EAA5A}"/>
          </ac:spMkLst>
        </pc:spChg>
        <pc:spChg chg="del">
          <ac:chgData name="Tegischer Lukas" userId="f78daebb-0565-485c-bd0e-1cd035e796ff" providerId="ADAL" clId="{68BA2EB2-21A4-4C39-8113-FC77CFA21940}" dt="2020-05-23T09:01:44.647" v="569" actId="478"/>
          <ac:spMkLst>
            <pc:docMk/>
            <pc:sldMk cId="3816203970" sldId="301"/>
            <ac:spMk id="5" creationId="{E9BCF70E-8F1C-4A59-9562-9EBD02FA3C72}"/>
          </ac:spMkLst>
        </pc:spChg>
        <pc:spChg chg="add mod">
          <ac:chgData name="Tegischer Lukas" userId="f78daebb-0565-485c-bd0e-1cd035e796ff" providerId="ADAL" clId="{68BA2EB2-21A4-4C39-8113-FC77CFA21940}" dt="2020-05-25T14:24:29.561" v="723" actId="478"/>
          <ac:spMkLst>
            <pc:docMk/>
            <pc:sldMk cId="3816203970" sldId="301"/>
            <ac:spMk id="6" creationId="{7A0B2243-2B7A-4474-9EC2-AA0540D10E58}"/>
          </ac:spMkLst>
        </pc:sp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8" creationId="{894C1F0B-C1B6-48D8-BC0A-C1CC2910BB75}"/>
          </ac:picMkLst>
        </pc:picChg>
        <pc:picChg chg="del">
          <ac:chgData name="Tegischer Lukas" userId="f78daebb-0565-485c-bd0e-1cd035e796ff" providerId="ADAL" clId="{68BA2EB2-21A4-4C39-8113-FC77CFA21940}" dt="2020-05-23T09:01:42.746" v="568" actId="478"/>
          <ac:picMkLst>
            <pc:docMk/>
            <pc:sldMk cId="3816203970" sldId="301"/>
            <ac:picMk id="9" creationId="{79689970-ED8B-4690-9B06-0EB0F6747E2C}"/>
          </ac:picMkLst>
        </pc:picChg>
      </pc:sldChg>
      <pc:sldChg chg="add del">
        <pc:chgData name="Tegischer Lukas" userId="f78daebb-0565-485c-bd0e-1cd035e796ff" providerId="ADAL" clId="{68BA2EB2-21A4-4C39-8113-FC77CFA21940}" dt="2020-05-25T15:19:18.593" v="783" actId="2696"/>
        <pc:sldMkLst>
          <pc:docMk/>
          <pc:sldMk cId="806794822" sldId="302"/>
        </pc:sldMkLst>
      </pc:sldChg>
      <pc:sldChg chg="addSp delSp modSp add modAnim">
        <pc:chgData name="Tegischer Lukas" userId="f78daebb-0565-485c-bd0e-1cd035e796ff" providerId="ADAL" clId="{68BA2EB2-21A4-4C39-8113-FC77CFA21940}" dt="2020-05-25T18:55:47.324" v="832"/>
        <pc:sldMkLst>
          <pc:docMk/>
          <pc:sldMk cId="2356922128" sldId="303"/>
        </pc:sldMkLst>
        <pc:spChg chg="del">
          <ac:chgData name="Tegischer Lukas" userId="f78daebb-0565-485c-bd0e-1cd035e796ff" providerId="ADAL" clId="{68BA2EB2-21A4-4C39-8113-FC77CFA21940}" dt="2020-05-25T15:15:48.892" v="728" actId="478"/>
          <ac:spMkLst>
            <pc:docMk/>
            <pc:sldMk cId="2356922128" sldId="303"/>
            <ac:spMk id="3" creationId="{00000000-0000-0000-0000-000000000000}"/>
          </ac:spMkLst>
        </pc:spChg>
        <pc:spChg chg="add del mod">
          <ac:chgData name="Tegischer Lukas" userId="f78daebb-0565-485c-bd0e-1cd035e796ff" providerId="ADAL" clId="{68BA2EB2-21A4-4C39-8113-FC77CFA21940}" dt="2020-05-25T15:15:51.669" v="729" actId="478"/>
          <ac:spMkLst>
            <pc:docMk/>
            <pc:sldMk cId="2356922128" sldId="303"/>
            <ac:spMk id="4" creationId="{0353BA6F-2F1F-4FB0-9B35-B69B51B81C37}"/>
          </ac:spMkLst>
        </pc:spChg>
        <pc:spChg chg="del">
          <ac:chgData name="Tegischer Lukas" userId="f78daebb-0565-485c-bd0e-1cd035e796ff" providerId="ADAL" clId="{68BA2EB2-21A4-4C39-8113-FC77CFA21940}" dt="2020-05-25T15:15:53.728" v="730" actId="478"/>
          <ac:spMkLst>
            <pc:docMk/>
            <pc:sldMk cId="2356922128" sldId="303"/>
            <ac:spMk id="5" creationId="{1C8F4660-A0BC-49DA-AD39-FF1E3DA54AC9}"/>
          </ac:spMkLst>
        </pc:spChg>
        <pc:spChg chg="mod">
          <ac:chgData name="Tegischer Lukas" userId="f78daebb-0565-485c-bd0e-1cd035e796ff" providerId="ADAL" clId="{68BA2EB2-21A4-4C39-8113-FC77CFA21940}" dt="2020-05-25T15:18:19.404" v="759" actId="1076"/>
          <ac:spMkLst>
            <pc:docMk/>
            <pc:sldMk cId="2356922128" sldId="303"/>
            <ac:spMk id="7" creationId="{2C109DED-3366-4F58-B9A7-68189A3789F8}"/>
          </ac:spMkLst>
        </pc:spChg>
        <pc:spChg chg="add mod">
          <ac:chgData name="Tegischer Lukas" userId="f78daebb-0565-485c-bd0e-1cd035e796ff" providerId="ADAL" clId="{68BA2EB2-21A4-4C39-8113-FC77CFA21940}" dt="2020-05-25T15:19:06.702" v="781" actId="1076"/>
          <ac:spMkLst>
            <pc:docMk/>
            <pc:sldMk cId="2356922128" sldId="303"/>
            <ac:spMk id="10" creationId="{D669530C-CDC0-41AB-94C3-144A01E58A2A}"/>
          </ac:spMkLst>
        </pc:spChg>
        <pc:graphicFrameChg chg="mod modGraphic">
          <ac:chgData name="Tegischer Lukas" userId="f78daebb-0565-485c-bd0e-1cd035e796ff" providerId="ADAL" clId="{68BA2EB2-21A4-4C39-8113-FC77CFA21940}" dt="2020-05-25T15:19:09.292" v="782" actId="1076"/>
          <ac:graphicFrameMkLst>
            <pc:docMk/>
            <pc:sldMk cId="2356922128" sldId="303"/>
            <ac:graphicFrameMk id="8" creationId="{B82F0515-9F91-4374-9560-C75508BDE8C2}"/>
          </ac:graphicFrameMkLst>
        </pc:graphicFrameChg>
        <pc:picChg chg="add mod">
          <ac:chgData name="Tegischer Lukas" userId="f78daebb-0565-485c-bd0e-1cd035e796ff" providerId="ADAL" clId="{68BA2EB2-21A4-4C39-8113-FC77CFA21940}" dt="2020-05-25T15:17:31.466" v="739" actId="1076"/>
          <ac:picMkLst>
            <pc:docMk/>
            <pc:sldMk cId="2356922128" sldId="303"/>
            <ac:picMk id="6" creationId="{FFD99D12-EF02-4FA0-B07A-EED52AE08B8E}"/>
          </ac:picMkLst>
        </pc:picChg>
        <pc:picChg chg="del mod">
          <ac:chgData name="Tegischer Lukas" userId="f78daebb-0565-485c-bd0e-1cd035e796ff" providerId="ADAL" clId="{68BA2EB2-21A4-4C39-8113-FC77CFA21940}" dt="2020-05-25T15:16:10.976" v="736" actId="478"/>
          <ac:picMkLst>
            <pc:docMk/>
            <pc:sldMk cId="2356922128" sldId="303"/>
            <ac:picMk id="13" creationId="{CAADFF0F-7FEF-43C9-901F-906EEC3EE2FF}"/>
          </ac:picMkLst>
        </pc:picChg>
        <pc:inkChg chg="add">
          <ac:chgData name="Tegischer Lukas" userId="f78daebb-0565-485c-bd0e-1cd035e796ff" providerId="ADAL" clId="{68BA2EB2-21A4-4C39-8113-FC77CFA21940}" dt="2020-05-25T18:55:47.324" v="832"/>
          <ac:inkMkLst>
            <pc:docMk/>
            <pc:sldMk cId="2356922128" sldId="303"/>
            <ac:inkMk id="2" creationId="{BC3DC569-AFE6-4768-AABA-A3A7EE270FE1}"/>
          </ac:inkMkLst>
        </pc:inkChg>
      </pc:sldChg>
      <pc:sldChg chg="addSp delSp modSp add modAnim">
        <pc:chgData name="Tegischer Lukas" userId="f78daebb-0565-485c-bd0e-1cd035e796ff" providerId="ADAL" clId="{68BA2EB2-21A4-4C39-8113-FC77CFA21940}" dt="2020-05-25T15:20:22.719" v="830"/>
        <pc:sldMkLst>
          <pc:docMk/>
          <pc:sldMk cId="3943016609" sldId="304"/>
        </pc:sldMkLst>
        <pc:spChg chg="mod">
          <ac:chgData name="Tegischer Lukas" userId="f78daebb-0565-485c-bd0e-1cd035e796ff" providerId="ADAL" clId="{68BA2EB2-21A4-4C39-8113-FC77CFA21940}" dt="2020-05-25T15:18:59.235" v="777" actId="1076"/>
          <ac:spMkLst>
            <pc:docMk/>
            <pc:sldMk cId="3943016609" sldId="304"/>
            <ac:spMk id="7" creationId="{2C109DED-3366-4F58-B9A7-68189A3789F8}"/>
          </ac:spMkLst>
        </pc:spChg>
        <pc:spChg chg="mod">
          <ac:chgData name="Tegischer Lukas" userId="f78daebb-0565-485c-bd0e-1cd035e796ff" providerId="ADAL" clId="{68BA2EB2-21A4-4C39-8113-FC77CFA21940}" dt="2020-05-25T15:19:01.856" v="779" actId="403"/>
          <ac:spMkLst>
            <pc:docMk/>
            <pc:sldMk cId="3943016609" sldId="304"/>
            <ac:spMk id="10" creationId="{D669530C-CDC0-41AB-94C3-144A01E58A2A}"/>
          </ac:spMkLst>
        </pc:spChg>
        <pc:picChg chg="del">
          <ac:chgData name="Tegischer Lukas" userId="f78daebb-0565-485c-bd0e-1cd035e796ff" providerId="ADAL" clId="{68BA2EB2-21A4-4C39-8113-FC77CFA21940}" dt="2020-05-25T15:18:33.823" v="767" actId="478"/>
          <ac:picMkLst>
            <pc:docMk/>
            <pc:sldMk cId="3943016609" sldId="304"/>
            <ac:picMk id="6" creationId="{FFD99D12-EF02-4FA0-B07A-EED52AE08B8E}"/>
          </ac:picMkLst>
        </pc:picChg>
        <pc:picChg chg="add mod">
          <ac:chgData name="Tegischer Lukas" userId="f78daebb-0565-485c-bd0e-1cd035e796ff" providerId="ADAL" clId="{68BA2EB2-21A4-4C39-8113-FC77CFA21940}" dt="2020-05-25T15:18:55.098" v="776" actId="1076"/>
          <ac:picMkLst>
            <pc:docMk/>
            <pc:sldMk cId="3943016609" sldId="304"/>
            <ac:picMk id="9" creationId="{173CFBA2-68E8-4812-89E3-4A047F013E6E}"/>
          </ac:picMkLst>
        </pc:picChg>
      </pc:sldChg>
    </pc:docChg>
  </pc:docChgLst>
  <pc:docChgLst>
    <pc:chgData name="Tegischer Lukas" userId="f78daebb-0565-485c-bd0e-1cd035e796ff" providerId="ADAL" clId="{B3D578F5-6C81-424B-AA8A-1C69486505DC}"/>
    <pc:docChg chg="undo custSel addSld delSld modSld">
      <pc:chgData name="Tegischer Lukas" userId="f78daebb-0565-485c-bd0e-1cd035e796ff" providerId="ADAL" clId="{B3D578F5-6C81-424B-AA8A-1C69486505DC}" dt="2020-06-16T06:27:48.079" v="358"/>
      <pc:docMkLst>
        <pc:docMk/>
      </pc:docMkLst>
      <pc:sldChg chg="modSp">
        <pc:chgData name="Tegischer Lukas" userId="f78daebb-0565-485c-bd0e-1cd035e796ff" providerId="ADAL" clId="{B3D578F5-6C81-424B-AA8A-1C69486505DC}" dt="2020-06-16T06:09:48.679" v="37" actId="20577"/>
        <pc:sldMkLst>
          <pc:docMk/>
          <pc:sldMk cId="336392357" sldId="256"/>
        </pc:sldMkLst>
        <pc:spChg chg="mod">
          <ac:chgData name="Tegischer Lukas" userId="f78daebb-0565-485c-bd0e-1cd035e796ff" providerId="ADAL" clId="{B3D578F5-6C81-424B-AA8A-1C69486505DC}" dt="2020-06-16T06:09:48.679" v="37" actId="20577"/>
          <ac:spMkLst>
            <pc:docMk/>
            <pc:sldMk cId="336392357" sldId="256"/>
            <ac:spMk id="2" creationId="{00000000-0000-0000-0000-000000000000}"/>
          </ac:spMkLst>
        </pc:spChg>
      </pc:sldChg>
      <pc:sldChg chg="addSp delSp modSp modAnim">
        <pc:chgData name="Tegischer Lukas" userId="f78daebb-0565-485c-bd0e-1cd035e796ff" providerId="ADAL" clId="{B3D578F5-6C81-424B-AA8A-1C69486505DC}" dt="2020-06-16T06:26:25.499" v="345"/>
        <pc:sldMkLst>
          <pc:docMk/>
          <pc:sldMk cId="4068653008" sldId="278"/>
        </pc:sldMkLst>
        <pc:spChg chg="mod">
          <ac:chgData name="Tegischer Lukas" userId="f78daebb-0565-485c-bd0e-1cd035e796ff" providerId="ADAL" clId="{B3D578F5-6C81-424B-AA8A-1C69486505DC}" dt="2020-06-16T06:16:23.562" v="162" actId="1076"/>
          <ac:spMkLst>
            <pc:docMk/>
            <pc:sldMk cId="4068653008" sldId="278"/>
            <ac:spMk id="2" creationId="{00000000-0000-0000-0000-000000000000}"/>
          </ac:spMkLst>
        </pc:spChg>
        <pc:spChg chg="add mod">
          <ac:chgData name="Tegischer Lukas" userId="f78daebb-0565-485c-bd0e-1cd035e796ff" providerId="ADAL" clId="{B3D578F5-6C81-424B-AA8A-1C69486505DC}" dt="2020-06-16T06:16:21.514" v="161" actId="1076"/>
          <ac:spMkLst>
            <pc:docMk/>
            <pc:sldMk cId="4068653008" sldId="278"/>
            <ac:spMk id="3" creationId="{AC5C7D7C-9503-43C5-9CDE-B1400118B00B}"/>
          </ac:spMkLst>
        </pc:spChg>
        <pc:spChg chg="del">
          <ac:chgData name="Tegischer Lukas" userId="f78daebb-0565-485c-bd0e-1cd035e796ff" providerId="ADAL" clId="{B3D578F5-6C81-424B-AA8A-1C69486505DC}" dt="2020-06-16T06:09:55.534" v="39" actId="478"/>
          <ac:spMkLst>
            <pc:docMk/>
            <pc:sldMk cId="4068653008" sldId="278"/>
            <ac:spMk id="6" creationId="{CE7B355E-508D-419C-A05E-DBB005F0667C}"/>
          </ac:spMkLst>
        </pc:spChg>
        <pc:picChg chg="del">
          <ac:chgData name="Tegischer Lukas" userId="f78daebb-0565-485c-bd0e-1cd035e796ff" providerId="ADAL" clId="{B3D578F5-6C81-424B-AA8A-1C69486505DC}" dt="2020-06-16T06:09:53.202" v="38" actId="478"/>
          <ac:picMkLst>
            <pc:docMk/>
            <pc:sldMk cId="4068653008" sldId="278"/>
            <ac:picMk id="8" creationId="{B4FAB17C-7EC9-4E9E-BF0F-D612388A6C09}"/>
          </ac:picMkLst>
        </pc:picChg>
      </pc:sldChg>
      <pc:sldChg chg="modSp">
        <pc:chgData name="Tegischer Lukas" userId="f78daebb-0565-485c-bd0e-1cd035e796ff" providerId="ADAL" clId="{B3D578F5-6C81-424B-AA8A-1C69486505DC}" dt="2020-06-16T06:26:44.194" v="356" actId="20577"/>
        <pc:sldMkLst>
          <pc:docMk/>
          <pc:sldMk cId="3932101437" sldId="291"/>
        </pc:sldMkLst>
        <pc:spChg chg="mod">
          <ac:chgData name="Tegischer Lukas" userId="f78daebb-0565-485c-bd0e-1cd035e796ff" providerId="ADAL" clId="{B3D578F5-6C81-424B-AA8A-1C69486505DC}" dt="2020-06-16T06:26:44.194" v="356" actId="20577"/>
          <ac:spMkLst>
            <pc:docMk/>
            <pc:sldMk cId="3932101437" sldId="291"/>
            <ac:spMk id="2" creationId="{00000000-0000-0000-0000-000000000000}"/>
          </ac:spMkLst>
        </pc:spChg>
      </pc:sldChg>
      <pc:sldChg chg="del">
        <pc:chgData name="Tegischer Lukas" userId="f78daebb-0565-485c-bd0e-1cd035e796ff" providerId="ADAL" clId="{B3D578F5-6C81-424B-AA8A-1C69486505DC}" dt="2020-06-16T06:17:55.215" v="182" actId="2696"/>
        <pc:sldMkLst>
          <pc:docMk/>
          <pc:sldMk cId="3258084813" sldId="293"/>
        </pc:sldMkLst>
      </pc:sldChg>
      <pc:sldChg chg="del">
        <pc:chgData name="Tegischer Lukas" userId="f78daebb-0565-485c-bd0e-1cd035e796ff" providerId="ADAL" clId="{B3D578F5-6C81-424B-AA8A-1C69486505DC}" dt="2020-06-16T06:17:55.329" v="183" actId="2696"/>
        <pc:sldMkLst>
          <pc:docMk/>
          <pc:sldMk cId="2428346085" sldId="294"/>
        </pc:sldMkLst>
      </pc:sldChg>
      <pc:sldChg chg="add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442268101" sldId="295"/>
        </pc:sldMkLst>
        <pc:spChg chg="mod">
          <ac:chgData name="Tegischer Lukas" userId="f78daebb-0565-485c-bd0e-1cd035e796ff" providerId="ADAL" clId="{B3D578F5-6C81-424B-AA8A-1C69486505DC}" dt="2020-06-16T06:17:00.426" v="178" actId="1076"/>
          <ac:spMkLst>
            <pc:docMk/>
            <pc:sldMk cId="442268101" sldId="295"/>
            <ac:spMk id="2" creationId="{00000000-0000-0000-0000-000000000000}"/>
          </ac:spMkLst>
        </pc:spChg>
        <pc:spChg chg="mod">
          <ac:chgData name="Tegischer Lukas" userId="f78daebb-0565-485c-bd0e-1cd035e796ff" providerId="ADAL" clId="{B3D578F5-6C81-424B-AA8A-1C69486505DC}" dt="2020-06-16T06:17:04.923" v="179" actId="1076"/>
          <ac:spMkLst>
            <pc:docMk/>
            <pc:sldMk cId="442268101" sldId="295"/>
            <ac:spMk id="3" creationId="{AC5C7D7C-9503-43C5-9CDE-B1400118B00B}"/>
          </ac:spMkLst>
        </pc:spChg>
        <pc:picChg chg="add mod modCrop">
          <ac:chgData name="Tegischer Lukas" userId="f78daebb-0565-485c-bd0e-1cd035e796ff" providerId="ADAL" clId="{B3D578F5-6C81-424B-AA8A-1C69486505DC}" dt="2020-06-16T06:17:08.266" v="180" actId="1076"/>
          <ac:picMkLst>
            <pc:docMk/>
            <pc:sldMk cId="442268101" sldId="295"/>
            <ac:picMk id="5" creationId="{4C452FDE-94F3-4F2F-A8C7-1526CC4A48C5}"/>
          </ac:picMkLst>
        </pc:picChg>
      </pc:sldChg>
      <pc:sldChg chg="addSp delSp 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1696667316" sldId="296"/>
        </pc:sldMkLst>
        <pc:spChg chg="del">
          <ac:chgData name="Tegischer Lukas" userId="f78daebb-0565-485c-bd0e-1cd035e796ff" providerId="ADAL" clId="{B3D578F5-6C81-424B-AA8A-1C69486505DC}" dt="2020-06-16T06:18:19.264" v="184" actId="478"/>
          <ac:spMkLst>
            <pc:docMk/>
            <pc:sldMk cId="1696667316" sldId="296"/>
            <ac:spMk id="3" creationId="{AC5C7D7C-9503-43C5-9CDE-B1400118B00B}"/>
          </ac:spMkLst>
        </pc:spChg>
        <pc:spChg chg="add mod">
          <ac:chgData name="Tegischer Lukas" userId="f78daebb-0565-485c-bd0e-1cd035e796ff" providerId="ADAL" clId="{B3D578F5-6C81-424B-AA8A-1C69486505DC}" dt="2020-06-16T06:19:14.938" v="199" actId="1076"/>
          <ac:spMkLst>
            <pc:docMk/>
            <pc:sldMk cId="1696667316" sldId="296"/>
            <ac:spMk id="4" creationId="{C58CC05A-381C-4085-A9AE-AED19038AF45}"/>
          </ac:spMkLst>
        </pc:spChg>
        <pc:spChg chg="add mod">
          <ac:chgData name="Tegischer Lukas" userId="f78daebb-0565-485c-bd0e-1cd035e796ff" providerId="ADAL" clId="{B3D578F5-6C81-424B-AA8A-1C69486505DC}" dt="2020-06-16T06:21:00.377" v="238" actId="113"/>
          <ac:spMkLst>
            <pc:docMk/>
            <pc:sldMk cId="1696667316" sldId="296"/>
            <ac:spMk id="6" creationId="{F90506BC-8760-4EFC-8D5F-C100C766D6A1}"/>
          </ac:spMkLst>
        </pc:spChg>
        <pc:spChg chg="add mod">
          <ac:chgData name="Tegischer Lukas" userId="f78daebb-0565-485c-bd0e-1cd035e796ff" providerId="ADAL" clId="{B3D578F5-6C81-424B-AA8A-1C69486505DC}" dt="2020-06-16T06:23:02.190" v="278" actId="207"/>
          <ac:spMkLst>
            <pc:docMk/>
            <pc:sldMk cId="1696667316" sldId="296"/>
            <ac:spMk id="7" creationId="{29CEC9BA-B518-45D6-8583-73D67BEA90E4}"/>
          </ac:spMkLst>
        </pc:spChg>
        <pc:picChg chg="mod">
          <ac:chgData name="Tegischer Lukas" userId="f78daebb-0565-485c-bd0e-1cd035e796ff" providerId="ADAL" clId="{B3D578F5-6C81-424B-AA8A-1C69486505DC}" dt="2020-06-16T06:18:20.722" v="185" actId="1076"/>
          <ac:picMkLst>
            <pc:docMk/>
            <pc:sldMk cId="1696667316" sldId="296"/>
            <ac:picMk id="5" creationId="{4C452FDE-94F3-4F2F-A8C7-1526CC4A48C5}"/>
          </ac:picMkLst>
        </pc:picChg>
      </pc:sldChg>
      <pc:sldChg chg="modSp add modTransition modAnim">
        <pc:chgData name="Tegischer Lukas" userId="f78daebb-0565-485c-bd0e-1cd035e796ff" providerId="ADAL" clId="{B3D578F5-6C81-424B-AA8A-1C69486505DC}" dt="2020-06-16T06:27:48.079" v="358"/>
        <pc:sldMkLst>
          <pc:docMk/>
          <pc:sldMk cId="697682817" sldId="297"/>
        </pc:sldMkLst>
        <pc:spChg chg="mod">
          <ac:chgData name="Tegischer Lukas" userId="f78daebb-0565-485c-bd0e-1cd035e796ff" providerId="ADAL" clId="{B3D578F5-6C81-424B-AA8A-1C69486505DC}" dt="2020-06-16T06:21:20.386" v="254" actId="20577"/>
          <ac:spMkLst>
            <pc:docMk/>
            <pc:sldMk cId="697682817" sldId="297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2:53.870" v="277" actId="207"/>
          <ac:spMkLst>
            <pc:docMk/>
            <pc:sldMk cId="697682817" sldId="297"/>
            <ac:spMk id="7" creationId="{29CEC9BA-B518-45D6-8583-73D67BEA90E4}"/>
          </ac:spMkLst>
        </pc:spChg>
      </pc:sldChg>
      <pc:sldChg chg="addSp delSp modSp add modTransition delAnim modAnim">
        <pc:chgData name="Tegischer Lukas" userId="f78daebb-0565-485c-bd0e-1cd035e796ff" providerId="ADAL" clId="{B3D578F5-6C81-424B-AA8A-1C69486505DC}" dt="2020-06-16T06:27:48.079" v="358"/>
        <pc:sldMkLst>
          <pc:docMk/>
          <pc:sldMk cId="3315933259" sldId="298"/>
        </pc:sldMkLst>
        <pc:spChg chg="del">
          <ac:chgData name="Tegischer Lukas" userId="f78daebb-0565-485c-bd0e-1cd035e796ff" providerId="ADAL" clId="{B3D578F5-6C81-424B-AA8A-1C69486505DC}" dt="2020-06-16T06:22:24.584" v="267" actId="478"/>
          <ac:spMkLst>
            <pc:docMk/>
            <pc:sldMk cId="3315933259" sldId="298"/>
            <ac:spMk id="4" creationId="{C58CC05A-381C-4085-A9AE-AED19038AF45}"/>
          </ac:spMkLst>
        </pc:spChg>
        <pc:spChg chg="del">
          <ac:chgData name="Tegischer Lukas" userId="f78daebb-0565-485c-bd0e-1cd035e796ff" providerId="ADAL" clId="{B3D578F5-6C81-424B-AA8A-1C69486505DC}" dt="2020-06-16T06:22:25.565" v="268" actId="478"/>
          <ac:spMkLst>
            <pc:docMk/>
            <pc:sldMk cId="3315933259" sldId="298"/>
            <ac:spMk id="6" creationId="{F90506BC-8760-4EFC-8D5F-C100C766D6A1}"/>
          </ac:spMkLst>
        </pc:spChg>
        <pc:spChg chg="mod">
          <ac:chgData name="Tegischer Lukas" userId="f78daebb-0565-485c-bd0e-1cd035e796ff" providerId="ADAL" clId="{B3D578F5-6C81-424B-AA8A-1C69486505DC}" dt="2020-06-16T06:25:15.478" v="307" actId="207"/>
          <ac:spMkLst>
            <pc:docMk/>
            <pc:sldMk cId="3315933259" sldId="298"/>
            <ac:spMk id="7" creationId="{29CEC9BA-B518-45D6-8583-73D67BEA90E4}"/>
          </ac:spMkLst>
        </pc:spChg>
        <pc:spChg chg="add mod">
          <ac:chgData name="Tegischer Lukas" userId="f78daebb-0565-485c-bd0e-1cd035e796ff" providerId="ADAL" clId="{B3D578F5-6C81-424B-AA8A-1C69486505DC}" dt="2020-06-16T06:25:12.408" v="306" actId="207"/>
          <ac:spMkLst>
            <pc:docMk/>
            <pc:sldMk cId="3315933259" sldId="298"/>
            <ac:spMk id="8" creationId="{02FD2CCA-31D3-4475-A96C-09861ADC3380}"/>
          </ac:spMkLst>
        </pc:spChg>
        <pc:spChg chg="add mod">
          <ac:chgData name="Tegischer Lukas" userId="f78daebb-0565-485c-bd0e-1cd035e796ff" providerId="ADAL" clId="{B3D578F5-6C81-424B-AA8A-1C69486505DC}" dt="2020-06-16T06:25:02.353" v="303" actId="1076"/>
          <ac:spMkLst>
            <pc:docMk/>
            <pc:sldMk cId="3315933259" sldId="298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2:23.462" v="266" actId="478"/>
          <ac:picMkLst>
            <pc:docMk/>
            <pc:sldMk cId="3315933259" sldId="298"/>
            <ac:picMk id="5" creationId="{4C452FDE-94F3-4F2F-A8C7-1526CC4A48C5}"/>
          </ac:picMkLst>
        </pc:picChg>
        <pc:picChg chg="add del mod">
          <ac:chgData name="Tegischer Lukas" userId="f78daebb-0565-485c-bd0e-1cd035e796ff" providerId="ADAL" clId="{B3D578F5-6C81-424B-AA8A-1C69486505DC}" dt="2020-06-16T06:23:19.839" v="284" actId="478"/>
          <ac:picMkLst>
            <pc:docMk/>
            <pc:sldMk cId="3315933259" sldId="298"/>
            <ac:picMk id="9" creationId="{60FB2277-495E-4733-8CFD-8A1975589C9B}"/>
          </ac:picMkLst>
        </pc:picChg>
        <pc:picChg chg="add mod modCrop">
          <ac:chgData name="Tegischer Lukas" userId="f78daebb-0565-485c-bd0e-1cd035e796ff" providerId="ADAL" clId="{B3D578F5-6C81-424B-AA8A-1C69486505DC}" dt="2020-06-16T06:24:26.530" v="292" actId="14100"/>
          <ac:picMkLst>
            <pc:docMk/>
            <pc:sldMk cId="3315933259" sldId="298"/>
            <ac:picMk id="10" creationId="{43C2CCC2-0C63-4ED0-BE09-73E67D7ECCFA}"/>
          </ac:picMkLst>
        </pc:picChg>
      </pc:sldChg>
      <pc:sldChg chg="delSp modSp add modTransition delAnim">
        <pc:chgData name="Tegischer Lukas" userId="f78daebb-0565-485c-bd0e-1cd035e796ff" providerId="ADAL" clId="{B3D578F5-6C81-424B-AA8A-1C69486505DC}" dt="2020-06-16T06:27:48.079" v="358"/>
        <pc:sldMkLst>
          <pc:docMk/>
          <pc:sldMk cId="2958254091" sldId="299"/>
        </pc:sldMkLst>
        <pc:spChg chg="mod">
          <ac:chgData name="Tegischer Lukas" userId="f78daebb-0565-485c-bd0e-1cd035e796ff" providerId="ADAL" clId="{B3D578F5-6C81-424B-AA8A-1C69486505DC}" dt="2020-06-16T06:25:53.184" v="342" actId="1076"/>
          <ac:spMkLst>
            <pc:docMk/>
            <pc:sldMk cId="2958254091" sldId="299"/>
            <ac:spMk id="2" creationId="{00000000-0000-0000-0000-00000000000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7" creationId="{29CEC9BA-B518-45D6-8583-73D67BEA90E4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8" creationId="{02FD2CCA-31D3-4475-A96C-09861ADC3380}"/>
          </ac:spMkLst>
        </pc:spChg>
        <pc:spChg chg="del">
          <ac:chgData name="Tegischer Lukas" userId="f78daebb-0565-485c-bd0e-1cd035e796ff" providerId="ADAL" clId="{B3D578F5-6C81-424B-AA8A-1C69486505DC}" dt="2020-06-16T06:25:43.461" v="312" actId="478"/>
          <ac:spMkLst>
            <pc:docMk/>
            <pc:sldMk cId="2958254091" sldId="299"/>
            <ac:spMk id="11" creationId="{0430FEE3-C3E1-433D-A345-8C7DA0CD54F8}"/>
          </ac:spMkLst>
        </pc:spChg>
        <pc:picChg chg="del">
          <ac:chgData name="Tegischer Lukas" userId="f78daebb-0565-485c-bd0e-1cd035e796ff" providerId="ADAL" clId="{B3D578F5-6C81-424B-AA8A-1C69486505DC}" dt="2020-06-16T06:25:42.360" v="311" actId="478"/>
          <ac:picMkLst>
            <pc:docMk/>
            <pc:sldMk cId="2958254091" sldId="299"/>
            <ac:picMk id="10" creationId="{43C2CCC2-0C63-4ED0-BE09-73E67D7ECCF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27058-E8D1-46B7-A40D-7DF4B908456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B6C17-59A6-4923-A7BE-1C86F922364C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76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36222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337985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9017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29017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1351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1693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118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4B6C17-59A6-4923-A7BE-1C86F922364C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24478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4486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550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6245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2644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de-A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103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4051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285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0965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02683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64504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3678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27D91DBF-B28D-465A-83D4-67010E7B0FFB}" type="datetimeFigureOut">
              <a:rPr lang="de-AT" smtClean="0"/>
              <a:t>04.11.2022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de-A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E6072BC7-3D76-45ED-9701-3580B904DB4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586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58889" y="1771135"/>
            <a:ext cx="9394935" cy="2068438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de-AT" sz="4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Logarithmusfunktionen</a:t>
            </a:r>
            <a:endParaRPr lang="de-AT" sz="2000" b="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83240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Definition: Logarithmus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2E7937EC-826C-4ECD-8F24-594453ADBED4}"/>
              </a:ext>
            </a:extLst>
          </p:cNvPr>
          <p:cNvSpPr/>
          <p:nvPr/>
        </p:nvSpPr>
        <p:spPr>
          <a:xfrm>
            <a:off x="544002" y="3133101"/>
            <a:ext cx="38794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de-AT" sz="20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Bsp. 1)</a:t>
            </a:r>
            <a:r>
              <a:rPr lang="de-AT" sz="20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Berechne den Logarithmus. </a:t>
            </a:r>
            <a:endParaRPr lang="de-AT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554657C4-19AF-4AB5-ABE0-261F9BC4EA19}"/>
                  </a:ext>
                </a:extLst>
              </p:cNvPr>
              <p:cNvSpPr/>
              <p:nvPr/>
            </p:nvSpPr>
            <p:spPr>
              <a:xfrm>
                <a:off x="740072" y="3898476"/>
                <a:ext cx="16046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2400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de-AT" sz="2400" i="1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AT" sz="2400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e-AT" sz="24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Calibri" panose="020F0502020204030204" pitchFamily="34" charset="0"/>
                                </a:rPr>
                                <m:t>4</m:t>
                              </m:r>
                            </m:sub>
                          </m:sSub>
                        </m:fName>
                        <m:e>
                          <m:r>
                            <a:rPr lang="de-AT" sz="24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16=</m:t>
                          </m:r>
                        </m:e>
                      </m:func>
                      <m:r>
                        <a:rPr lang="de-AT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</m:oMath>
                  </m:oMathPara>
                </a14:m>
                <a:endParaRPr lang="de-AT" sz="2400" dirty="0"/>
              </a:p>
            </p:txBody>
          </p:sp>
        </mc:Choice>
        <mc:Fallback xmlns="">
          <p:sp>
            <p:nvSpPr>
              <p:cNvPr id="6" name="Rechteck 5">
                <a:extLst>
                  <a:ext uri="{FF2B5EF4-FFF2-40B4-BE49-F238E27FC236}">
                    <a16:creationId xmlns:a16="http://schemas.microsoft.com/office/drawing/2014/main" id="{554657C4-19AF-4AB5-ABE0-261F9BC4EA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72" y="3898476"/>
                <a:ext cx="1604606" cy="461665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84CBCEC0-EAD0-4E44-AC0D-954653F54B69}"/>
                  </a:ext>
                </a:extLst>
              </p:cNvPr>
              <p:cNvSpPr/>
              <p:nvPr/>
            </p:nvSpPr>
            <p:spPr>
              <a:xfrm>
                <a:off x="7731539" y="3840922"/>
                <a:ext cx="1815497" cy="61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de-AT" sz="24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de-AT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AT" sz="24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de-AT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de-AT" sz="2400" i="1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de-AT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AT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1000</m:t>
                            </m:r>
                          </m:den>
                        </m:f>
                        <m:r>
                          <a:rPr lang="de-AT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=</m:t>
                        </m:r>
                      </m:e>
                    </m:func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endParaRPr lang="de-AT" sz="2400" dirty="0"/>
              </a:p>
            </p:txBody>
          </p:sp>
        </mc:Choice>
        <mc:Fallback xmlns="">
          <p:sp>
            <p:nvSpPr>
              <p:cNvPr id="9" name="Rechteck 8">
                <a:extLst>
                  <a:ext uri="{FF2B5EF4-FFF2-40B4-BE49-F238E27FC236}">
                    <a16:creationId xmlns:a16="http://schemas.microsoft.com/office/drawing/2014/main" id="{84CBCEC0-EAD0-4E44-AC0D-954653F54B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1539" y="3840922"/>
                <a:ext cx="1815497" cy="6161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74F27605-F2EA-4DD3-BDE3-FCF72C967E0F}"/>
                  </a:ext>
                </a:extLst>
              </p:cNvPr>
              <p:cNvSpPr/>
              <p:nvPr/>
            </p:nvSpPr>
            <p:spPr>
              <a:xfrm>
                <a:off x="1366836" y="1130797"/>
                <a:ext cx="9458325" cy="169277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de-AT" sz="32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de-AT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AT" sz="3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de-AT" sz="32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b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de-AT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32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r>
                  <a:rPr lang="de-AT" b="1" dirty="0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Fragestellung: </a:t>
                </a:r>
                <a:r>
                  <a:rPr lang="de-AT" dirty="0">
                    <a:solidFill>
                      <a:srgbClr val="00B0F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Mit welcher Zahl muss man die Basis b potenzieren, um die Zahl x zu erhalten?</a:t>
                </a:r>
                <a:endParaRPr lang="de-AT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de-AT" dirty="0">
                    <a:solidFill>
                      <a:srgbClr val="FF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 </a:t>
                </a:r>
                <a:endParaRPr lang="de-AT" sz="2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de-AT" b="1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Folgerung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: Die </a:t>
                </a:r>
                <a:r>
                  <a:rPr lang="de-AT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Hochzahl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, mit der man b potenzieren muss, um x zu erhalten, heißt </a:t>
                </a:r>
                <a:r>
                  <a:rPr lang="de-AT" b="1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Logarithmus</a:t>
                </a:r>
                <a:r>
                  <a:rPr lang="de-AT" dirty="0">
                    <a:solidFill>
                      <a:srgbClr val="00B05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 </a:t>
                </a:r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</a:rPr>
                  <a:t>von x zur Basis b und wird mit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A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de-A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AT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log</m:t>
                            </m:r>
                          </m:e>
                          <m:sub>
                            <m:r>
                              <a:rPr lang="de-AT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de-AT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de-AT" dirty="0">
                    <a:solidFill>
                      <a:srgbClr val="00000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</a:rPr>
                  <a:t> bezeichnet.</a:t>
                </a:r>
                <a:endParaRPr lang="de-AT" dirty="0"/>
              </a:p>
            </p:txBody>
          </p:sp>
        </mc:Choice>
        <mc:Fallback xmlns="">
          <p:sp>
            <p:nvSpPr>
              <p:cNvPr id="12" name="Rechteck 11">
                <a:extLst>
                  <a:ext uri="{FF2B5EF4-FFF2-40B4-BE49-F238E27FC236}">
                    <a16:creationId xmlns:a16="http://schemas.microsoft.com/office/drawing/2014/main" id="{74F27605-F2EA-4DD3-BDE3-FCF72C967E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6836" y="1130797"/>
                <a:ext cx="9458325" cy="1692771"/>
              </a:xfrm>
              <a:prstGeom prst="rect">
                <a:avLst/>
              </a:prstGeom>
              <a:blipFill>
                <a:blip r:embed="rId6"/>
                <a:stretch>
                  <a:fillRect l="-515" r="-1031" b="-4676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59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437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u="sng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Logarithmusfunktion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9CFE873E-95DF-431A-838B-7CADEFF0917F}"/>
                  </a:ext>
                </a:extLst>
              </p:cNvPr>
              <p:cNvSpPr/>
              <p:nvPr/>
            </p:nvSpPr>
            <p:spPr>
              <a:xfrm>
                <a:off x="433974" y="1438089"/>
                <a:ext cx="11324047" cy="2091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Eine reelle Funktion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de-AT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:</m:t>
                    </m:r>
                    <m:sSup>
                      <m:sSupPr>
                        <m:ctrlPr>
                          <a:rPr lang="de-AT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de-AT" sz="2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de-AT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de-AT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de-AT" sz="200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der Form </a:t>
                </a:r>
                <a:endParaRPr lang="de-AT" sz="2400" i="1" dirty="0">
                  <a:solidFill>
                    <a:srgbClr val="00B050"/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de-AT" sz="24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4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4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40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de-AT" sz="2400" i="1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400">
                        <a:solidFill>
                          <a:srgbClr val="00B05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∙</m:t>
                    </m:r>
                    <m:func>
                      <m:funcPr>
                        <m:ctrlPr>
                          <a:rPr lang="de-AT" sz="2400" i="1">
                            <a:solidFill>
                              <a:srgbClr val="00B05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de-AT" sz="24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AT" sz="240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AT" sz="2400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de-AT" sz="24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de-AT" sz="2400" i="1">
                                <a:solidFill>
                                  <a:srgbClr val="00B05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de-AT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(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  <m:r>
                      <a:rPr lang="de-AT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de-AT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\{0} , 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AT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ℝ</m:t>
                        </m:r>
                      </m:e>
                      <m:sup>
                        <m:r>
                          <a:rPr lang="de-AT" sz="24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</m:sup>
                    </m:sSup>
                    <m:r>
                      <a:rPr lang="de-AT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𝑢𝑛𝑑</m:t>
                    </m:r>
                    <m:r>
                      <a:rPr lang="de-AT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de-AT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4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≠1)</m:t>
                    </m:r>
                  </m:oMath>
                </a14:m>
                <a:r>
                  <a:rPr lang="de-AT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br>
                  <a:rPr lang="de-AT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nennt man 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Logarithmusfunktion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AT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natürliche Logarithmusfunktion f mit </a:t>
                </a:r>
                <a14:m>
                  <m:oMath xmlns:m="http://schemas.openxmlformats.org/officeDocument/2006/math">
                    <m:r>
                      <a:rPr lang="de-AT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AT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sz="200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de-AT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de-AT" sz="200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ln</m:t>
                        </m:r>
                      </m:fName>
                      <m:e>
                        <m:r>
                          <a:rPr lang="de-AT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verwendet die 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Eulersche Zahl e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als Basis.</a:t>
                </a:r>
                <a:endParaRPr lang="de-AT" sz="20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9CFE873E-95DF-431A-838B-7CADEFF091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74" y="1438089"/>
                <a:ext cx="11324047" cy="2091022"/>
              </a:xfrm>
              <a:prstGeom prst="rect">
                <a:avLst/>
              </a:prstGeom>
              <a:blipFill>
                <a:blip r:embed="rId4"/>
                <a:stretch>
                  <a:fillRect l="-538" t="-1458" b="-437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F79F349-4034-4233-BAE2-74C1268FBE54}"/>
                  </a:ext>
                </a:extLst>
              </p:cNvPr>
              <p:cNvSpPr/>
              <p:nvPr/>
            </p:nvSpPr>
            <p:spPr>
              <a:xfrm>
                <a:off x="2171697" y="4153585"/>
                <a:ext cx="784860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Bei der Logarithmusfunktion muss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4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≠1 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vorausgesetzt werden, weil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de-AT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de-AT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AT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e-AT" sz="240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b</m:t>
                            </m:r>
                          </m:sub>
                        </m:sSub>
                      </m:fName>
                      <m:e>
                        <m:r>
                          <a:rPr lang="de-AT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AT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de-AT" sz="2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de-AT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nur für </a:t>
                </a:r>
                <a14:m>
                  <m:oMath xmlns:m="http://schemas.openxmlformats.org/officeDocument/2006/math">
                    <m:r>
                      <a:rPr lang="de-AT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4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≠1</m:t>
                    </m:r>
                  </m:oMath>
                </a14:m>
                <a:r>
                  <a:rPr lang="de-AT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definiert ist.</a:t>
                </a:r>
                <a:endParaRPr lang="de-AT" sz="2400" dirty="0"/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2F79F349-4034-4233-BAE2-74C1268FBE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697" y="4153585"/>
                <a:ext cx="7848602" cy="830997"/>
              </a:xfrm>
              <a:prstGeom prst="rect">
                <a:avLst/>
              </a:prstGeom>
              <a:blipFill>
                <a:blip r:embed="rId5"/>
                <a:stretch>
                  <a:fillRect t="-5839" b="-15328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202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Graph und Eigenschaften: </a:t>
                </a:r>
                <a14:m>
                  <m:oMath xmlns:m="http://schemas.openxmlformats.org/officeDocument/2006/math"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𝟎</m:t>
                    </m:r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𝒃</m:t>
                    </m:r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Grafik 7">
            <a:extLst>
              <a:ext uri="{FF2B5EF4-FFF2-40B4-BE49-F238E27FC236}">
                <a16:creationId xmlns:a16="http://schemas.microsoft.com/office/drawing/2014/main" id="{F385CB73-D359-43C1-B6FC-896375CB6B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484" b="13266"/>
          <a:stretch/>
        </p:blipFill>
        <p:spPr bwMode="auto">
          <a:xfrm>
            <a:off x="525462" y="1424622"/>
            <a:ext cx="4975962" cy="400875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227B0BDD-3AC3-4719-BC2E-263898B829BA}"/>
                  </a:ext>
                </a:extLst>
              </p:cNvPr>
              <p:cNvSpPr/>
              <p:nvPr/>
            </p:nvSpPr>
            <p:spPr>
              <a:xfrm>
                <a:off x="5974080" y="2915204"/>
                <a:ext cx="6096000" cy="11315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Alle Graphen gehen durch den Punkt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0&lt;</m:t>
                    </m:r>
                    <m:r>
                      <a:rPr lang="de-AT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&lt;1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streng monoton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fallend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y-Achse: 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Asymptote</a:t>
                </a:r>
                <a:endParaRPr lang="de-AT" sz="20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227B0BDD-3AC3-4719-BC2E-263898B829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80" y="2915204"/>
                <a:ext cx="6096000" cy="1131528"/>
              </a:xfrm>
              <a:prstGeom prst="rect">
                <a:avLst/>
              </a:prstGeom>
              <a:blipFill>
                <a:blip r:embed="rId6"/>
                <a:stretch>
                  <a:fillRect l="-900" t="-538" b="-860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941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/>
              <p:cNvSpPr/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de-AT" sz="3200" b="1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Graph und Eigenschaften: </a:t>
                </a:r>
                <a14:m>
                  <m:oMath xmlns:m="http://schemas.openxmlformats.org/officeDocument/2006/math"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𝒃</m:t>
                    </m:r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&gt;</m:t>
                    </m:r>
                    <m:r>
                      <a:rPr lang="de-AT" sz="3200" b="1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𝟏</m:t>
                    </m:r>
                  </m:oMath>
                </a14:m>
                <a:endParaRPr lang="de-AT" sz="32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htec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153" y="343736"/>
                <a:ext cx="11573693" cy="584775"/>
              </a:xfrm>
              <a:prstGeom prst="rect">
                <a:avLst/>
              </a:prstGeom>
              <a:blipFill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227B0BDD-3AC3-4719-BC2E-263898B829BA}"/>
                  </a:ext>
                </a:extLst>
              </p:cNvPr>
              <p:cNvSpPr/>
              <p:nvPr/>
            </p:nvSpPr>
            <p:spPr>
              <a:xfrm>
                <a:off x="5974080" y="2915204"/>
                <a:ext cx="6096000" cy="1131528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Alle Graphen gehen durch den Punkt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AT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e>
                        <m:r>
                          <a:rPr lang="de-AT" sz="2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d>
                    <m:r>
                      <a:rPr lang="de-AT" sz="2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für </a:t>
                </a:r>
                <a14:m>
                  <m:oMath xmlns:m="http://schemas.openxmlformats.org/officeDocument/2006/math">
                    <m:r>
                      <a:rPr lang="de-AT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𝑏</m:t>
                    </m:r>
                    <m:r>
                      <a:rPr lang="de-AT" sz="2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&gt;1</m:t>
                    </m:r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streng monoton </a:t>
                </a:r>
                <a:r>
                  <a:rPr lang="de-AT" sz="2000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steigend</a:t>
                </a: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"/>
                </a:pP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y-Achse: 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Asymptote</a:t>
                </a:r>
                <a:endParaRPr lang="de-AT" sz="2000" dirty="0"/>
              </a:p>
            </p:txBody>
          </p:sp>
        </mc:Choice>
        <mc:Fallback xmlns=""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227B0BDD-3AC3-4719-BC2E-263898B829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4080" y="2915204"/>
                <a:ext cx="6096000" cy="1131528"/>
              </a:xfrm>
              <a:prstGeom prst="rect">
                <a:avLst/>
              </a:prstGeom>
              <a:blipFill>
                <a:blip r:embed="rId5"/>
                <a:stretch>
                  <a:fillRect l="-900" t="-538" b="-8602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fik 5">
            <a:extLst>
              <a:ext uri="{FF2B5EF4-FFF2-40B4-BE49-F238E27FC236}">
                <a16:creationId xmlns:a16="http://schemas.microsoft.com/office/drawing/2014/main" id="{1172D417-C91D-4C88-B2F7-0D2DC5EEAB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225" b="15653"/>
          <a:stretch/>
        </p:blipFill>
        <p:spPr bwMode="auto">
          <a:xfrm>
            <a:off x="498792" y="1468632"/>
            <a:ext cx="5139526" cy="4292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9263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9153" y="343736"/>
            <a:ext cx="115736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AT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Symmetrie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D8DB99E-37BC-449A-AFAB-58551444E357}"/>
                  </a:ext>
                </a:extLst>
              </p:cNvPr>
              <p:cNvSpPr/>
              <p:nvPr/>
            </p:nvSpPr>
            <p:spPr>
              <a:xfrm>
                <a:off x="5994399" y="2451232"/>
                <a:ext cx="6096000" cy="215456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Die 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Graphen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der Funktionen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b>
                        <m:r>
                          <a:rPr lang="de-AT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AT" sz="20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mit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9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de-AT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AT" sz="2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e-AT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sub>
                          </m:sSub>
                        </m:fName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𝑢𝑛𝑑</m:t>
                      </m:r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de-AT" sz="2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AT" sz="28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de-AT" sz="2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AT" sz="2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de-AT" sz="28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b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de-AT" sz="28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func>
                      <m:r>
                        <a:rPr lang="de-AT" sz="28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9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de-AT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liegen 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symmetrisch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bezüglich der </a:t>
                </a:r>
                <a:r>
                  <a:rPr lang="de-AT" sz="20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x-Achse</a:t>
                </a:r>
                <a:r>
                  <a:rPr lang="de-AT" sz="20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8D8DB99E-37BC-449A-AFAB-58551444E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399" y="2451232"/>
                <a:ext cx="6096000" cy="2154564"/>
              </a:xfrm>
              <a:prstGeom prst="rect">
                <a:avLst/>
              </a:prstGeom>
              <a:blipFill>
                <a:blip r:embed="rId4"/>
                <a:stretch>
                  <a:fillRect t="-1130" b="-3955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Grafik 4">
            <a:extLst>
              <a:ext uri="{FF2B5EF4-FFF2-40B4-BE49-F238E27FC236}">
                <a16:creationId xmlns:a16="http://schemas.microsoft.com/office/drawing/2014/main" id="{70DC7BEB-06EA-48AB-98CC-4D51D7D1BA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00" y="1133696"/>
            <a:ext cx="5681252" cy="541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5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982D366A-C871-4265-B0C7-22F3AB8A0DB6}"/>
              </a:ext>
            </a:extLst>
          </p:cNvPr>
          <p:cNvSpPr/>
          <p:nvPr/>
        </p:nvSpPr>
        <p:spPr>
          <a:xfrm>
            <a:off x="528320" y="358133"/>
            <a:ext cx="10251440" cy="67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AT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Bsp. 2) </a:t>
            </a:r>
            <a:r>
              <a:rPr lang="de-AT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Bestimme die Definitionsmenge der Funktion f. Zeichne den Graphen von f und h mit Hilfe von Technologie.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7797AA57-5E62-42A8-9DA6-214FA8AF6E3D}"/>
                  </a:ext>
                </a:extLst>
              </p:cNvPr>
              <p:cNvSpPr/>
              <p:nvPr/>
            </p:nvSpPr>
            <p:spPr>
              <a:xfrm>
                <a:off x="528320" y="1161534"/>
                <a:ext cx="503920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AT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=−6∙</m:t>
                      </m:r>
                      <m:func>
                        <m:func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de-A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AT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e-AT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de-A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de-AT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</m:e>
                          </m:d>
                        </m:e>
                      </m:func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de-AT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de-AT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de-AT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de-A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de-AT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de-AT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de-A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AT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de-AT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hteck 3">
                <a:extLst>
                  <a:ext uri="{FF2B5EF4-FFF2-40B4-BE49-F238E27FC236}">
                    <a16:creationId xmlns:a16="http://schemas.microsoft.com/office/drawing/2014/main" id="{7797AA57-5E62-42A8-9DA6-214FA8AF6E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" y="1161534"/>
                <a:ext cx="5039200" cy="400110"/>
              </a:xfrm>
              <a:prstGeom prst="rect">
                <a:avLst/>
              </a:prstGeom>
              <a:blipFill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Grafik 6">
            <a:extLst>
              <a:ext uri="{FF2B5EF4-FFF2-40B4-BE49-F238E27FC236}">
                <a16:creationId xmlns:a16="http://schemas.microsoft.com/office/drawing/2014/main" id="{E4939F94-4090-4040-AADF-1F7D8FCDBE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13" b="5222"/>
          <a:stretch/>
        </p:blipFill>
        <p:spPr>
          <a:xfrm>
            <a:off x="432977" y="1694797"/>
            <a:ext cx="5824560" cy="475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1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AADCE96-FF8D-4A2E-92FE-F21ADBA6597E}"/>
                  </a:ext>
                </a:extLst>
              </p:cNvPr>
              <p:cNvSpPr/>
              <p:nvPr/>
            </p:nvSpPr>
            <p:spPr>
              <a:xfrm>
                <a:off x="304799" y="317705"/>
                <a:ext cx="9515475" cy="3748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AT" b="1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Bsp. </a:t>
                </a:r>
                <a:r>
                  <a:rPr lang="de-AT" b="1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3)</a:t>
                </a:r>
                <a:r>
                  <a:rPr lang="de-AT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Gib eine Logarithmusfunktion f mit </a:t>
                </a:r>
                <a14:m>
                  <m:oMath xmlns:m="http://schemas.openxmlformats.org/officeDocument/2006/math"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𝑓</m:t>
                    </m:r>
                    <m:d>
                      <m:d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d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e-AT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de-AT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b>
                        </m:sSub>
                      </m:fName>
                      <m:e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de-AT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de-AT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AT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an, die durch den Punkt P verläuft.</a:t>
                </a:r>
                <a:endParaRPr lang="de-AT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hteck 1">
                <a:extLst>
                  <a:ext uri="{FF2B5EF4-FFF2-40B4-BE49-F238E27FC236}">
                    <a16:creationId xmlns:a16="http://schemas.microsoft.com/office/drawing/2014/main" id="{3AADCE96-FF8D-4A2E-92FE-F21ADBA659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799" y="317705"/>
                <a:ext cx="9515475" cy="374846"/>
              </a:xfrm>
              <a:prstGeom prst="rect">
                <a:avLst/>
              </a:prstGeom>
              <a:blipFill>
                <a:blip r:embed="rId4"/>
                <a:stretch>
                  <a:fillRect l="-512" t="-6452" b="-24194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8E0B4F61-5E0E-4DED-B001-D8F23E97DC02}"/>
                  </a:ext>
                </a:extLst>
              </p:cNvPr>
              <p:cNvSpPr/>
              <p:nvPr/>
            </p:nvSpPr>
            <p:spPr>
              <a:xfrm>
                <a:off x="440035" y="989620"/>
                <a:ext cx="16471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de-AT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AT" sz="20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de-AT" sz="2000" i="0">
                              <a:latin typeface="Cambria Math" panose="02040503050406030204" pitchFamily="18" charset="0"/>
                            </a:rPr>
                            <m:t>=(4|−2</m:t>
                          </m:r>
                        </m:e>
                      </m:d>
                    </m:oMath>
                  </m:oMathPara>
                </a14:m>
                <a:endParaRPr lang="de-AT" sz="2000" dirty="0"/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8E0B4F61-5E0E-4DED-B001-D8F23E97DC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35" y="989620"/>
                <a:ext cx="1647118" cy="400110"/>
              </a:xfrm>
              <a:prstGeom prst="rect">
                <a:avLst/>
              </a:prstGeom>
              <a:blipFill>
                <a:blip r:embed="rId5"/>
                <a:stretch>
                  <a:fillRect t="-124242" r="-35185" b="-190909"/>
                </a:stretch>
              </a:blipFill>
            </p:spPr>
            <p:txBody>
              <a:bodyPr/>
              <a:lstStyle/>
              <a:p>
                <a:r>
                  <a:rPr lang="de-A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462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zart">
  <a:themeElements>
    <a:clrScheme name="Bla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olzart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Holzar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Holzart</Template>
  <TotalTime>0</TotalTime>
  <Words>288</Words>
  <Application>Microsoft Office PowerPoint</Application>
  <PresentationFormat>Breitbild</PresentationFormat>
  <Paragraphs>41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Calibri</vt:lpstr>
      <vt:lpstr>Cambria Math</vt:lpstr>
      <vt:lpstr>Georgia</vt:lpstr>
      <vt:lpstr>Times New Roman</vt:lpstr>
      <vt:lpstr>Trebuchet MS</vt:lpstr>
      <vt:lpstr>Wingdings</vt:lpstr>
      <vt:lpstr>Holzart</vt:lpstr>
      <vt:lpstr>Logarithmusfunktionen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und Begriffe der Bruchrechnung (1. Klasse)</dc:title>
  <dc:creator>Lukas Tegischer</dc:creator>
  <cp:lastModifiedBy>Tegischer Lukas</cp:lastModifiedBy>
  <cp:revision>95</cp:revision>
  <dcterms:created xsi:type="dcterms:W3CDTF">2020-04-09T06:13:57Z</dcterms:created>
  <dcterms:modified xsi:type="dcterms:W3CDTF">2022-11-04T11:12:41Z</dcterms:modified>
</cp:coreProperties>
</file>