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24" r:id="rId3"/>
    <p:sldId id="352" r:id="rId4"/>
    <p:sldId id="339" r:id="rId5"/>
    <p:sldId id="340" r:id="rId6"/>
    <p:sldId id="349" r:id="rId7"/>
    <p:sldId id="35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F9F347E2-11B6-4190-9E29-9CAC10FCF665}"/>
    <pc:docChg chg="custSel delSld modSld">
      <pc:chgData name="Tegischer Lukas" userId="f78daebb-0565-485c-bd0e-1cd035e796ff" providerId="ADAL" clId="{F9F347E2-11B6-4190-9E29-9CAC10FCF665}" dt="2022-11-04T11:02:31.794" v="7" actId="47"/>
      <pc:docMkLst>
        <pc:docMk/>
      </pc:docMkLst>
      <pc:sldChg chg="delSp mod">
        <pc:chgData name="Tegischer Lukas" userId="f78daebb-0565-485c-bd0e-1cd035e796ff" providerId="ADAL" clId="{F9F347E2-11B6-4190-9E29-9CAC10FCF665}" dt="2022-11-04T11:02:24.756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9F347E2-11B6-4190-9E29-9CAC10FCF665}" dt="2022-11-04T11:02:24.75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9F347E2-11B6-4190-9E29-9CAC10FCF665}" dt="2022-11-04T11:02:31.794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9F347E2-11B6-4190-9E29-9CAC10FCF665}" dt="2022-11-04T11:02:25.850" v="1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F9F347E2-11B6-4190-9E29-9CAC10FCF665}" dt="2022-11-04T11:02:25.850" v="1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F347E2-11B6-4190-9E29-9CAC10FCF665}" dt="2022-11-04T11:02:27.452" v="3" actId="478"/>
        <pc:sldMkLst>
          <pc:docMk/>
          <pc:sldMk cId="4121298962" sldId="339"/>
        </pc:sldMkLst>
        <pc:picChg chg="del">
          <ac:chgData name="Tegischer Lukas" userId="f78daebb-0565-485c-bd0e-1cd035e796ff" providerId="ADAL" clId="{F9F347E2-11B6-4190-9E29-9CAC10FCF665}" dt="2022-11-04T11:02:27.452" v="3" actId="478"/>
          <ac:picMkLst>
            <pc:docMk/>
            <pc:sldMk cId="412129896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F347E2-11B6-4190-9E29-9CAC10FCF665}" dt="2022-11-04T11:02:28.239" v="4" actId="478"/>
        <pc:sldMkLst>
          <pc:docMk/>
          <pc:sldMk cId="427262542" sldId="340"/>
        </pc:sldMkLst>
        <pc:picChg chg="del">
          <ac:chgData name="Tegischer Lukas" userId="f78daebb-0565-485c-bd0e-1cd035e796ff" providerId="ADAL" clId="{F9F347E2-11B6-4190-9E29-9CAC10FCF665}" dt="2022-11-04T11:02:28.239" v="4" actId="478"/>
          <ac:picMkLst>
            <pc:docMk/>
            <pc:sldMk cId="427262542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F347E2-11B6-4190-9E29-9CAC10FCF665}" dt="2022-11-04T11:02:29.057" v="5" actId="478"/>
        <pc:sldMkLst>
          <pc:docMk/>
          <pc:sldMk cId="657575985" sldId="349"/>
        </pc:sldMkLst>
        <pc:picChg chg="del">
          <ac:chgData name="Tegischer Lukas" userId="f78daebb-0565-485c-bd0e-1cd035e796ff" providerId="ADAL" clId="{F9F347E2-11B6-4190-9E29-9CAC10FCF665}" dt="2022-11-04T11:02:29.057" v="5" actId="478"/>
          <ac:picMkLst>
            <pc:docMk/>
            <pc:sldMk cId="657575985" sldId="3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F347E2-11B6-4190-9E29-9CAC10FCF665}" dt="2022-11-04T11:02:30.362" v="6" actId="478"/>
        <pc:sldMkLst>
          <pc:docMk/>
          <pc:sldMk cId="112998781" sldId="350"/>
        </pc:sldMkLst>
        <pc:picChg chg="del">
          <ac:chgData name="Tegischer Lukas" userId="f78daebb-0565-485c-bd0e-1cd035e796ff" providerId="ADAL" clId="{F9F347E2-11B6-4190-9E29-9CAC10FCF665}" dt="2022-11-04T11:02:30.362" v="6" actId="478"/>
          <ac:picMkLst>
            <pc:docMk/>
            <pc:sldMk cId="112998781" sldId="35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9F347E2-11B6-4190-9E29-9CAC10FCF665}" dt="2022-11-04T11:02:26.484" v="2" actId="478"/>
        <pc:sldMkLst>
          <pc:docMk/>
          <pc:sldMk cId="1042936405" sldId="352"/>
        </pc:sldMkLst>
        <pc:picChg chg="del">
          <ac:chgData name="Tegischer Lukas" userId="f78daebb-0565-485c-bd0e-1cd035e796ff" providerId="ADAL" clId="{F9F347E2-11B6-4190-9E29-9CAC10FCF665}" dt="2022-11-04T11:02:26.484" v="2" actId="478"/>
          <ac:picMkLst>
            <pc:docMk/>
            <pc:sldMk cId="1042936405" sldId="35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86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8987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645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934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012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Logarithmus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und Beispiele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4643" y="1305556"/>
            <a:ext cx="3822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(Logarithmus)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A69CE49-E30B-4B1E-9C8A-EEEC84253C9F}"/>
                  </a:ext>
                </a:extLst>
              </p:cNvPr>
              <p:cNvSpPr txBox="1"/>
              <p:nvPr/>
            </p:nvSpPr>
            <p:spPr>
              <a:xfrm>
                <a:off x="581024" y="2019984"/>
                <a:ext cx="966787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Den Logarithmus brauchen wir, um Gleichungen der Form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  <m:r>
                      <a:rPr lang="de-AT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nach x auflösen zu können:</a:t>
                </a:r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A69CE49-E30B-4B1E-9C8A-EEEC84253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2019984"/>
                <a:ext cx="9667875" cy="369332"/>
              </a:xfrm>
              <a:prstGeom prst="rect">
                <a:avLst/>
              </a:prstGeom>
              <a:blipFill>
                <a:blip r:embed="rId4"/>
                <a:stretch>
                  <a:fillRect l="-504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67B4CB0-4398-4538-A0BD-83EB8357066A}"/>
                  </a:ext>
                </a:extLst>
              </p:cNvPr>
              <p:cNvSpPr txBox="1"/>
              <p:nvPr/>
            </p:nvSpPr>
            <p:spPr>
              <a:xfrm>
                <a:off x="2609850" y="468017"/>
                <a:ext cx="6972300" cy="64633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Eine Gleichung der Art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𝒂</m:t>
                        </m:r>
                      </m:e>
                      <m:sup>
                        <m:r>
                          <a:rPr lang="de-AT" sz="1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𝒙</m:t>
                        </m:r>
                      </m:sup>
                    </m:sSup>
                    <m:r>
                      <a:rPr lang="de-AT" sz="1800" b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1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𝒃</m:t>
                    </m:r>
                  </m:oMath>
                </a14:m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∈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≠1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wird als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Exponentialgleichung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bezeichnet. 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67B4CB0-4398-4538-A0BD-83EB83570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850" y="468017"/>
                <a:ext cx="6972300" cy="646331"/>
              </a:xfrm>
              <a:prstGeom prst="rect">
                <a:avLst/>
              </a:prstGeom>
              <a:blipFill>
                <a:blip r:embed="rId5"/>
                <a:stretch>
                  <a:fillRect t="-3604" b="-1081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A7EBCAC4-B73C-4E92-854E-7B7D79B835A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2" b="6798"/>
          <a:stretch/>
        </p:blipFill>
        <p:spPr bwMode="auto">
          <a:xfrm>
            <a:off x="5117571" y="2791800"/>
            <a:ext cx="1956857" cy="12344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2">
            <a:extLst>
              <a:ext uri="{FF2B5EF4-FFF2-40B4-BE49-F238E27FC236}">
                <a16:creationId xmlns:a16="http://schemas.microsoft.com/office/drawing/2014/main" id="{EEFEE103-AAC0-4DDA-9343-C1755341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902" y="3146765"/>
            <a:ext cx="983298" cy="2822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Hochzahl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2">
            <a:extLst>
              <a:ext uri="{FF2B5EF4-FFF2-40B4-BE49-F238E27FC236}">
                <a16:creationId xmlns:a16="http://schemas.microsoft.com/office/drawing/2014/main" id="{38116413-F1A0-45AD-839C-E6C808E8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919" y="3146765"/>
            <a:ext cx="2061846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Ergebnis b = Numerus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D96F085F-F827-4975-8C0F-1B4F92485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6720" y="4138056"/>
            <a:ext cx="773430" cy="3515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 a</a:t>
            </a:r>
            <a:endParaRPr lang="de-AT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6732F6A6-A541-431D-B0F2-2E79646265C5}"/>
              </a:ext>
            </a:extLst>
          </p:cNvPr>
          <p:cNvCxnSpPr/>
          <p:nvPr/>
        </p:nvCxnSpPr>
        <p:spPr>
          <a:xfrm>
            <a:off x="4643120" y="3409020"/>
            <a:ext cx="660400" cy="1876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BC8D8AC-2C5A-4EB8-9BEE-C8593210AFB7}"/>
              </a:ext>
            </a:extLst>
          </p:cNvPr>
          <p:cNvCxnSpPr>
            <a:cxnSpLocks/>
          </p:cNvCxnSpPr>
          <p:nvPr/>
        </p:nvCxnSpPr>
        <p:spPr>
          <a:xfrm flipH="1" flipV="1">
            <a:off x="6495308" y="3988536"/>
            <a:ext cx="362692" cy="2875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DF22FE84-4A1C-4907-A89E-E6875836355A}"/>
              </a:ext>
            </a:extLst>
          </p:cNvPr>
          <p:cNvCxnSpPr>
            <a:cxnSpLocks/>
          </p:cNvCxnSpPr>
          <p:nvPr/>
        </p:nvCxnSpPr>
        <p:spPr>
          <a:xfrm flipH="1">
            <a:off x="6776720" y="3360981"/>
            <a:ext cx="894079" cy="3169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218AE769-3CB0-4F09-B1CF-9E5CA2E7E673}"/>
              </a:ext>
            </a:extLst>
          </p:cNvPr>
          <p:cNvSpPr txBox="1"/>
          <p:nvPr/>
        </p:nvSpPr>
        <p:spPr>
          <a:xfrm>
            <a:off x="309402" y="4428639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Aussprache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x ist der Logarithmus zur Basis a von b.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/>
              <p:nvPr/>
            </p:nvSpPr>
            <p:spPr>
              <a:xfrm>
                <a:off x="3047999" y="5321611"/>
                <a:ext cx="6096000" cy="461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Es gilt stets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fun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⟺ 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5321611"/>
                <a:ext cx="6096000" cy="461665"/>
              </a:xfrm>
              <a:prstGeom prst="rect">
                <a:avLst/>
              </a:prstGeom>
              <a:blipFill>
                <a:blip r:embed="rId7"/>
                <a:stretch>
                  <a:fillRect t="-7407" b="-2345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 animBg="1"/>
      <p:bldP spid="15" grpId="0" animBg="1"/>
      <p:bldP spid="16" grpId="0" animBg="1"/>
      <p:bldP spid="23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4642" y="427502"/>
            <a:ext cx="3822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(Logarithmus)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/>
              <p:nvPr/>
            </p:nvSpPr>
            <p:spPr>
              <a:xfrm>
                <a:off x="3047998" y="1369371"/>
                <a:ext cx="6096000" cy="461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Es gilt stets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fun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⟺ 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</m:sup>
                    </m:sSup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57D9D7E5-3837-4A68-83F0-5D7A3AEB2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1369371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t="-7500" b="-25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feld 17">
            <a:extLst>
              <a:ext uri="{FF2B5EF4-FFF2-40B4-BE49-F238E27FC236}">
                <a16:creationId xmlns:a16="http://schemas.microsoft.com/office/drawing/2014/main" id="{5E800945-9A75-43A2-B206-3B78751C66D4}"/>
              </a:ext>
            </a:extLst>
          </p:cNvPr>
          <p:cNvSpPr txBox="1"/>
          <p:nvPr/>
        </p:nvSpPr>
        <p:spPr>
          <a:xfrm>
            <a:off x="2412998" y="2276075"/>
            <a:ext cx="736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Fragestellung: 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Mit welcher Zahl muss man die Basis a potenzieren, um die Zahl b zu erhalten?</a:t>
            </a:r>
            <a:endParaRPr lang="de-A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611EC11-BEB6-4273-9917-569708F21207}"/>
                  </a:ext>
                </a:extLst>
              </p:cNvPr>
              <p:cNvSpPr txBox="1"/>
              <p:nvPr/>
            </p:nvSpPr>
            <p:spPr>
              <a:xfrm>
                <a:off x="1630678" y="3429000"/>
                <a:ext cx="893064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Folgerung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: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Hochzahl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mit der man a potenzieren muss, um b zu erhalten, heißt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Logarithmus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von b zur Basis a und wird mit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18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bezeichnet.</a:t>
                </a:r>
                <a:endParaRPr lang="de-AT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611EC11-BEB6-4273-9917-569708F21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678" y="3429000"/>
                <a:ext cx="8930640" cy="646331"/>
              </a:xfrm>
              <a:prstGeom prst="rect">
                <a:avLst/>
              </a:prstGeom>
              <a:blipFill>
                <a:blip r:embed="rId5"/>
                <a:stretch>
                  <a:fillRect t="-5660" b="-132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0E3B8CAB-A363-4763-9DB5-AA36750148AF}"/>
                  </a:ext>
                </a:extLst>
              </p:cNvPr>
              <p:cNvSpPr txBox="1"/>
              <p:nvPr/>
            </p:nvSpPr>
            <p:spPr>
              <a:xfrm>
                <a:off x="3047998" y="433570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 i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0E3B8CAB-A363-4763-9DB5-AA3675014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4335704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>
            <a:extLst>
              <a:ext uri="{FF2B5EF4-FFF2-40B4-BE49-F238E27FC236}">
                <a16:creationId xmlns:a16="http://schemas.microsoft.com/office/drawing/2014/main" id="{E3011015-3571-43DF-91F9-98161E17CE42}"/>
              </a:ext>
            </a:extLst>
          </p:cNvPr>
          <p:cNvSpPr txBox="1"/>
          <p:nvPr/>
        </p:nvSpPr>
        <p:spPr>
          <a:xfrm>
            <a:off x="1737358" y="4933316"/>
            <a:ext cx="8717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Bef>
                <a:spcPts val="600"/>
              </a:spcBef>
              <a:spcAft>
                <a:spcPts val="600"/>
              </a:spcAft>
            </a:pPr>
            <a:r>
              <a:rPr lang="de-AT" sz="20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Fragestellung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Mit welcher Zahl muss man 2 potenzieren, um 8 zu erhalten???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3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/>
      <p:bldP spid="19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3A7BCD65-F0AB-4D92-AD7B-9AE19A7D82BF}"/>
              </a:ext>
            </a:extLst>
          </p:cNvPr>
          <p:cNvSpPr txBox="1"/>
          <p:nvPr/>
        </p:nvSpPr>
        <p:spPr>
          <a:xfrm>
            <a:off x="467360" y="27799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Schreibe in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logarithmischer Form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B0FA782E-BA05-411C-B25E-0C1D7B5AB228}"/>
                  </a:ext>
                </a:extLst>
              </p:cNvPr>
              <p:cNvSpPr txBox="1"/>
              <p:nvPr/>
            </p:nvSpPr>
            <p:spPr>
              <a:xfrm>
                <a:off x="-1849120" y="1072865"/>
                <a:ext cx="6096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B0FA782E-BA05-411C-B25E-0C1D7B5AB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49120" y="1072865"/>
                <a:ext cx="6096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feld 17">
            <a:extLst>
              <a:ext uri="{FF2B5EF4-FFF2-40B4-BE49-F238E27FC236}">
                <a16:creationId xmlns:a16="http://schemas.microsoft.com/office/drawing/2014/main" id="{B20E648F-3CAF-4F67-80CA-F56C71E191D6}"/>
              </a:ext>
            </a:extLst>
          </p:cNvPr>
          <p:cNvSpPr txBox="1"/>
          <p:nvPr/>
        </p:nvSpPr>
        <p:spPr>
          <a:xfrm>
            <a:off x="467360" y="3244334"/>
            <a:ext cx="7020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2)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Schreibe in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exponentieller Form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CBD6BAC-0E5D-4EFF-947F-0DA9526CBE57}"/>
                  </a:ext>
                </a:extLst>
              </p:cNvPr>
              <p:cNvSpPr txBox="1"/>
              <p:nvPr/>
            </p:nvSpPr>
            <p:spPr>
              <a:xfrm>
                <a:off x="-1965960" y="3913269"/>
                <a:ext cx="70205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0 000=</m:t>
                          </m:r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8CBD6BAC-0E5D-4EFF-947F-0DA9526CB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65960" y="3913269"/>
                <a:ext cx="7020560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EB3854AD-C072-4523-BCEA-922EAABF090B}"/>
              </a:ext>
            </a:extLst>
          </p:cNvPr>
          <p:cNvSpPr txBox="1"/>
          <p:nvPr/>
        </p:nvSpPr>
        <p:spPr>
          <a:xfrm>
            <a:off x="284854" y="447275"/>
            <a:ext cx="83003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3)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Berechne den Logarithmus. Formuliere zuerst die Fragestellung.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B10F2E9-AB98-4578-9930-B30EEB718C7F}"/>
                  </a:ext>
                </a:extLst>
              </p:cNvPr>
              <p:cNvSpPr txBox="1"/>
              <p:nvPr/>
            </p:nvSpPr>
            <p:spPr>
              <a:xfrm>
                <a:off x="-1910080" y="117169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16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=</m:t>
                          </m:r>
                        </m:e>
                      </m:func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B10F2E9-AB98-4578-9930-B30EEB718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10080" y="1171694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080547D4-FF22-440A-9BB8-0FD61D9FFD02}"/>
              </a:ext>
            </a:extLst>
          </p:cNvPr>
          <p:cNvSpPr txBox="1"/>
          <p:nvPr/>
        </p:nvSpPr>
        <p:spPr>
          <a:xfrm>
            <a:off x="721360" y="1571804"/>
            <a:ext cx="87172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spcBef>
                <a:spcPts val="600"/>
              </a:spcBef>
              <a:spcAft>
                <a:spcPts val="600"/>
              </a:spcAft>
            </a:pPr>
            <a:r>
              <a:rPr lang="de-AT" sz="20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Fragestellung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Mit welcher Zahl muss man 4 potenzieren, um 16 zu erhalten???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C3CD527-DCC9-4424-AF18-51CD7D481DB2}"/>
                  </a:ext>
                </a:extLst>
              </p:cNvPr>
              <p:cNvSpPr txBox="1"/>
              <p:nvPr/>
            </p:nvSpPr>
            <p:spPr>
              <a:xfrm>
                <a:off x="-2387600" y="3211344"/>
                <a:ext cx="7051040" cy="435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ad>
                            <m:ra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C3CD527-DCC9-4424-AF18-51CD7D481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87600" y="3211344"/>
                <a:ext cx="7051040" cy="435312"/>
              </a:xfrm>
              <a:prstGeom prst="rect">
                <a:avLst/>
              </a:prstGeom>
              <a:blipFill>
                <a:blip r:embed="rId5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93DC85A-F2CF-4FB8-816C-93B564F68657}"/>
                  </a:ext>
                </a:extLst>
              </p:cNvPr>
              <p:cNvSpPr txBox="1"/>
              <p:nvPr/>
            </p:nvSpPr>
            <p:spPr>
              <a:xfrm>
                <a:off x="721360" y="3796844"/>
                <a:ext cx="871728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2000" u="sng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Fragestellung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Mit welcher Zahl muss man 3 potenzieren, um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de-AT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zu erhalten???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93DC85A-F2CF-4FB8-816C-93B564F68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60" y="3796844"/>
                <a:ext cx="8717280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4A1CF9A-F3C6-430E-81AE-CED46D1EC591}"/>
              </a:ext>
            </a:extLst>
          </p:cNvPr>
          <p:cNvSpPr txBox="1"/>
          <p:nvPr/>
        </p:nvSpPr>
        <p:spPr>
          <a:xfrm>
            <a:off x="294640" y="27799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4)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Berechne den Logarithmus.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11D7D8F-10BF-4763-81EA-1B324C57926E}"/>
                  </a:ext>
                </a:extLst>
              </p:cNvPr>
              <p:cNvSpPr txBox="1"/>
              <p:nvPr/>
            </p:nvSpPr>
            <p:spPr>
              <a:xfrm>
                <a:off x="294640" y="1072865"/>
                <a:ext cx="6096000" cy="4322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ad>
                          <m:ra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4</m:t>
                            </m:r>
                          </m:deg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125</m:t>
                            </m:r>
                          </m:e>
                        </m:ra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11D7D8F-10BF-4763-81EA-1B324C579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40" y="1072865"/>
                <a:ext cx="6096000" cy="432298"/>
              </a:xfrm>
              <a:prstGeom prst="rect">
                <a:avLst/>
              </a:prstGeom>
              <a:blipFill>
                <a:blip r:embed="rId4"/>
                <a:stretch>
                  <a:fillRect l="-400" b="-140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266AF93-9C13-40F3-896E-BCCEB80E2AC4}"/>
                  </a:ext>
                </a:extLst>
              </p:cNvPr>
              <p:cNvSpPr txBox="1"/>
              <p:nvPr/>
            </p:nvSpPr>
            <p:spPr>
              <a:xfrm>
                <a:off x="-1879600" y="3429000"/>
                <a:ext cx="6096000" cy="664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de-AT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0 0</m:t>
                                  </m:r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</m:e>
                              </m:rad>
                            </m:den>
                          </m:f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266AF93-9C13-40F3-896E-BCCEB80E2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79600" y="3429000"/>
                <a:ext cx="6096000" cy="6646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5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8D92BB5E-D04F-47C5-A1B3-ABED8510EE0E}"/>
              </a:ext>
            </a:extLst>
          </p:cNvPr>
          <p:cNvSpPr txBox="1"/>
          <p:nvPr/>
        </p:nvSpPr>
        <p:spPr>
          <a:xfrm>
            <a:off x="203575" y="27799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5)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Berechne den Logarithmus.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1A3ECCE-5E13-4654-9E3C-072BD6B22018}"/>
                  </a:ext>
                </a:extLst>
              </p:cNvPr>
              <p:cNvSpPr txBox="1"/>
              <p:nvPr/>
            </p:nvSpPr>
            <p:spPr>
              <a:xfrm>
                <a:off x="-2103120" y="107286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1A3ECCE-5E13-4654-9E3C-072BD6B22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03120" y="1072865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F78BDC8-255E-4F12-9EC8-01522759652A}"/>
                  </a:ext>
                </a:extLst>
              </p:cNvPr>
              <p:cNvSpPr txBox="1"/>
              <p:nvPr/>
            </p:nvSpPr>
            <p:spPr>
              <a:xfrm>
                <a:off x="-2628900" y="3429000"/>
                <a:ext cx="7147560" cy="7280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de-AT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func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9F78BDC8-255E-4F12-9EC8-015227596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28900" y="3429000"/>
                <a:ext cx="7147560" cy="7280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9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257</Words>
  <Application>Microsoft Office PowerPoint</Application>
  <PresentationFormat>Breitbild</PresentationFormat>
  <Paragraphs>35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Logarithmus Definition und Beispiele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108</cp:revision>
  <dcterms:created xsi:type="dcterms:W3CDTF">2020-04-09T06:13:57Z</dcterms:created>
  <dcterms:modified xsi:type="dcterms:W3CDTF">2022-11-04T11:02:32Z</dcterms:modified>
</cp:coreProperties>
</file>