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324" r:id="rId3"/>
    <p:sldId id="325" r:id="rId4"/>
    <p:sldId id="326" r:id="rId5"/>
    <p:sldId id="327" r:id="rId6"/>
    <p:sldId id="328" r:id="rId7"/>
    <p:sldId id="329" r:id="rId8"/>
    <p:sldId id="330" r:id="rId9"/>
    <p:sldId id="331" r:id="rId10"/>
    <p:sldId id="332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662D7A65-DEF8-412A-8741-759DD89BEB0C}"/>
    <pc:docChg chg="undo custSel addSld delSld modSld">
      <pc:chgData name="Tegischer Lukas" userId="f78daebb-0565-485c-bd0e-1cd035e796ff" providerId="ADAL" clId="{662D7A65-DEF8-412A-8741-759DD89BEB0C}" dt="2021-09-22T15:46:22.836" v="512"/>
      <pc:docMkLst>
        <pc:docMk/>
      </pc:docMkLst>
      <pc:sldChg chg="modSp mod">
        <pc:chgData name="Tegischer Lukas" userId="f78daebb-0565-485c-bd0e-1cd035e796ff" providerId="ADAL" clId="{662D7A65-DEF8-412A-8741-759DD89BEB0C}" dt="2021-09-21T08:19:56.482" v="4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62D7A65-DEF8-412A-8741-759DD89BEB0C}" dt="2021-09-21T08:19:56.482" v="4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Anim">
        <pc:chgData name="Tegischer Lukas" userId="f78daebb-0565-485c-bd0e-1cd035e796ff" providerId="ADAL" clId="{662D7A65-DEF8-412A-8741-759DD89BEB0C}" dt="2021-09-22T15:46:22.836" v="512"/>
        <pc:sldMkLst>
          <pc:docMk/>
          <pc:sldMk cId="3932101437" sldId="291"/>
        </pc:sldMkLst>
      </pc:sldChg>
      <pc:sldChg chg="addSp delSp modSp mod delAnim modAnim">
        <pc:chgData name="Tegischer Lukas" userId="f78daebb-0565-485c-bd0e-1cd035e796ff" providerId="ADAL" clId="{662D7A65-DEF8-412A-8741-759DD89BEB0C}" dt="2021-09-21T13:56:58.103" v="185"/>
        <pc:sldMkLst>
          <pc:docMk/>
          <pc:sldMk cId="2738696002" sldId="324"/>
        </pc:sldMkLst>
        <pc:spChg chg="mod">
          <ac:chgData name="Tegischer Lukas" userId="f78daebb-0565-485c-bd0e-1cd035e796ff" providerId="ADAL" clId="{662D7A65-DEF8-412A-8741-759DD89BEB0C}" dt="2021-09-21T08:22:22.938" v="70" actId="20577"/>
          <ac:spMkLst>
            <pc:docMk/>
            <pc:sldMk cId="2738696002" sldId="324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662D7A65-DEF8-412A-8741-759DD89BEB0C}" dt="2021-09-21T12:58:36.323" v="153" actId="478"/>
          <ac:spMkLst>
            <pc:docMk/>
            <pc:sldMk cId="2738696002" sldId="324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2:59:09.749" v="165" actId="21"/>
          <ac:spMkLst>
            <pc:docMk/>
            <pc:sldMk cId="2738696002" sldId="324"/>
            <ac:spMk id="12" creationId="{A99615C6-399B-4D60-8C1D-72D33F171187}"/>
          </ac:spMkLst>
        </pc:spChg>
        <pc:spChg chg="add mod">
          <ac:chgData name="Tegischer Lukas" userId="f78daebb-0565-485c-bd0e-1cd035e796ff" providerId="ADAL" clId="{662D7A65-DEF8-412A-8741-759DD89BEB0C}" dt="2021-09-21T13:00:00.466" v="182" actId="1076"/>
          <ac:spMkLst>
            <pc:docMk/>
            <pc:sldMk cId="2738696002" sldId="324"/>
            <ac:spMk id="15" creationId="{068DB233-6688-4D2F-BAA5-9F563E89E20B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8" creationId="{E3AE9444-E0D0-4D50-8F38-0BA95F21DF1D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9" creationId="{DD010466-226F-48F2-A8BF-42BEA96CABC5}"/>
          </ac:spMkLst>
        </pc:spChg>
        <pc:spChg chg="del">
          <ac:chgData name="Tegischer Lukas" userId="f78daebb-0565-485c-bd0e-1cd035e796ff" providerId="ADAL" clId="{662D7A65-DEF8-412A-8741-759DD89BEB0C}" dt="2021-09-21T08:22:28.147" v="72" actId="478"/>
          <ac:spMkLst>
            <pc:docMk/>
            <pc:sldMk cId="2738696002" sldId="324"/>
            <ac:spMk id="21" creationId="{A074EE8B-DA24-4D76-BE35-C8387E479C84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22" creationId="{E70914B6-E098-4D38-8ABE-D15416DD2A08}"/>
          </ac:spMkLst>
        </pc:spChg>
        <pc:picChg chg="add del mod">
          <ac:chgData name="Tegischer Lukas" userId="f78daebb-0565-485c-bd0e-1cd035e796ff" providerId="ADAL" clId="{662D7A65-DEF8-412A-8741-759DD89BEB0C}" dt="2021-09-21T12:58:36.730" v="154" actId="478"/>
          <ac:picMkLst>
            <pc:docMk/>
            <pc:sldMk cId="2738696002" sldId="324"/>
            <ac:picMk id="10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2:59:32.442" v="173" actId="14100"/>
          <ac:picMkLst>
            <pc:docMk/>
            <pc:sldMk cId="2738696002" sldId="324"/>
            <ac:picMk id="16" creationId="{0064BDE7-1F63-490E-9D74-7EC928C9D7AC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042936405" sldId="352"/>
        </pc:sldMkLst>
      </pc:sldChg>
      <pc:sldChg chg="addSp delSp modSp mod delAnim modAnim">
        <pc:chgData name="Tegischer Lukas" userId="f78daebb-0565-485c-bd0e-1cd035e796ff" providerId="ADAL" clId="{662D7A65-DEF8-412A-8741-759DD89BEB0C}" dt="2021-09-21T14:06:02.319" v="328"/>
        <pc:sldMkLst>
          <pc:docMk/>
          <pc:sldMk cId="2819158892" sldId="353"/>
        </pc:sldMkLst>
        <pc:spChg chg="mod">
          <ac:chgData name="Tegischer Lukas" userId="f78daebb-0565-485c-bd0e-1cd035e796ff" providerId="ADAL" clId="{662D7A65-DEF8-412A-8741-759DD89BEB0C}" dt="2021-09-21T14:04:52.372" v="300" actId="1076"/>
          <ac:spMkLst>
            <pc:docMk/>
            <pc:sldMk cId="2819158892" sldId="353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4:04:28.482" v="280" actId="478"/>
          <ac:spMkLst>
            <pc:docMk/>
            <pc:sldMk cId="2819158892" sldId="353"/>
            <ac:spMk id="9" creationId="{D22EF648-E695-44A9-991C-3E556589B6A4}"/>
          </ac:spMkLst>
        </pc:spChg>
        <pc:spChg chg="add mod">
          <ac:chgData name="Tegischer Lukas" userId="f78daebb-0565-485c-bd0e-1cd035e796ff" providerId="ADAL" clId="{662D7A65-DEF8-412A-8741-759DD89BEB0C}" dt="2021-09-21T14:05:49.094" v="322" actId="403"/>
          <ac:spMkLst>
            <pc:docMk/>
            <pc:sldMk cId="2819158892" sldId="353"/>
            <ac:spMk id="11" creationId="{4F810385-E6DA-402B-98D7-684F3D2F2645}"/>
          </ac:spMkLst>
        </pc:spChg>
        <pc:spChg chg="add mod">
          <ac:chgData name="Tegischer Lukas" userId="f78daebb-0565-485c-bd0e-1cd035e796ff" providerId="ADAL" clId="{662D7A65-DEF8-412A-8741-759DD89BEB0C}" dt="2021-09-21T14:05:52.952" v="324" actId="404"/>
          <ac:spMkLst>
            <pc:docMk/>
            <pc:sldMk cId="2819158892" sldId="353"/>
            <ac:spMk id="15" creationId="{19A61069-58B3-44A0-9F06-54B14A6E6834}"/>
          </ac:spMkLst>
        </pc:spChg>
        <pc:spChg chg="del">
          <ac:chgData name="Tegischer Lukas" userId="f78daebb-0565-485c-bd0e-1cd035e796ff" providerId="ADAL" clId="{662D7A65-DEF8-412A-8741-759DD89BEB0C}" dt="2021-09-21T14:04:29.276" v="281" actId="478"/>
          <ac:spMkLst>
            <pc:docMk/>
            <pc:sldMk cId="2819158892" sldId="353"/>
            <ac:spMk id="16" creationId="{4A3F9059-6BC7-4B9F-BBFB-6A521C8DEFE7}"/>
          </ac:spMkLst>
        </pc:spChg>
        <pc:spChg chg="del">
          <ac:chgData name="Tegischer Lukas" userId="f78daebb-0565-485c-bd0e-1cd035e796ff" providerId="ADAL" clId="{662D7A65-DEF8-412A-8741-759DD89BEB0C}" dt="2021-09-21T14:04:29.990" v="282" actId="478"/>
          <ac:spMkLst>
            <pc:docMk/>
            <pc:sldMk cId="2819158892" sldId="353"/>
            <ac:spMk id="20" creationId="{5C4FBB22-03D1-4609-88C8-1F6F03BB4922}"/>
          </ac:spMkLst>
        </pc:spChg>
        <pc:spChg chg="del">
          <ac:chgData name="Tegischer Lukas" userId="f78daebb-0565-485c-bd0e-1cd035e796ff" providerId="ADAL" clId="{662D7A65-DEF8-412A-8741-759DD89BEB0C}" dt="2021-09-21T14:04:30.959" v="283" actId="478"/>
          <ac:spMkLst>
            <pc:docMk/>
            <pc:sldMk cId="2819158892" sldId="353"/>
            <ac:spMk id="24" creationId="{90B401E2-10A0-4F70-9D78-344D8D5A2042}"/>
          </ac:spMkLst>
        </pc:spChg>
        <pc:spChg chg="del mod">
          <ac:chgData name="Tegischer Lukas" userId="f78daebb-0565-485c-bd0e-1cd035e796ff" providerId="ADAL" clId="{662D7A65-DEF8-412A-8741-759DD89BEB0C}" dt="2021-09-21T14:04:32.241" v="285" actId="478"/>
          <ac:spMkLst>
            <pc:docMk/>
            <pc:sldMk cId="2819158892" sldId="353"/>
            <ac:spMk id="25" creationId="{A673851E-5FDF-431C-94C8-F63059548D43}"/>
          </ac:spMkLst>
        </pc:spChg>
        <pc:spChg chg="del">
          <ac:chgData name="Tegischer Lukas" userId="f78daebb-0565-485c-bd0e-1cd035e796ff" providerId="ADAL" clId="{662D7A65-DEF8-412A-8741-759DD89BEB0C}" dt="2021-09-21T14:04:32.918" v="286" actId="478"/>
          <ac:spMkLst>
            <pc:docMk/>
            <pc:sldMk cId="2819158892" sldId="353"/>
            <ac:spMk id="26" creationId="{36E87770-0500-4610-B405-09320DC4E870}"/>
          </ac:spMkLst>
        </pc:spChg>
        <pc:picChg chg="add mod">
          <ac:chgData name="Tegischer Lukas" userId="f78daebb-0565-485c-bd0e-1cd035e796ff" providerId="ADAL" clId="{662D7A65-DEF8-412A-8741-759DD89BEB0C}" dt="2021-09-21T14:05:55.236" v="325" actId="1076"/>
          <ac:picMkLst>
            <pc:docMk/>
            <pc:sldMk cId="2819158892" sldId="353"/>
            <ac:picMk id="12" creationId="{BDCF6F8D-DC8B-469A-9DFF-B67236EE37C3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57929206" sldId="354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506834400" sldId="355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948182584" sldId="356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13345018" sldId="357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194354262" sldId="359"/>
        </pc:sldMkLst>
      </pc:sldChg>
      <pc:sldChg chg="addSp modSp add mod modAnim">
        <pc:chgData name="Tegischer Lukas" userId="f78daebb-0565-485c-bd0e-1cd035e796ff" providerId="ADAL" clId="{662D7A65-DEF8-412A-8741-759DD89BEB0C}" dt="2021-09-21T13:58:33.224" v="206"/>
        <pc:sldMkLst>
          <pc:docMk/>
          <pc:sldMk cId="820501182" sldId="360"/>
        </pc:sldMkLst>
        <pc:spChg chg="add mod">
          <ac:chgData name="Tegischer Lukas" userId="f78daebb-0565-485c-bd0e-1cd035e796ff" providerId="ADAL" clId="{662D7A65-DEF8-412A-8741-759DD89BEB0C}" dt="2021-09-21T13:58:28.837" v="205" actId="115"/>
          <ac:spMkLst>
            <pc:docMk/>
            <pc:sldMk cId="820501182" sldId="360"/>
            <ac:spMk id="8" creationId="{9E5528C5-3A91-450C-A859-08403CF3ABA0}"/>
          </ac:spMkLst>
        </pc:spChg>
        <pc:spChg chg="mod">
          <ac:chgData name="Tegischer Lukas" userId="f78daebb-0565-485c-bd0e-1cd035e796ff" providerId="ADAL" clId="{662D7A65-DEF8-412A-8741-759DD89BEB0C}" dt="2021-09-21T13:57:20.695" v="188" actId="20577"/>
          <ac:spMkLst>
            <pc:docMk/>
            <pc:sldMk cId="820501182" sldId="360"/>
            <ac:spMk id="9" creationId="{BB80828A-267B-4147-841E-8144EC80C054}"/>
          </ac:spMkLst>
        </pc:spChg>
        <pc:picChg chg="add mod">
          <ac:chgData name="Tegischer Lukas" userId="f78daebb-0565-485c-bd0e-1cd035e796ff" providerId="ADAL" clId="{662D7A65-DEF8-412A-8741-759DD89BEB0C}" dt="2021-09-21T08:29:15.217" v="145"/>
          <ac:picMkLst>
            <pc:docMk/>
            <pc:sldMk cId="820501182" sldId="360"/>
            <ac:picMk id="5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3:58:01.965" v="191" actId="1076"/>
          <ac:picMkLst>
            <pc:docMk/>
            <pc:sldMk cId="820501182" sldId="360"/>
            <ac:picMk id="6" creationId="{DA0A6837-8A84-4765-83D9-C4EEA4EE0ACA}"/>
          </ac:picMkLst>
        </pc:picChg>
      </pc:sldChg>
      <pc:sldChg chg="modSp add mod">
        <pc:chgData name="Tegischer Lukas" userId="f78daebb-0565-485c-bd0e-1cd035e796ff" providerId="ADAL" clId="{662D7A65-DEF8-412A-8741-759DD89BEB0C}" dt="2021-09-21T13:57:15.780" v="187" actId="1076"/>
        <pc:sldMkLst>
          <pc:docMk/>
          <pc:sldMk cId="1102963811" sldId="361"/>
        </pc:sldMkLst>
        <pc:spChg chg="mod">
          <ac:chgData name="Tegischer Lukas" userId="f78daebb-0565-485c-bd0e-1cd035e796ff" providerId="ADAL" clId="{662D7A65-DEF8-412A-8741-759DD89BEB0C}" dt="2021-09-21T13:57:10.742" v="186" actId="20577"/>
          <ac:spMkLst>
            <pc:docMk/>
            <pc:sldMk cId="1102963811" sldId="361"/>
            <ac:spMk id="9" creationId="{BB80828A-267B-4147-841E-8144EC80C054}"/>
          </ac:spMkLst>
        </pc:spChg>
        <pc:picChg chg="mod">
          <ac:chgData name="Tegischer Lukas" userId="f78daebb-0565-485c-bd0e-1cd035e796ff" providerId="ADAL" clId="{662D7A65-DEF8-412A-8741-759DD89BEB0C}" dt="2021-09-21T13:57:15.780" v="187" actId="1076"/>
          <ac:picMkLst>
            <pc:docMk/>
            <pc:sldMk cId="1102963811" sldId="361"/>
            <ac:picMk id="10" creationId="{EE5E1CAB-4A88-4B33-886C-5192279D9BAC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03:16.559" v="263" actId="6549"/>
        <pc:sldMkLst>
          <pc:docMk/>
          <pc:sldMk cId="1550938981" sldId="362"/>
        </pc:sldMkLst>
        <pc:spChg chg="del">
          <ac:chgData name="Tegischer Lukas" userId="f78daebb-0565-485c-bd0e-1cd035e796ff" providerId="ADAL" clId="{662D7A65-DEF8-412A-8741-759DD89BEB0C}" dt="2021-09-21T14:03:09.794" v="257" actId="478"/>
          <ac:spMkLst>
            <pc:docMk/>
            <pc:sldMk cId="1550938981" sldId="362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3:58:52.238" v="209" actId="478"/>
          <ac:spMkLst>
            <pc:docMk/>
            <pc:sldMk cId="1550938981" sldId="362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3:58:53.097" v="210" actId="478"/>
          <ac:spMkLst>
            <pc:docMk/>
            <pc:sldMk cId="1550938981" sldId="362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4:03:16.559" v="263" actId="6549"/>
          <ac:spMkLst>
            <pc:docMk/>
            <pc:sldMk cId="1550938981" sldId="362"/>
            <ac:spMk id="10" creationId="{D9B0547D-87B3-4C5D-9A76-CDF8523BCE06}"/>
          </ac:spMkLst>
        </pc:spChg>
        <pc:picChg chg="del">
          <ac:chgData name="Tegischer Lukas" userId="f78daebb-0565-485c-bd0e-1cd035e796ff" providerId="ADAL" clId="{662D7A65-DEF8-412A-8741-759DD89BEB0C}" dt="2021-09-21T13:58:51.615" v="208" actId="478"/>
          <ac:picMkLst>
            <pc:docMk/>
            <pc:sldMk cId="1550938981" sldId="362"/>
            <ac:picMk id="6" creationId="{DA0A6837-8A84-4765-83D9-C4EEA4EE0ACA}"/>
          </ac:picMkLst>
        </pc:picChg>
      </pc:sldChg>
      <pc:sldChg chg="addSp delSp modSp add mod modAnim">
        <pc:chgData name="Tegischer Lukas" userId="f78daebb-0565-485c-bd0e-1cd035e796ff" providerId="ADAL" clId="{662D7A65-DEF8-412A-8741-759DD89BEB0C}" dt="2021-09-21T14:03:55.152" v="270"/>
        <pc:sldMkLst>
          <pc:docMk/>
          <pc:sldMk cId="176239428" sldId="363"/>
        </pc:sldMkLst>
        <pc:spChg chg="del">
          <ac:chgData name="Tegischer Lukas" userId="f78daebb-0565-485c-bd0e-1cd035e796ff" providerId="ADAL" clId="{662D7A65-DEF8-412A-8741-759DD89BEB0C}" dt="2021-09-21T14:02:52.249" v="251" actId="478"/>
          <ac:spMkLst>
            <pc:docMk/>
            <pc:sldMk cId="176239428" sldId="363"/>
            <ac:spMk id="4" creationId="{C427B5BC-E2AB-4596-857C-DA06F86C68EB}"/>
          </ac:spMkLst>
        </pc:spChg>
        <pc:spChg chg="mod">
          <ac:chgData name="Tegischer Lukas" userId="f78daebb-0565-485c-bd0e-1cd035e796ff" providerId="ADAL" clId="{662D7A65-DEF8-412A-8741-759DD89BEB0C}" dt="2021-09-21T14:02:55.164" v="252" actId="1076"/>
          <ac:spMkLst>
            <pc:docMk/>
            <pc:sldMk cId="176239428" sldId="363"/>
            <ac:spMk id="10" creationId="{D9B0547D-87B3-4C5D-9A76-CDF8523BCE06}"/>
          </ac:spMkLst>
        </pc:spChg>
        <pc:picChg chg="add mod modCrop">
          <ac:chgData name="Tegischer Lukas" userId="f78daebb-0565-485c-bd0e-1cd035e796ff" providerId="ADAL" clId="{662D7A65-DEF8-412A-8741-759DD89BEB0C}" dt="2021-09-21T14:03:02.060" v="256" actId="14100"/>
          <ac:picMkLst>
            <pc:docMk/>
            <pc:sldMk cId="176239428" sldId="363"/>
            <ac:picMk id="3" creationId="{08D9D663-1130-417F-B4D6-FC6BA8C9E268}"/>
          </ac:picMkLst>
        </pc:picChg>
        <pc:cxnChg chg="add mod">
          <ac:chgData name="Tegischer Lukas" userId="f78daebb-0565-485c-bd0e-1cd035e796ff" providerId="ADAL" clId="{662D7A65-DEF8-412A-8741-759DD89BEB0C}" dt="2021-09-21T14:03:47.433" v="268" actId="1582"/>
          <ac:cxnSpMkLst>
            <pc:docMk/>
            <pc:sldMk cId="176239428" sldId="363"/>
            <ac:cxnSpMk id="6" creationId="{1EA50961-9D31-4017-8A6F-83D98D20FB2C}"/>
          </ac:cxnSpMkLst>
        </pc:cxnChg>
      </pc:sldChg>
      <pc:sldChg chg="new del">
        <pc:chgData name="Tegischer Lukas" userId="f78daebb-0565-485c-bd0e-1cd035e796ff" providerId="ADAL" clId="{662D7A65-DEF8-412A-8741-759DD89BEB0C}" dt="2021-09-21T14:30:25.815" v="342" actId="47"/>
        <pc:sldMkLst>
          <pc:docMk/>
          <pc:sldMk cId="292774563" sldId="364"/>
        </pc:sldMkLst>
      </pc:sldChg>
      <pc:sldChg chg="addSp delSp modSp new mod delAnim modAnim">
        <pc:chgData name="Tegischer Lukas" userId="f78daebb-0565-485c-bd0e-1cd035e796ff" providerId="ADAL" clId="{662D7A65-DEF8-412A-8741-759DD89BEB0C}" dt="2021-09-21T14:38:15.925" v="496" actId="1076"/>
        <pc:sldMkLst>
          <pc:docMk/>
          <pc:sldMk cId="729735534" sldId="364"/>
        </pc:sldMkLst>
        <pc:spChg chg="del">
          <ac:chgData name="Tegischer Lukas" userId="f78daebb-0565-485c-bd0e-1cd035e796ff" providerId="ADAL" clId="{662D7A65-DEF8-412A-8741-759DD89BEB0C}" dt="2021-09-21T14:34:03.515" v="344" actId="478"/>
          <ac:spMkLst>
            <pc:docMk/>
            <pc:sldMk cId="729735534" sldId="364"/>
            <ac:spMk id="2" creationId="{FF01EB1C-2158-4CA0-B12B-20BBC499B2CB}"/>
          </ac:spMkLst>
        </pc:spChg>
        <pc:spChg chg="del">
          <ac:chgData name="Tegischer Lukas" userId="f78daebb-0565-485c-bd0e-1cd035e796ff" providerId="ADAL" clId="{662D7A65-DEF8-412A-8741-759DD89BEB0C}" dt="2021-09-21T14:34:04.366" v="345" actId="478"/>
          <ac:spMkLst>
            <pc:docMk/>
            <pc:sldMk cId="729735534" sldId="364"/>
            <ac:spMk id="3" creationId="{1B485AE1-D712-4B09-A5D7-1DA7B052FBD3}"/>
          </ac:spMkLst>
        </pc:spChg>
        <pc:spChg chg="add mod">
          <ac:chgData name="Tegischer Lukas" userId="f78daebb-0565-485c-bd0e-1cd035e796ff" providerId="ADAL" clId="{662D7A65-DEF8-412A-8741-759DD89BEB0C}" dt="2021-09-21T14:38:13.869" v="495" actId="1076"/>
          <ac:spMkLst>
            <pc:docMk/>
            <pc:sldMk cId="729735534" sldId="364"/>
            <ac:spMk id="7" creationId="{57C1CE51-E8B2-4B63-B3B2-318BCBE0A057}"/>
          </ac:spMkLst>
        </pc:spChg>
        <pc:spChg chg="add del mod">
          <ac:chgData name="Tegischer Lukas" userId="f78daebb-0565-485c-bd0e-1cd035e796ff" providerId="ADAL" clId="{662D7A65-DEF8-412A-8741-759DD89BEB0C}" dt="2021-09-21T14:38:11.833" v="494" actId="478"/>
          <ac:spMkLst>
            <pc:docMk/>
            <pc:sldMk cId="729735534" sldId="364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15.925" v="496" actId="1076"/>
          <ac:spMkLst>
            <pc:docMk/>
            <pc:sldMk cId="729735534" sldId="364"/>
            <ac:spMk id="10" creationId="{189CE936-0407-40ED-AF17-A8073CD57BA1}"/>
          </ac:spMkLst>
        </pc:spChg>
        <pc:picChg chg="add mod modCrop">
          <ac:chgData name="Tegischer Lukas" userId="f78daebb-0565-485c-bd0e-1cd035e796ff" providerId="ADAL" clId="{662D7A65-DEF8-412A-8741-759DD89BEB0C}" dt="2021-09-21T14:34:14.271" v="349" actId="1076"/>
          <ac:picMkLst>
            <pc:docMk/>
            <pc:sldMk cId="729735534" sldId="364"/>
            <ac:picMk id="5" creationId="{DBFE6976-D38A-4732-96B5-A333EC36EA9A}"/>
          </ac:picMkLst>
        </pc:picChg>
      </pc:sldChg>
      <pc:sldChg chg="addSp delSp modSp add del mod delAnim">
        <pc:chgData name="Tegischer Lukas" userId="f78daebb-0565-485c-bd0e-1cd035e796ff" providerId="ADAL" clId="{662D7A65-DEF8-412A-8741-759DD89BEB0C}" dt="2021-09-21T14:16:53.548" v="340" actId="47"/>
        <pc:sldMkLst>
          <pc:docMk/>
          <pc:sldMk cId="2751963298" sldId="364"/>
        </pc:sldMkLst>
        <pc:spChg chg="del">
          <ac:chgData name="Tegischer Lukas" userId="f78daebb-0565-485c-bd0e-1cd035e796ff" providerId="ADAL" clId="{662D7A65-DEF8-412A-8741-759DD89BEB0C}" dt="2021-09-21T14:16:25.114" v="333" actId="478"/>
          <ac:spMkLst>
            <pc:docMk/>
            <pc:sldMk cId="2751963298" sldId="364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4:16:23.196" v="331" actId="478"/>
          <ac:spMkLst>
            <pc:docMk/>
            <pc:sldMk cId="2751963298" sldId="364"/>
            <ac:spMk id="9" creationId="{BB80828A-267B-4147-841E-8144EC80C054}"/>
          </ac:spMkLst>
        </pc:spChg>
        <pc:spChg chg="add del mod">
          <ac:chgData name="Tegischer Lukas" userId="f78daebb-0565-485c-bd0e-1cd035e796ff" providerId="ADAL" clId="{662D7A65-DEF8-412A-8741-759DD89BEB0C}" dt="2021-09-21T14:16:52.644" v="339" actId="478"/>
          <ac:spMkLst>
            <pc:docMk/>
            <pc:sldMk cId="2751963298" sldId="364"/>
            <ac:spMk id="10" creationId="{F785B00F-FD16-4246-B8F5-49B4563131E9}"/>
          </ac:spMkLst>
        </pc:spChg>
        <pc:picChg chg="del">
          <ac:chgData name="Tegischer Lukas" userId="f78daebb-0565-485c-bd0e-1cd035e796ff" providerId="ADAL" clId="{662D7A65-DEF8-412A-8741-759DD89BEB0C}" dt="2021-09-21T14:16:24.068" v="332" actId="478"/>
          <ac:picMkLst>
            <pc:docMk/>
            <pc:sldMk cId="2751963298" sldId="364"/>
            <ac:picMk id="6" creationId="{DA0A6837-8A84-4765-83D9-C4EEA4EE0ACA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38:09.165" v="493" actId="1076"/>
        <pc:sldMkLst>
          <pc:docMk/>
          <pc:sldMk cId="419543409" sldId="365"/>
        </pc:sldMkLst>
        <pc:spChg chg="mod">
          <ac:chgData name="Tegischer Lukas" userId="f78daebb-0565-485c-bd0e-1cd035e796ff" providerId="ADAL" clId="{662D7A65-DEF8-412A-8741-759DD89BEB0C}" dt="2021-09-21T14:38:06.903" v="492" actId="1076"/>
          <ac:spMkLst>
            <pc:docMk/>
            <pc:sldMk cId="419543409" sldId="365"/>
            <ac:spMk id="7" creationId="{57C1CE51-E8B2-4B63-B3B2-318BCBE0A057}"/>
          </ac:spMkLst>
        </pc:spChg>
        <pc:spChg chg="del mod">
          <ac:chgData name="Tegischer Lukas" userId="f78daebb-0565-485c-bd0e-1cd035e796ff" providerId="ADAL" clId="{662D7A65-DEF8-412A-8741-759DD89BEB0C}" dt="2021-09-21T14:38:04.350" v="491" actId="478"/>
          <ac:spMkLst>
            <pc:docMk/>
            <pc:sldMk cId="419543409" sldId="365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09.165" v="493" actId="1076"/>
          <ac:spMkLst>
            <pc:docMk/>
            <pc:sldMk cId="419543409" sldId="365"/>
            <ac:spMk id="9" creationId="{21BB3EDF-A2D5-4513-9ED4-143EDC2226B6}"/>
          </ac:spMkLst>
        </pc:spChg>
        <pc:picChg chg="add mod modCrop">
          <ac:chgData name="Tegischer Lukas" userId="f78daebb-0565-485c-bd0e-1cd035e796ff" providerId="ADAL" clId="{662D7A65-DEF8-412A-8741-759DD89BEB0C}" dt="2021-09-21T14:37:12.622" v="458" actId="1076"/>
          <ac:picMkLst>
            <pc:docMk/>
            <pc:sldMk cId="419543409" sldId="365"/>
            <ac:picMk id="3" creationId="{1E9B886E-17C5-4BB1-BCDE-A03981BDA9D4}"/>
          </ac:picMkLst>
        </pc:picChg>
        <pc:picChg chg="del">
          <ac:chgData name="Tegischer Lukas" userId="f78daebb-0565-485c-bd0e-1cd035e796ff" providerId="ADAL" clId="{662D7A65-DEF8-412A-8741-759DD89BEB0C}" dt="2021-09-21T14:37:03.149" v="455" actId="478"/>
          <ac:picMkLst>
            <pc:docMk/>
            <pc:sldMk cId="419543409" sldId="365"/>
            <ac:picMk id="5" creationId="{DBFE6976-D38A-4732-96B5-A333EC36EA9A}"/>
          </ac:picMkLst>
        </pc:picChg>
      </pc:sldChg>
      <pc:sldChg chg="addSp delSp modSp add mod">
        <pc:chgData name="Tegischer Lukas" userId="f78daebb-0565-485c-bd0e-1cd035e796ff" providerId="ADAL" clId="{662D7A65-DEF8-412A-8741-759DD89BEB0C}" dt="2021-09-21T14:39:22.156" v="510" actId="20577"/>
        <pc:sldMkLst>
          <pc:docMk/>
          <pc:sldMk cId="4235412651" sldId="366"/>
        </pc:sldMkLst>
        <pc:spChg chg="mod">
          <ac:chgData name="Tegischer Lukas" userId="f78daebb-0565-485c-bd0e-1cd035e796ff" providerId="ADAL" clId="{662D7A65-DEF8-412A-8741-759DD89BEB0C}" dt="2021-09-21T14:39:22.156" v="510" actId="20577"/>
          <ac:spMkLst>
            <pc:docMk/>
            <pc:sldMk cId="4235412651" sldId="366"/>
            <ac:spMk id="7" creationId="{57C1CE51-E8B2-4B63-B3B2-318BCBE0A057}"/>
          </ac:spMkLst>
        </pc:spChg>
        <pc:spChg chg="mod">
          <ac:chgData name="Tegischer Lukas" userId="f78daebb-0565-485c-bd0e-1cd035e796ff" providerId="ADAL" clId="{662D7A65-DEF8-412A-8741-759DD89BEB0C}" dt="2021-09-21T14:39:19.981" v="509" actId="1076"/>
          <ac:spMkLst>
            <pc:docMk/>
            <pc:sldMk cId="4235412651" sldId="366"/>
            <ac:spMk id="9" creationId="{21BB3EDF-A2D5-4513-9ED4-143EDC2226B6}"/>
          </ac:spMkLst>
        </pc:spChg>
        <pc:picChg chg="del">
          <ac:chgData name="Tegischer Lukas" userId="f78daebb-0565-485c-bd0e-1cd035e796ff" providerId="ADAL" clId="{662D7A65-DEF8-412A-8741-759DD89BEB0C}" dt="2021-09-21T14:38:46.069" v="498" actId="478"/>
          <ac:picMkLst>
            <pc:docMk/>
            <pc:sldMk cId="4235412651" sldId="366"/>
            <ac:picMk id="3" creationId="{1E9B886E-17C5-4BB1-BCDE-A03981BDA9D4}"/>
          </ac:picMkLst>
        </pc:picChg>
        <pc:picChg chg="add del">
          <ac:chgData name="Tegischer Lukas" userId="f78daebb-0565-485c-bd0e-1cd035e796ff" providerId="ADAL" clId="{662D7A65-DEF8-412A-8741-759DD89BEB0C}" dt="2021-09-21T14:38:56.915" v="500" actId="478"/>
          <ac:picMkLst>
            <pc:docMk/>
            <pc:sldMk cId="4235412651" sldId="366"/>
            <ac:picMk id="4" creationId="{EC4FBA06-4C58-47AD-9FDB-3D7889D867FC}"/>
          </ac:picMkLst>
        </pc:picChg>
        <pc:picChg chg="add mod modCrop">
          <ac:chgData name="Tegischer Lukas" userId="f78daebb-0565-485c-bd0e-1cd035e796ff" providerId="ADAL" clId="{662D7A65-DEF8-412A-8741-759DD89BEB0C}" dt="2021-09-21T14:39:05.525" v="503" actId="1076"/>
          <ac:picMkLst>
            <pc:docMk/>
            <pc:sldMk cId="4235412651" sldId="366"/>
            <ac:picMk id="6" creationId="{D7266523-005B-415F-9E09-880AD73FEB83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  <pc:docChgLst>
    <pc:chgData name="Tegischer Lukas" userId="f78daebb-0565-485c-bd0e-1cd035e796ff" providerId="ADAL" clId="{52EC607D-82FE-4D3A-9910-F359F24B6426}"/>
    <pc:docChg chg="undo custSel addSld delSld modSld sldOrd">
      <pc:chgData name="Tegischer Lukas" userId="f78daebb-0565-485c-bd0e-1cd035e796ff" providerId="ADAL" clId="{52EC607D-82FE-4D3A-9910-F359F24B6426}" dt="2021-04-13T14:12:20.146" v="365" actId="1076"/>
      <pc:docMkLst>
        <pc:docMk/>
      </pc:docMkLst>
      <pc:sldChg chg="addSp delSp modSp mod addCm delCm">
        <pc:chgData name="Tegischer Lukas" userId="f78daebb-0565-485c-bd0e-1cd035e796ff" providerId="ADAL" clId="{52EC607D-82FE-4D3A-9910-F359F24B6426}" dt="2021-04-13T14:12:20.146" v="365" actId="1076"/>
        <pc:sldMkLst>
          <pc:docMk/>
          <pc:sldMk cId="3932101437" sldId="291"/>
        </pc:sldMkLst>
        <pc:spChg chg="add mod">
          <ac:chgData name="Tegischer Lukas" userId="f78daebb-0565-485c-bd0e-1cd035e796ff" providerId="ADAL" clId="{52EC607D-82FE-4D3A-9910-F359F24B6426}" dt="2021-04-13T14:12:20.146" v="365" actId="1076"/>
          <ac:spMkLst>
            <pc:docMk/>
            <pc:sldMk cId="3932101437" sldId="291"/>
            <ac:spMk id="4" creationId="{9345B8F8-CDBB-4CCC-8249-4FAD14C11D14}"/>
          </ac:spMkLst>
        </pc:spChg>
        <pc:spChg chg="add mod">
          <ac:chgData name="Tegischer Lukas" userId="f78daebb-0565-485c-bd0e-1cd035e796ff" providerId="ADAL" clId="{52EC607D-82FE-4D3A-9910-F359F24B6426}" dt="2021-04-13T14:12:15.859" v="364" actId="1076"/>
          <ac:spMkLst>
            <pc:docMk/>
            <pc:sldMk cId="3932101437" sldId="291"/>
            <ac:spMk id="5" creationId="{B3B4CE89-1229-4B66-B3D4-B1C1DDA8FCEA}"/>
          </ac:spMkLst>
        </pc:spChg>
        <pc:spChg chg="add mod">
          <ac:chgData name="Tegischer Lukas" userId="f78daebb-0565-485c-bd0e-1cd035e796ff" providerId="ADAL" clId="{52EC607D-82FE-4D3A-9910-F359F24B6426}" dt="2021-04-13T14:12:13.755" v="363" actId="1076"/>
          <ac:spMkLst>
            <pc:docMk/>
            <pc:sldMk cId="3932101437" sldId="291"/>
            <ac:spMk id="6" creationId="{94E0EE5C-E164-4D22-9741-486714283553}"/>
          </ac:spMkLst>
        </pc:spChg>
        <pc:picChg chg="del">
          <ac:chgData name="Tegischer Lukas" userId="f78daebb-0565-485c-bd0e-1cd035e796ff" providerId="ADAL" clId="{52EC607D-82FE-4D3A-9910-F359F24B6426}" dt="2021-04-13T14:05:27.443" v="2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52EC607D-82FE-4D3A-9910-F359F24B6426}" dt="2021-04-13T14:10:45.994" v="347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add del mod ord addAnim delAnim">
        <pc:chgData name="Tegischer Lukas" userId="f78daebb-0565-485c-bd0e-1cd035e796ff" providerId="ADAL" clId="{52EC607D-82FE-4D3A-9910-F359F24B6426}" dt="2021-04-13T14:06:21.720" v="29"/>
        <pc:sldMkLst>
          <pc:docMk/>
          <pc:sldMk cId="155942452" sldId="335"/>
        </pc:sldMkLst>
        <pc:spChg chg="mod">
          <ac:chgData name="Tegischer Lukas" userId="f78daebb-0565-485c-bd0e-1cd035e796ff" providerId="ADAL" clId="{52EC607D-82FE-4D3A-9910-F359F24B6426}" dt="2021-04-13T14:06:20.250" v="27" actId="20577"/>
          <ac:spMkLst>
            <pc:docMk/>
            <pc:sldMk cId="155942452" sldId="33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52EC607D-82FE-4D3A-9910-F359F24B6426}" dt="2021-04-13T14:06:19.416" v="24" actId="478"/>
          <ac:spMkLst>
            <pc:docMk/>
            <pc:sldMk cId="155942452" sldId="335"/>
            <ac:spMk id="3" creationId="{089A42E4-DE60-4F9C-B9DF-FC3D39B95BBE}"/>
          </ac:spMkLst>
        </pc:spChg>
        <pc:spChg chg="add del">
          <ac:chgData name="Tegischer Lukas" userId="f78daebb-0565-485c-bd0e-1cd035e796ff" providerId="ADAL" clId="{52EC607D-82FE-4D3A-9910-F359F24B6426}" dt="2021-04-13T14:06:19.770" v="25" actId="478"/>
          <ac:spMkLst>
            <pc:docMk/>
            <pc:sldMk cId="155942452" sldId="335"/>
            <ac:spMk id="6" creationId="{ADBD4DB5-A1D9-4760-8929-B9D0752259DC}"/>
          </ac:spMkLst>
        </pc:spChg>
        <pc:picChg chg="add del">
          <ac:chgData name="Tegischer Lukas" userId="f78daebb-0565-485c-bd0e-1cd035e796ff" providerId="ADAL" clId="{52EC607D-82FE-4D3A-9910-F359F24B6426}" dt="2021-04-13T14:06:20.037" v="26" actId="478"/>
          <ac:picMkLst>
            <pc:docMk/>
            <pc:sldMk cId="155942452" sldId="335"/>
            <ac:picMk id="5" creationId="{7FFAB52F-38F8-4C1D-B21A-01E11E608D6F}"/>
          </ac:picMkLst>
        </pc:picChg>
      </pc:sldChg>
      <pc:sldChg chg="new del">
        <pc:chgData name="Tegischer Lukas" userId="f78daebb-0565-485c-bd0e-1cd035e796ff" providerId="ADAL" clId="{52EC607D-82FE-4D3A-9910-F359F24B6426}" dt="2021-04-13T14:05:59.921" v="5" actId="680"/>
        <pc:sldMkLst>
          <pc:docMk/>
          <pc:sldMk cId="1580490185" sldId="335"/>
        </pc:sldMkLst>
      </pc:sldChg>
    </pc:docChg>
  </pc:docChgLst>
  <pc:docChgLst>
    <pc:chgData name="Tegischer Lukas" userId="f78daebb-0565-485c-bd0e-1cd035e796ff" providerId="ADAL" clId="{D086D106-41A6-42E0-9ECD-E994F2D41ABA}"/>
    <pc:docChg chg="modSld">
      <pc:chgData name="Tegischer Lukas" userId="f78daebb-0565-485c-bd0e-1cd035e796ff" providerId="ADAL" clId="{D086D106-41A6-42E0-9ECD-E994F2D41ABA}" dt="2022-04-16T18:16:15.176" v="2"/>
      <pc:docMkLst>
        <pc:docMk/>
      </pc:docMkLst>
      <pc:sldChg chg="modAnim">
        <pc:chgData name="Tegischer Lukas" userId="f78daebb-0565-485c-bd0e-1cd035e796ff" providerId="ADAL" clId="{D086D106-41A6-42E0-9ECD-E994F2D41ABA}" dt="2022-04-16T18:16:15.176" v="2"/>
        <pc:sldMkLst>
          <pc:docMk/>
          <pc:sldMk cId="2738696002" sldId="324"/>
        </pc:sldMkLst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C53B1C96-13BC-49CF-A878-44EE125C4AC1}"/>
    <pc:docChg chg="custSel delSld modSld">
      <pc:chgData name="Tegischer Lukas" userId="f78daebb-0565-485c-bd0e-1cd035e796ff" providerId="ADAL" clId="{C53B1C96-13BC-49CF-A878-44EE125C4AC1}" dt="2022-11-04T15:37:04.285" v="11" actId="47"/>
      <pc:docMkLst>
        <pc:docMk/>
      </pc:docMkLst>
      <pc:sldChg chg="delSp mod delAnim">
        <pc:chgData name="Tegischer Lukas" userId="f78daebb-0565-485c-bd0e-1cd035e796ff" providerId="ADAL" clId="{C53B1C96-13BC-49CF-A878-44EE125C4AC1}" dt="2022-11-04T15:36:55.334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C53B1C96-13BC-49CF-A878-44EE125C4AC1}" dt="2022-11-04T15:36:55.334" v="1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C53B1C96-13BC-49CF-A878-44EE125C4AC1}" dt="2022-11-04T15:36:54.689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C53B1C96-13BC-49CF-A878-44EE125C4AC1}" dt="2022-11-04T15:37:04.285" v="11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C53B1C96-13BC-49CF-A878-44EE125C4AC1}" dt="2022-11-04T15:36:57.199" v="2" actId="478"/>
        <pc:sldMkLst>
          <pc:docMk/>
          <pc:sldMk cId="2738696002" sldId="324"/>
        </pc:sldMkLst>
        <pc:picChg chg="del">
          <ac:chgData name="Tegischer Lukas" userId="f78daebb-0565-485c-bd0e-1cd035e796ff" providerId="ADAL" clId="{C53B1C96-13BC-49CF-A878-44EE125C4AC1}" dt="2022-11-04T15:36:57.199" v="2" actId="478"/>
          <ac:picMkLst>
            <pc:docMk/>
            <pc:sldMk cId="2738696002" sldId="324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C53B1C96-13BC-49CF-A878-44EE125C4AC1}" dt="2022-11-04T15:36:57.904" v="3" actId="478"/>
        <pc:sldMkLst>
          <pc:docMk/>
          <pc:sldMk cId="3277744939" sldId="325"/>
        </pc:sldMkLst>
        <pc:picChg chg="del">
          <ac:chgData name="Tegischer Lukas" userId="f78daebb-0565-485c-bd0e-1cd035e796ff" providerId="ADAL" clId="{C53B1C96-13BC-49CF-A878-44EE125C4AC1}" dt="2022-11-04T15:36:57.904" v="3" actId="478"/>
          <ac:picMkLst>
            <pc:docMk/>
            <pc:sldMk cId="3277744939" sldId="325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C53B1C96-13BC-49CF-A878-44EE125C4AC1}" dt="2022-11-04T15:36:58.551" v="4" actId="478"/>
        <pc:sldMkLst>
          <pc:docMk/>
          <pc:sldMk cId="2659771693" sldId="326"/>
        </pc:sldMkLst>
        <pc:picChg chg="del">
          <ac:chgData name="Tegischer Lukas" userId="f78daebb-0565-485c-bd0e-1cd035e796ff" providerId="ADAL" clId="{C53B1C96-13BC-49CF-A878-44EE125C4AC1}" dt="2022-11-04T15:36:58.551" v="4" actId="478"/>
          <ac:picMkLst>
            <pc:docMk/>
            <pc:sldMk cId="2659771693" sldId="326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C53B1C96-13BC-49CF-A878-44EE125C4AC1}" dt="2022-11-04T15:36:59.091" v="5" actId="478"/>
        <pc:sldMkLst>
          <pc:docMk/>
          <pc:sldMk cId="3260970280" sldId="327"/>
        </pc:sldMkLst>
        <pc:picChg chg="del">
          <ac:chgData name="Tegischer Lukas" userId="f78daebb-0565-485c-bd0e-1cd035e796ff" providerId="ADAL" clId="{C53B1C96-13BC-49CF-A878-44EE125C4AC1}" dt="2022-11-04T15:36:59.091" v="5" actId="478"/>
          <ac:picMkLst>
            <pc:docMk/>
            <pc:sldMk cId="3260970280" sldId="327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C53B1C96-13BC-49CF-A878-44EE125C4AC1}" dt="2022-11-04T15:36:59.672" v="6" actId="478"/>
        <pc:sldMkLst>
          <pc:docMk/>
          <pc:sldMk cId="171140579" sldId="328"/>
        </pc:sldMkLst>
        <pc:picChg chg="del">
          <ac:chgData name="Tegischer Lukas" userId="f78daebb-0565-485c-bd0e-1cd035e796ff" providerId="ADAL" clId="{C53B1C96-13BC-49CF-A878-44EE125C4AC1}" dt="2022-11-04T15:36:59.672" v="6" actId="478"/>
          <ac:picMkLst>
            <pc:docMk/>
            <pc:sldMk cId="171140579" sldId="328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C53B1C96-13BC-49CF-A878-44EE125C4AC1}" dt="2022-11-04T15:37:00.200" v="7" actId="478"/>
        <pc:sldMkLst>
          <pc:docMk/>
          <pc:sldMk cId="863299558" sldId="329"/>
        </pc:sldMkLst>
        <pc:picChg chg="del">
          <ac:chgData name="Tegischer Lukas" userId="f78daebb-0565-485c-bd0e-1cd035e796ff" providerId="ADAL" clId="{C53B1C96-13BC-49CF-A878-44EE125C4AC1}" dt="2022-11-04T15:37:00.200" v="7" actId="478"/>
          <ac:picMkLst>
            <pc:docMk/>
            <pc:sldMk cId="863299558" sldId="329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C53B1C96-13BC-49CF-A878-44EE125C4AC1}" dt="2022-11-04T15:37:01.570" v="8" actId="478"/>
        <pc:sldMkLst>
          <pc:docMk/>
          <pc:sldMk cId="3322764098" sldId="330"/>
        </pc:sldMkLst>
        <pc:picChg chg="del">
          <ac:chgData name="Tegischer Lukas" userId="f78daebb-0565-485c-bd0e-1cd035e796ff" providerId="ADAL" clId="{C53B1C96-13BC-49CF-A878-44EE125C4AC1}" dt="2022-11-04T15:37:01.570" v="8" actId="478"/>
          <ac:picMkLst>
            <pc:docMk/>
            <pc:sldMk cId="3322764098" sldId="330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C53B1C96-13BC-49CF-A878-44EE125C4AC1}" dt="2022-11-04T15:37:02.298" v="9" actId="478"/>
        <pc:sldMkLst>
          <pc:docMk/>
          <pc:sldMk cId="1676026691" sldId="331"/>
        </pc:sldMkLst>
        <pc:picChg chg="del">
          <ac:chgData name="Tegischer Lukas" userId="f78daebb-0565-485c-bd0e-1cd035e796ff" providerId="ADAL" clId="{C53B1C96-13BC-49CF-A878-44EE125C4AC1}" dt="2022-11-04T15:37:02.298" v="9" actId="478"/>
          <ac:picMkLst>
            <pc:docMk/>
            <pc:sldMk cId="1676026691" sldId="331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C53B1C96-13BC-49CF-A878-44EE125C4AC1}" dt="2022-11-04T15:37:03.008" v="10" actId="478"/>
        <pc:sldMkLst>
          <pc:docMk/>
          <pc:sldMk cId="3295365679" sldId="332"/>
        </pc:sldMkLst>
        <pc:picChg chg="del">
          <ac:chgData name="Tegischer Lukas" userId="f78daebb-0565-485c-bd0e-1cd035e796ff" providerId="ADAL" clId="{C53B1C96-13BC-49CF-A878-44EE125C4AC1}" dt="2022-11-04T15:37:03.008" v="10" actId="478"/>
          <ac:picMkLst>
            <pc:docMk/>
            <pc:sldMk cId="3295365679" sldId="332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F8FB3C75-3FE4-4EE0-897C-3AFDA16A9C37}"/>
    <pc:docChg chg="custSel addSld delSld modSld">
      <pc:chgData name="Tegischer Lukas" userId="f78daebb-0565-485c-bd0e-1cd035e796ff" providerId="ADAL" clId="{F8FB3C75-3FE4-4EE0-897C-3AFDA16A9C37}" dt="2022-04-09T17:38:34.757" v="555" actId="1076"/>
      <pc:docMkLst>
        <pc:docMk/>
      </pc:docMkLst>
      <pc:sldChg chg="modSp mod">
        <pc:chgData name="Tegischer Lukas" userId="f78daebb-0565-485c-bd0e-1cd035e796ff" providerId="ADAL" clId="{F8FB3C75-3FE4-4EE0-897C-3AFDA16A9C37}" dt="2022-04-09T17:29:34.658" v="106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F8FB3C75-3FE4-4EE0-897C-3AFDA16A9C37}" dt="2022-04-09T17:29:34.658" v="106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F8FB3C75-3FE4-4EE0-897C-3AFDA16A9C37}" dt="2022-04-09T17:31:00.803" v="168" actId="1076"/>
        <pc:sldMkLst>
          <pc:docMk/>
          <pc:sldMk cId="2738696002" sldId="324"/>
        </pc:sldMkLst>
        <pc:spChg chg="mod">
          <ac:chgData name="Tegischer Lukas" userId="f78daebb-0565-485c-bd0e-1cd035e796ff" providerId="ADAL" clId="{F8FB3C75-3FE4-4EE0-897C-3AFDA16A9C37}" dt="2022-04-09T17:31:00.803" v="168" actId="1076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8FB3C75-3FE4-4EE0-897C-3AFDA16A9C37}" dt="2022-04-09T17:30:59.049" v="167" actId="1076"/>
          <ac:spMkLst>
            <pc:docMk/>
            <pc:sldMk cId="2738696002" sldId="324"/>
            <ac:spMk id="9" creationId="{B01F0AB9-4675-4DBD-B7CE-7C26C272EB65}"/>
          </ac:spMkLst>
        </pc:spChg>
        <pc:spChg chg="del">
          <ac:chgData name="Tegischer Lukas" userId="f78daebb-0565-485c-bd0e-1cd035e796ff" providerId="ADAL" clId="{F8FB3C75-3FE4-4EE0-897C-3AFDA16A9C37}" dt="2022-04-09T17:27:38.926" v="93" actId="478"/>
          <ac:spMkLst>
            <pc:docMk/>
            <pc:sldMk cId="2738696002" sldId="324"/>
            <ac:spMk id="12" creationId="{A99615C6-399B-4D60-8C1D-72D33F171187}"/>
          </ac:spMkLst>
        </pc:spChg>
        <pc:spChg chg="del">
          <ac:chgData name="Tegischer Lukas" userId="f78daebb-0565-485c-bd0e-1cd035e796ff" providerId="ADAL" clId="{F8FB3C75-3FE4-4EE0-897C-3AFDA16A9C37}" dt="2022-04-09T17:27:43.008" v="95" actId="478"/>
          <ac:spMkLst>
            <pc:docMk/>
            <pc:sldMk cId="2738696002" sldId="324"/>
            <ac:spMk id="15" creationId="{068DB233-6688-4D2F-BAA5-9F563E89E20B}"/>
          </ac:spMkLst>
        </pc:spChg>
        <pc:graphicFrameChg chg="add del mod">
          <ac:chgData name="Tegischer Lukas" userId="f78daebb-0565-485c-bd0e-1cd035e796ff" providerId="ADAL" clId="{F8FB3C75-3FE4-4EE0-897C-3AFDA16A9C37}" dt="2022-04-09T17:27:47.248" v="97"/>
          <ac:graphicFrameMkLst>
            <pc:docMk/>
            <pc:sldMk cId="2738696002" sldId="324"/>
            <ac:graphicFrameMk id="2" creationId="{64AB7F8F-ECB2-4B57-894B-2343CA0D0504}"/>
          </ac:graphicFrameMkLst>
        </pc:graphicFrameChg>
        <pc:picChg chg="del">
          <ac:chgData name="Tegischer Lukas" userId="f78daebb-0565-485c-bd0e-1cd035e796ff" providerId="ADAL" clId="{F8FB3C75-3FE4-4EE0-897C-3AFDA16A9C37}" dt="2022-04-09T17:27:39.546" v="94" actId="478"/>
          <ac:picMkLst>
            <pc:docMk/>
            <pc:sldMk cId="2738696002" sldId="324"/>
            <ac:picMk id="16" creationId="{0064BDE7-1F63-490E-9D74-7EC928C9D7AC}"/>
          </ac:picMkLst>
        </pc:picChg>
      </pc:sldChg>
      <pc:sldChg chg="addSp delSp modSp add mod">
        <pc:chgData name="Tegischer Lukas" userId="f78daebb-0565-485c-bd0e-1cd035e796ff" providerId="ADAL" clId="{F8FB3C75-3FE4-4EE0-897C-3AFDA16A9C37}" dt="2022-04-09T17:33:34.587" v="257" actId="2711"/>
        <pc:sldMkLst>
          <pc:docMk/>
          <pc:sldMk cId="3277744939" sldId="325"/>
        </pc:sldMkLst>
        <pc:spChg chg="mod">
          <ac:chgData name="Tegischer Lukas" userId="f78daebb-0565-485c-bd0e-1cd035e796ff" providerId="ADAL" clId="{F8FB3C75-3FE4-4EE0-897C-3AFDA16A9C37}" dt="2022-04-09T17:31:05.775" v="170" actId="1076"/>
          <ac:spMkLst>
            <pc:docMk/>
            <pc:sldMk cId="3277744939" sldId="32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8FB3C75-3FE4-4EE0-897C-3AFDA16A9C37}" dt="2022-04-09T17:31:28.877" v="183" actId="207"/>
          <ac:spMkLst>
            <pc:docMk/>
            <pc:sldMk cId="3277744939" sldId="325"/>
            <ac:spMk id="6" creationId="{2450C747-9B0A-416D-8C51-4E4BCFDF2B5E}"/>
          </ac:spMkLst>
        </pc:spChg>
        <pc:spChg chg="add mod">
          <ac:chgData name="Tegischer Lukas" userId="f78daebb-0565-485c-bd0e-1cd035e796ff" providerId="ADAL" clId="{F8FB3C75-3FE4-4EE0-897C-3AFDA16A9C37}" dt="2022-04-09T17:33:20.807" v="237" actId="20577"/>
          <ac:spMkLst>
            <pc:docMk/>
            <pc:sldMk cId="3277744939" sldId="325"/>
            <ac:spMk id="8" creationId="{7462CCFB-48CD-4F04-8C0F-C288664C91BF}"/>
          </ac:spMkLst>
        </pc:spChg>
        <pc:spChg chg="del">
          <ac:chgData name="Tegischer Lukas" userId="f78daebb-0565-485c-bd0e-1cd035e796ff" providerId="ADAL" clId="{F8FB3C75-3FE4-4EE0-897C-3AFDA16A9C37}" dt="2022-04-09T17:31:07.193" v="171" actId="478"/>
          <ac:spMkLst>
            <pc:docMk/>
            <pc:sldMk cId="3277744939" sldId="325"/>
            <ac:spMk id="9" creationId="{B01F0AB9-4675-4DBD-B7CE-7C26C272EB65}"/>
          </ac:spMkLst>
        </pc:spChg>
        <pc:spChg chg="add mod">
          <ac:chgData name="Tegischer Lukas" userId="f78daebb-0565-485c-bd0e-1cd035e796ff" providerId="ADAL" clId="{F8FB3C75-3FE4-4EE0-897C-3AFDA16A9C37}" dt="2022-04-09T17:33:34.587" v="257" actId="2711"/>
          <ac:spMkLst>
            <pc:docMk/>
            <pc:sldMk cId="3277744939" sldId="325"/>
            <ac:spMk id="10" creationId="{55CE9C38-FA7D-425D-B762-E9A9D5023016}"/>
          </ac:spMkLst>
        </pc:spChg>
      </pc:sldChg>
      <pc:sldChg chg="addSp delSp modSp add mod">
        <pc:chgData name="Tegischer Lukas" userId="f78daebb-0565-485c-bd0e-1cd035e796ff" providerId="ADAL" clId="{F8FB3C75-3FE4-4EE0-897C-3AFDA16A9C37}" dt="2022-04-09T17:33:49.310" v="268" actId="20577"/>
        <pc:sldMkLst>
          <pc:docMk/>
          <pc:sldMk cId="2659771693" sldId="326"/>
        </pc:sldMkLst>
        <pc:spChg chg="del">
          <ac:chgData name="Tegischer Lukas" userId="f78daebb-0565-485c-bd0e-1cd035e796ff" providerId="ADAL" clId="{F8FB3C75-3FE4-4EE0-897C-3AFDA16A9C37}" dt="2022-04-09T17:31:35.697" v="185" actId="478"/>
          <ac:spMkLst>
            <pc:docMk/>
            <pc:sldMk cId="2659771693" sldId="326"/>
            <ac:spMk id="6" creationId="{2450C747-9B0A-416D-8C51-4E4BCFDF2B5E}"/>
          </ac:spMkLst>
        </pc:spChg>
        <pc:spChg chg="add mod">
          <ac:chgData name="Tegischer Lukas" userId="f78daebb-0565-485c-bd0e-1cd035e796ff" providerId="ADAL" clId="{F8FB3C75-3FE4-4EE0-897C-3AFDA16A9C37}" dt="2022-04-09T17:31:48.904" v="193" actId="207"/>
          <ac:spMkLst>
            <pc:docMk/>
            <pc:sldMk cId="2659771693" sldId="326"/>
            <ac:spMk id="7" creationId="{34230465-2D72-485C-9846-0A8E5BF70239}"/>
          </ac:spMkLst>
        </pc:spChg>
        <pc:spChg chg="add mod">
          <ac:chgData name="Tegischer Lukas" userId="f78daebb-0565-485c-bd0e-1cd035e796ff" providerId="ADAL" clId="{F8FB3C75-3FE4-4EE0-897C-3AFDA16A9C37}" dt="2022-04-09T17:33:49.310" v="268" actId="20577"/>
          <ac:spMkLst>
            <pc:docMk/>
            <pc:sldMk cId="2659771693" sldId="326"/>
            <ac:spMk id="8" creationId="{15BBF40E-7B6E-4B14-B4AE-C60B9D4F0A8C}"/>
          </ac:spMkLst>
        </pc:spChg>
        <pc:spChg chg="add mod">
          <ac:chgData name="Tegischer Lukas" userId="f78daebb-0565-485c-bd0e-1cd035e796ff" providerId="ADAL" clId="{F8FB3C75-3FE4-4EE0-897C-3AFDA16A9C37}" dt="2022-04-09T17:33:38.921" v="258"/>
          <ac:spMkLst>
            <pc:docMk/>
            <pc:sldMk cId="2659771693" sldId="326"/>
            <ac:spMk id="9" creationId="{3FBB7D44-C82A-4F8E-B7EF-B3FBB9D7662F}"/>
          </ac:spMkLst>
        </pc:spChg>
      </pc:sldChg>
      <pc:sldChg chg="addSp delSp modSp add mod">
        <pc:chgData name="Tegischer Lukas" userId="f78daebb-0565-485c-bd0e-1cd035e796ff" providerId="ADAL" clId="{F8FB3C75-3FE4-4EE0-897C-3AFDA16A9C37}" dt="2022-04-09T17:34:00.966" v="276" actId="403"/>
        <pc:sldMkLst>
          <pc:docMk/>
          <pc:sldMk cId="3260970280" sldId="327"/>
        </pc:sldMkLst>
        <pc:spChg chg="add mod">
          <ac:chgData name="Tegischer Lukas" userId="f78daebb-0565-485c-bd0e-1cd035e796ff" providerId="ADAL" clId="{F8FB3C75-3FE4-4EE0-897C-3AFDA16A9C37}" dt="2022-04-09T17:32:10.578" v="205" actId="403"/>
          <ac:spMkLst>
            <pc:docMk/>
            <pc:sldMk cId="3260970280" sldId="327"/>
            <ac:spMk id="6" creationId="{DDC2A099-9D48-47BD-A4E4-9C03B8DBA105}"/>
          </ac:spMkLst>
        </pc:spChg>
        <pc:spChg chg="del">
          <ac:chgData name="Tegischer Lukas" userId="f78daebb-0565-485c-bd0e-1cd035e796ff" providerId="ADAL" clId="{F8FB3C75-3FE4-4EE0-897C-3AFDA16A9C37}" dt="2022-04-09T17:31:53.672" v="195" actId="478"/>
          <ac:spMkLst>
            <pc:docMk/>
            <pc:sldMk cId="3260970280" sldId="327"/>
            <ac:spMk id="7" creationId="{34230465-2D72-485C-9846-0A8E5BF70239}"/>
          </ac:spMkLst>
        </pc:spChg>
        <pc:spChg chg="add mod">
          <ac:chgData name="Tegischer Lukas" userId="f78daebb-0565-485c-bd0e-1cd035e796ff" providerId="ADAL" clId="{F8FB3C75-3FE4-4EE0-897C-3AFDA16A9C37}" dt="2022-04-09T17:34:00.966" v="276" actId="403"/>
          <ac:spMkLst>
            <pc:docMk/>
            <pc:sldMk cId="3260970280" sldId="327"/>
            <ac:spMk id="8" creationId="{A8F03A83-9CAB-43F7-9415-0C0B54651DFD}"/>
          </ac:spMkLst>
        </pc:spChg>
        <pc:spChg chg="add mod">
          <ac:chgData name="Tegischer Lukas" userId="f78daebb-0565-485c-bd0e-1cd035e796ff" providerId="ADAL" clId="{F8FB3C75-3FE4-4EE0-897C-3AFDA16A9C37}" dt="2022-04-09T17:33:39.593" v="259"/>
          <ac:spMkLst>
            <pc:docMk/>
            <pc:sldMk cId="3260970280" sldId="327"/>
            <ac:spMk id="9" creationId="{37638CA1-B485-4593-8D62-107F900C4D1E}"/>
          </ac:spMkLst>
        </pc:spChg>
      </pc:sldChg>
      <pc:sldChg chg="addSp delSp modSp add mod">
        <pc:chgData name="Tegischer Lukas" userId="f78daebb-0565-485c-bd0e-1cd035e796ff" providerId="ADAL" clId="{F8FB3C75-3FE4-4EE0-897C-3AFDA16A9C37}" dt="2022-04-09T17:34:50.741" v="313" actId="113"/>
        <pc:sldMkLst>
          <pc:docMk/>
          <pc:sldMk cId="171140579" sldId="328"/>
        </pc:sldMkLst>
        <pc:spChg chg="del">
          <ac:chgData name="Tegischer Lukas" userId="f78daebb-0565-485c-bd0e-1cd035e796ff" providerId="ADAL" clId="{F8FB3C75-3FE4-4EE0-897C-3AFDA16A9C37}" dt="2022-04-09T17:32:17.483" v="207" actId="478"/>
          <ac:spMkLst>
            <pc:docMk/>
            <pc:sldMk cId="171140579" sldId="328"/>
            <ac:spMk id="6" creationId="{DDC2A099-9D48-47BD-A4E4-9C03B8DBA105}"/>
          </ac:spMkLst>
        </pc:spChg>
        <pc:spChg chg="add mod">
          <ac:chgData name="Tegischer Lukas" userId="f78daebb-0565-485c-bd0e-1cd035e796ff" providerId="ADAL" clId="{F8FB3C75-3FE4-4EE0-897C-3AFDA16A9C37}" dt="2022-04-09T17:32:32.001" v="217" actId="1076"/>
          <ac:spMkLst>
            <pc:docMk/>
            <pc:sldMk cId="171140579" sldId="328"/>
            <ac:spMk id="7" creationId="{AC6FFF30-DBBC-460E-A605-51E81A4FE09B}"/>
          </ac:spMkLst>
        </pc:spChg>
        <pc:spChg chg="add mod">
          <ac:chgData name="Tegischer Lukas" userId="f78daebb-0565-485c-bd0e-1cd035e796ff" providerId="ADAL" clId="{F8FB3C75-3FE4-4EE0-897C-3AFDA16A9C37}" dt="2022-04-09T17:34:07.746" v="281" actId="20577"/>
          <ac:spMkLst>
            <pc:docMk/>
            <pc:sldMk cId="171140579" sldId="328"/>
            <ac:spMk id="8" creationId="{F73792FB-A0B4-4446-B09B-16C5EF3F998C}"/>
          </ac:spMkLst>
        </pc:spChg>
        <pc:spChg chg="add mod">
          <ac:chgData name="Tegischer Lukas" userId="f78daebb-0565-485c-bd0e-1cd035e796ff" providerId="ADAL" clId="{F8FB3C75-3FE4-4EE0-897C-3AFDA16A9C37}" dt="2022-04-09T17:33:40.123" v="260"/>
          <ac:spMkLst>
            <pc:docMk/>
            <pc:sldMk cId="171140579" sldId="328"/>
            <ac:spMk id="9" creationId="{E3897DAF-5C1B-41F1-AAB8-E385BAAD33A6}"/>
          </ac:spMkLst>
        </pc:spChg>
        <pc:spChg chg="add mod">
          <ac:chgData name="Tegischer Lukas" userId="f78daebb-0565-485c-bd0e-1cd035e796ff" providerId="ADAL" clId="{F8FB3C75-3FE4-4EE0-897C-3AFDA16A9C37}" dt="2022-04-09T17:34:50.741" v="313" actId="113"/>
          <ac:spMkLst>
            <pc:docMk/>
            <pc:sldMk cId="171140579" sldId="328"/>
            <ac:spMk id="10" creationId="{2E521672-E119-44F1-A446-496DD738FCF5}"/>
          </ac:spMkLst>
        </pc:spChg>
      </pc:sldChg>
      <pc:sldChg chg="addSp delSp modSp add mod">
        <pc:chgData name="Tegischer Lukas" userId="f78daebb-0565-485c-bd0e-1cd035e796ff" providerId="ADAL" clId="{F8FB3C75-3FE4-4EE0-897C-3AFDA16A9C37}" dt="2022-04-09T17:35:11.400" v="322" actId="403"/>
        <pc:sldMkLst>
          <pc:docMk/>
          <pc:sldMk cId="863299558" sldId="329"/>
        </pc:sldMkLst>
        <pc:spChg chg="add mod">
          <ac:chgData name="Tegischer Lukas" userId="f78daebb-0565-485c-bd0e-1cd035e796ff" providerId="ADAL" clId="{F8FB3C75-3FE4-4EE0-897C-3AFDA16A9C37}" dt="2022-04-09T17:32:47.713" v="229" actId="1076"/>
          <ac:spMkLst>
            <pc:docMk/>
            <pc:sldMk cId="863299558" sldId="329"/>
            <ac:spMk id="6" creationId="{AEFF5D54-DF9A-41EE-9F46-207E45FC62C4}"/>
          </ac:spMkLst>
        </pc:spChg>
        <pc:spChg chg="del">
          <ac:chgData name="Tegischer Lukas" userId="f78daebb-0565-485c-bd0e-1cd035e796ff" providerId="ADAL" clId="{F8FB3C75-3FE4-4EE0-897C-3AFDA16A9C37}" dt="2022-04-09T17:32:39.189" v="220" actId="478"/>
          <ac:spMkLst>
            <pc:docMk/>
            <pc:sldMk cId="863299558" sldId="329"/>
            <ac:spMk id="7" creationId="{AC6FFF30-DBBC-460E-A605-51E81A4FE09B}"/>
          </ac:spMkLst>
        </pc:spChg>
        <pc:spChg chg="add mod">
          <ac:chgData name="Tegischer Lukas" userId="f78daebb-0565-485c-bd0e-1cd035e796ff" providerId="ADAL" clId="{F8FB3C75-3FE4-4EE0-897C-3AFDA16A9C37}" dt="2022-04-09T17:35:11.400" v="322" actId="403"/>
          <ac:spMkLst>
            <pc:docMk/>
            <pc:sldMk cId="863299558" sldId="329"/>
            <ac:spMk id="8" creationId="{C67CDCCB-33AA-4AB0-B4D0-0DCF80A76085}"/>
          </ac:spMkLst>
        </pc:spChg>
        <pc:spChg chg="add del mod">
          <ac:chgData name="Tegischer Lukas" userId="f78daebb-0565-485c-bd0e-1cd035e796ff" providerId="ADAL" clId="{F8FB3C75-3FE4-4EE0-897C-3AFDA16A9C37}" dt="2022-04-09T17:35:04.989" v="320"/>
          <ac:spMkLst>
            <pc:docMk/>
            <pc:sldMk cId="863299558" sldId="329"/>
            <ac:spMk id="9" creationId="{D5F15F6F-B2E7-4D91-AB03-7DFB30792976}"/>
          </ac:spMkLst>
        </pc:spChg>
      </pc:sldChg>
      <pc:sldChg chg="addSp delSp modSp add mod">
        <pc:chgData name="Tegischer Lukas" userId="f78daebb-0565-485c-bd0e-1cd035e796ff" providerId="ADAL" clId="{F8FB3C75-3FE4-4EE0-897C-3AFDA16A9C37}" dt="2022-04-09T17:36:40.673" v="407" actId="14100"/>
        <pc:sldMkLst>
          <pc:docMk/>
          <pc:sldMk cId="3322764098" sldId="330"/>
        </pc:sldMkLst>
        <pc:spChg chg="del mod">
          <ac:chgData name="Tegischer Lukas" userId="f78daebb-0565-485c-bd0e-1cd035e796ff" providerId="ADAL" clId="{F8FB3C75-3FE4-4EE0-897C-3AFDA16A9C37}" dt="2022-04-09T17:35:35.383" v="339" actId="478"/>
          <ac:spMkLst>
            <pc:docMk/>
            <pc:sldMk cId="3322764098" sldId="330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F8FB3C75-3FE4-4EE0-897C-3AFDA16A9C37}" dt="2022-04-09T17:36:27.660" v="405"/>
          <ac:spMkLst>
            <pc:docMk/>
            <pc:sldMk cId="3322764098" sldId="330"/>
            <ac:spMk id="5" creationId="{490ECEAB-7605-4A42-955E-58FDE682F8E6}"/>
          </ac:spMkLst>
        </pc:spChg>
        <pc:spChg chg="del">
          <ac:chgData name="Tegischer Lukas" userId="f78daebb-0565-485c-bd0e-1cd035e796ff" providerId="ADAL" clId="{F8FB3C75-3FE4-4EE0-897C-3AFDA16A9C37}" dt="2022-04-09T17:35:22.186" v="337" actId="478"/>
          <ac:spMkLst>
            <pc:docMk/>
            <pc:sldMk cId="3322764098" sldId="330"/>
            <ac:spMk id="6" creationId="{AEFF5D54-DF9A-41EE-9F46-207E45FC62C4}"/>
          </ac:spMkLst>
        </pc:spChg>
        <pc:spChg chg="add mod">
          <ac:chgData name="Tegischer Lukas" userId="f78daebb-0565-485c-bd0e-1cd035e796ff" providerId="ADAL" clId="{F8FB3C75-3FE4-4EE0-897C-3AFDA16A9C37}" dt="2022-04-09T17:36:40.673" v="407" actId="14100"/>
          <ac:spMkLst>
            <pc:docMk/>
            <pc:sldMk cId="3322764098" sldId="330"/>
            <ac:spMk id="7" creationId="{A9399BEC-1570-45FE-B9D4-738846BC4171}"/>
          </ac:spMkLst>
        </pc:spChg>
        <pc:spChg chg="del">
          <ac:chgData name="Tegischer Lukas" userId="f78daebb-0565-485c-bd0e-1cd035e796ff" providerId="ADAL" clId="{F8FB3C75-3FE4-4EE0-897C-3AFDA16A9C37}" dt="2022-04-09T17:35:22.958" v="338" actId="478"/>
          <ac:spMkLst>
            <pc:docMk/>
            <pc:sldMk cId="3322764098" sldId="330"/>
            <ac:spMk id="8" creationId="{C67CDCCB-33AA-4AB0-B4D0-0DCF80A76085}"/>
          </ac:spMkLst>
        </pc:spChg>
        <pc:spChg chg="add mod">
          <ac:chgData name="Tegischer Lukas" userId="f78daebb-0565-485c-bd0e-1cd035e796ff" providerId="ADAL" clId="{F8FB3C75-3FE4-4EE0-897C-3AFDA16A9C37}" dt="2022-04-09T17:36:00.286" v="348" actId="1076"/>
          <ac:spMkLst>
            <pc:docMk/>
            <pc:sldMk cId="3322764098" sldId="330"/>
            <ac:spMk id="9" creationId="{63C6FB77-3E37-44AA-B559-F014B8575C4F}"/>
          </ac:spMkLst>
        </pc:spChg>
      </pc:sldChg>
      <pc:sldChg chg="addSp delSp modSp add mod">
        <pc:chgData name="Tegischer Lukas" userId="f78daebb-0565-485c-bd0e-1cd035e796ff" providerId="ADAL" clId="{F8FB3C75-3FE4-4EE0-897C-3AFDA16A9C37}" dt="2022-04-09T17:37:53.435" v="521" actId="113"/>
        <pc:sldMkLst>
          <pc:docMk/>
          <pc:sldMk cId="1676026691" sldId="331"/>
        </pc:sldMkLst>
        <pc:spChg chg="add mod">
          <ac:chgData name="Tegischer Lukas" userId="f78daebb-0565-485c-bd0e-1cd035e796ff" providerId="ADAL" clId="{F8FB3C75-3FE4-4EE0-897C-3AFDA16A9C37}" dt="2022-04-09T17:37:02.292" v="414" actId="1076"/>
          <ac:spMkLst>
            <pc:docMk/>
            <pc:sldMk cId="1676026691" sldId="331"/>
            <ac:spMk id="6" creationId="{45AAC932-FA1E-4AD5-9218-1324BE1ED1BF}"/>
          </ac:spMkLst>
        </pc:spChg>
        <pc:spChg chg="mod">
          <ac:chgData name="Tegischer Lukas" userId="f78daebb-0565-485c-bd0e-1cd035e796ff" providerId="ADAL" clId="{F8FB3C75-3FE4-4EE0-897C-3AFDA16A9C37}" dt="2022-04-09T17:36:55.718" v="409" actId="20577"/>
          <ac:spMkLst>
            <pc:docMk/>
            <pc:sldMk cId="1676026691" sldId="331"/>
            <ac:spMk id="7" creationId="{A9399BEC-1570-45FE-B9D4-738846BC4171}"/>
          </ac:spMkLst>
        </pc:spChg>
        <pc:spChg chg="add mod">
          <ac:chgData name="Tegischer Lukas" userId="f78daebb-0565-485c-bd0e-1cd035e796ff" providerId="ADAL" clId="{F8FB3C75-3FE4-4EE0-897C-3AFDA16A9C37}" dt="2022-04-09T17:37:53.435" v="521" actId="113"/>
          <ac:spMkLst>
            <pc:docMk/>
            <pc:sldMk cId="1676026691" sldId="331"/>
            <ac:spMk id="8" creationId="{8188F556-4A9B-4EA5-9EFA-C966EB339AA4}"/>
          </ac:spMkLst>
        </pc:spChg>
        <pc:spChg chg="del">
          <ac:chgData name="Tegischer Lukas" userId="f78daebb-0565-485c-bd0e-1cd035e796ff" providerId="ADAL" clId="{F8FB3C75-3FE4-4EE0-897C-3AFDA16A9C37}" dt="2022-04-09T17:36:56.657" v="410" actId="478"/>
          <ac:spMkLst>
            <pc:docMk/>
            <pc:sldMk cId="1676026691" sldId="331"/>
            <ac:spMk id="9" creationId="{63C6FB77-3E37-44AA-B559-F014B8575C4F}"/>
          </ac:spMkLst>
        </pc:spChg>
      </pc:sldChg>
      <pc:sldChg chg="addSp delSp modSp add mod">
        <pc:chgData name="Tegischer Lukas" userId="f78daebb-0565-485c-bd0e-1cd035e796ff" providerId="ADAL" clId="{F8FB3C75-3FE4-4EE0-897C-3AFDA16A9C37}" dt="2022-04-09T17:38:34.757" v="555" actId="1076"/>
        <pc:sldMkLst>
          <pc:docMk/>
          <pc:sldMk cId="3295365679" sldId="332"/>
        </pc:sldMkLst>
        <pc:spChg chg="del">
          <ac:chgData name="Tegischer Lukas" userId="f78daebb-0565-485c-bd0e-1cd035e796ff" providerId="ADAL" clId="{F8FB3C75-3FE4-4EE0-897C-3AFDA16A9C37}" dt="2022-04-09T17:38:10.748" v="524" actId="478"/>
          <ac:spMkLst>
            <pc:docMk/>
            <pc:sldMk cId="3295365679" sldId="332"/>
            <ac:spMk id="6" creationId="{45AAC932-FA1E-4AD5-9218-1324BE1ED1BF}"/>
          </ac:spMkLst>
        </pc:spChg>
        <pc:spChg chg="mod">
          <ac:chgData name="Tegischer Lukas" userId="f78daebb-0565-485c-bd0e-1cd035e796ff" providerId="ADAL" clId="{F8FB3C75-3FE4-4EE0-897C-3AFDA16A9C37}" dt="2022-04-09T17:38:09.518" v="523" actId="20577"/>
          <ac:spMkLst>
            <pc:docMk/>
            <pc:sldMk cId="3295365679" sldId="332"/>
            <ac:spMk id="7" creationId="{A9399BEC-1570-45FE-B9D4-738846BC4171}"/>
          </ac:spMkLst>
        </pc:spChg>
        <pc:spChg chg="del">
          <ac:chgData name="Tegischer Lukas" userId="f78daebb-0565-485c-bd0e-1cd035e796ff" providerId="ADAL" clId="{F8FB3C75-3FE4-4EE0-897C-3AFDA16A9C37}" dt="2022-04-09T17:38:12.737" v="526" actId="478"/>
          <ac:spMkLst>
            <pc:docMk/>
            <pc:sldMk cId="3295365679" sldId="332"/>
            <ac:spMk id="8" creationId="{8188F556-4A9B-4EA5-9EFA-C966EB339AA4}"/>
          </ac:spMkLst>
        </pc:spChg>
        <pc:spChg chg="add mod">
          <ac:chgData name="Tegischer Lukas" userId="f78daebb-0565-485c-bd0e-1cd035e796ff" providerId="ADAL" clId="{F8FB3C75-3FE4-4EE0-897C-3AFDA16A9C37}" dt="2022-04-09T17:38:23.276" v="529" actId="403"/>
          <ac:spMkLst>
            <pc:docMk/>
            <pc:sldMk cId="3295365679" sldId="332"/>
            <ac:spMk id="9" creationId="{5486F31A-089E-48C4-9951-9097D03BB25C}"/>
          </ac:spMkLst>
        </pc:spChg>
        <pc:spChg chg="add mod">
          <ac:chgData name="Tegischer Lukas" userId="f78daebb-0565-485c-bd0e-1cd035e796ff" providerId="ADAL" clId="{F8FB3C75-3FE4-4EE0-897C-3AFDA16A9C37}" dt="2022-04-09T17:38:34.757" v="555" actId="1076"/>
          <ac:spMkLst>
            <pc:docMk/>
            <pc:sldMk cId="3295365679" sldId="332"/>
            <ac:spMk id="10" creationId="{A3FE11E2-0E75-404F-8649-743D339CBC87}"/>
          </ac:spMkLst>
        </pc:spChg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2819158892" sldId="353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820501182" sldId="360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1102963811" sldId="361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1550938981" sldId="362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176239428" sldId="363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729735534" sldId="364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419543409" sldId="365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4235412651" sldId="366"/>
        </pc:sldMkLst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4747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6057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474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82481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3806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07609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40805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94249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8861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Lösen von einfachen Gleichungen</a:t>
            </a:r>
            <a:b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40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Grundlagen</a:t>
            </a:r>
            <a:endParaRPr lang="de-AT" sz="20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A9399BEC-1570-45FE-B9D4-738846BC4171}"/>
              </a:ext>
            </a:extLst>
          </p:cNvPr>
          <p:cNvSpPr txBox="1"/>
          <p:nvPr/>
        </p:nvSpPr>
        <p:spPr>
          <a:xfrm>
            <a:off x="465220" y="384931"/>
            <a:ext cx="9821780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de-A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 1c)</a:t>
            </a: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Löse die Gleichung mit Hilfe von Äquivalenzumformungen. </a:t>
            </a:r>
            <a:r>
              <a:rPr lang="de-A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Schreibe alle Umformungsschritte auf</a:t>
            </a: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! Gib die </a:t>
            </a:r>
            <a:r>
              <a:rPr lang="de-A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Lösungsmenge</a:t>
            </a: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im Raum der rationalen Zahlen an. Mache eine </a:t>
            </a:r>
            <a:r>
              <a:rPr lang="de-A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Probe</a:t>
            </a: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5486F31A-089E-48C4-9951-9097D03BB25C}"/>
                  </a:ext>
                </a:extLst>
              </p:cNvPr>
              <p:cNvSpPr txBox="1"/>
              <p:nvPr/>
            </p:nvSpPr>
            <p:spPr>
              <a:xfrm>
                <a:off x="465220" y="1444109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AT" sz="20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19</m:t>
                    </m:r>
                    <m:r>
                      <a:rPr lang="de-AT" sz="20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20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+2</m:t>
                    </m:r>
                    <m:r>
                      <a:rPr lang="de-AT" sz="20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20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−4∙</m:t>
                    </m:r>
                    <m:d>
                      <m:d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3+2</m:t>
                        </m:r>
                      </m:e>
                    </m:d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=11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+10∙(3+7)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de-AT" sz="2000" dirty="0"/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5486F31A-089E-48C4-9951-9097D03BB2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220" y="1444109"/>
                <a:ext cx="6096000" cy="400110"/>
              </a:xfrm>
              <a:prstGeom prst="rect">
                <a:avLst/>
              </a:prstGeom>
              <a:blipFill>
                <a:blip r:embed="rId4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feld 9">
            <a:extLst>
              <a:ext uri="{FF2B5EF4-FFF2-40B4-BE49-F238E27FC236}">
                <a16:creationId xmlns:a16="http://schemas.microsoft.com/office/drawing/2014/main" id="{A3FE11E2-0E75-404F-8649-743D339CBC87}"/>
              </a:ext>
            </a:extLst>
          </p:cNvPr>
          <p:cNvSpPr txBox="1"/>
          <p:nvPr/>
        </p:nvSpPr>
        <p:spPr>
          <a:xfrm>
            <a:off x="8693337" y="1290221"/>
            <a:ext cx="3187325" cy="70788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de-AT" sz="2000" dirty="0">
                <a:latin typeface="Calibri" panose="020F0502020204030204" pitchFamily="34" charset="0"/>
                <a:cs typeface="Calibri" panose="020F0502020204030204" pitchFamily="34" charset="0"/>
              </a:rPr>
              <a:t>Bemerkung: </a:t>
            </a:r>
          </a:p>
          <a:p>
            <a:pPr algn="ctr"/>
            <a:r>
              <a:rPr lang="de-AT" sz="2000" b="1" dirty="0">
                <a:latin typeface="Calibri" panose="020F0502020204030204" pitchFamily="34" charset="0"/>
                <a:cs typeface="Calibri" panose="020F0502020204030204" pitchFamily="34" charset="0"/>
              </a:rPr>
              <a:t>Klammern zuerst auflösen</a:t>
            </a:r>
            <a:endParaRPr lang="de-A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365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4122030" y="728010"/>
            <a:ext cx="39479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Äquivalenzumformungen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B01F0AB9-4675-4DBD-B7CE-7C26C272EB65}"/>
              </a:ext>
            </a:extLst>
          </p:cNvPr>
          <p:cNvSpPr txBox="1"/>
          <p:nvPr/>
        </p:nvSpPr>
        <p:spPr>
          <a:xfrm>
            <a:off x="1163053" y="1938091"/>
            <a:ext cx="9865894" cy="35134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de-AT" sz="2000" i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Zwei Gleichungen sind </a:t>
            </a:r>
            <a:r>
              <a:rPr lang="de-AT" sz="2000" i="1" u="sng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äquivalent</a:t>
            </a:r>
            <a:r>
              <a:rPr lang="de-AT" sz="2000" i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(gleichwertig), wenn sie die </a:t>
            </a:r>
            <a:r>
              <a:rPr lang="de-AT" sz="2000" i="1" u="sng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gleiche Lösungsmenge </a:t>
            </a:r>
            <a:r>
              <a:rPr lang="de-AT" sz="2000" i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haben.</a:t>
            </a:r>
            <a:endParaRPr lang="de-AT" sz="20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endParaRPr lang="de-AT" sz="1800" b="1" u="sng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de-AT" sz="1800" b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Äquivalenzumformungen</a:t>
            </a: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Ziel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ist es, die Variable auf einer Seite der Gleichung zu isolieren und so rechnerisch die Lösung der Gleichung zu erhalten. 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800"/>
              </a:spcAft>
            </a:pP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 kann sich die Gleichung als Waage vorstellen, die im „Gleichgewicht“ bleiben soll. Auf </a:t>
            </a:r>
            <a:r>
              <a:rPr lang="de-AT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beiden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Seiten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der Gleichung müssen mit </a:t>
            </a:r>
            <a:r>
              <a:rPr lang="de-AT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denselben Zahlen dieselben Rechenoperationen 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durchgeführt werden.</a:t>
            </a:r>
          </a:p>
          <a:p>
            <a:pPr algn="ctr">
              <a:lnSpc>
                <a:spcPct val="107000"/>
              </a:lnSpc>
              <a:spcBef>
                <a:spcPts val="300"/>
              </a:spcBef>
              <a:spcAft>
                <a:spcPts val="800"/>
              </a:spcAft>
            </a:pPr>
            <a:endParaRPr lang="de-AT" sz="18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Bef>
                <a:spcPts val="300"/>
              </a:spcBef>
              <a:spcAft>
                <a:spcPts val="800"/>
              </a:spcAft>
            </a:pPr>
            <a:r>
              <a:rPr lang="de-AT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Durch Äquivalenzumformungen verändert sich die Lösungsmenge nicht!!!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69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4122030" y="564085"/>
            <a:ext cx="39479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Äquivalenzumformungen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2450C747-9B0A-416D-8C51-4E4BCFDF2B5E}"/>
              </a:ext>
            </a:extLst>
          </p:cNvPr>
          <p:cNvSpPr txBox="1"/>
          <p:nvPr/>
        </p:nvSpPr>
        <p:spPr>
          <a:xfrm>
            <a:off x="1795462" y="1273989"/>
            <a:ext cx="8601075" cy="4370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20000"/>
              </a:lnSpc>
              <a:spcBef>
                <a:spcPts val="300"/>
              </a:spcBef>
            </a:pPr>
            <a:r>
              <a:rPr lang="de-AT" sz="20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links und rechts des Gleichheitszeichens dieselbe Zahl </a:t>
            </a:r>
            <a:r>
              <a:rPr lang="de-AT" sz="20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addieren</a:t>
            </a:r>
            <a:r>
              <a:rPr lang="de-AT" sz="20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7462CCFB-48CD-4F04-8C0F-C288664C91BF}"/>
                  </a:ext>
                </a:extLst>
              </p:cNvPr>
              <p:cNvSpPr txBox="1"/>
              <p:nvPr/>
            </p:nvSpPr>
            <p:spPr>
              <a:xfrm>
                <a:off x="641685" y="2109354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AT" sz="20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20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−8</m:t>
                    </m:r>
                    <m:r>
                      <a:rPr lang="de-AT" sz="20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20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7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de-AT" sz="2000" dirty="0"/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7462CCFB-48CD-4F04-8C0F-C288664C91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685" y="2109354"/>
                <a:ext cx="6096000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feld 9">
            <a:extLst>
              <a:ext uri="{FF2B5EF4-FFF2-40B4-BE49-F238E27FC236}">
                <a16:creationId xmlns:a16="http://schemas.microsoft.com/office/drawing/2014/main" id="{55CE9C38-FA7D-425D-B762-E9A9D5023016}"/>
              </a:ext>
            </a:extLst>
          </p:cNvPr>
          <p:cNvSpPr txBox="1"/>
          <p:nvPr/>
        </p:nvSpPr>
        <p:spPr>
          <a:xfrm>
            <a:off x="5418240" y="2109354"/>
            <a:ext cx="6096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2000" dirty="0">
                <a:latin typeface="Calibri" panose="020F0502020204030204" pitchFamily="34" charset="0"/>
                <a:cs typeface="Calibri" panose="020F0502020204030204" pitchFamily="34" charset="0"/>
              </a:rPr>
              <a:t>Probe:</a:t>
            </a:r>
          </a:p>
        </p:txBody>
      </p:sp>
    </p:spTree>
    <p:extLst>
      <p:ext uri="{BB962C8B-B14F-4D97-AF65-F5344CB8AC3E}">
        <p14:creationId xmlns:p14="http://schemas.microsoft.com/office/powerpoint/2010/main" val="3277744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4122030" y="564085"/>
            <a:ext cx="39479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Äquivalenzumformungen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34230465-2D72-485C-9846-0A8E5BF70239}"/>
              </a:ext>
            </a:extLst>
          </p:cNvPr>
          <p:cNvSpPr txBox="1"/>
          <p:nvPr/>
        </p:nvSpPr>
        <p:spPr>
          <a:xfrm>
            <a:off x="2099972" y="1320824"/>
            <a:ext cx="7992056" cy="4370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20000"/>
              </a:lnSpc>
              <a:spcBef>
                <a:spcPts val="300"/>
              </a:spcBef>
            </a:pPr>
            <a:r>
              <a:rPr lang="de-AT" sz="20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links und rechts des Gleichheitszeichens dieselbe Zahl </a:t>
            </a:r>
            <a:r>
              <a:rPr lang="de-AT" sz="20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subtrahieren</a:t>
            </a:r>
            <a:r>
              <a:rPr lang="de-AT" sz="20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15BBF40E-7B6E-4B14-B4AE-C60B9D4F0A8C}"/>
                  </a:ext>
                </a:extLst>
              </p:cNvPr>
              <p:cNvSpPr txBox="1"/>
              <p:nvPr/>
            </p:nvSpPr>
            <p:spPr>
              <a:xfrm>
                <a:off x="641685" y="2109354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AT" sz="20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20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+9</m:t>
                    </m:r>
                    <m:r>
                      <a:rPr lang="de-AT" sz="20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20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12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de-AT" sz="2000" dirty="0"/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15BBF40E-7B6E-4B14-B4AE-C60B9D4F0A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685" y="2109354"/>
                <a:ext cx="6096000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feld 8">
            <a:extLst>
              <a:ext uri="{FF2B5EF4-FFF2-40B4-BE49-F238E27FC236}">
                <a16:creationId xmlns:a16="http://schemas.microsoft.com/office/drawing/2014/main" id="{3FBB7D44-C82A-4F8E-B7EF-B3FBB9D7662F}"/>
              </a:ext>
            </a:extLst>
          </p:cNvPr>
          <p:cNvSpPr txBox="1"/>
          <p:nvPr/>
        </p:nvSpPr>
        <p:spPr>
          <a:xfrm>
            <a:off x="5418240" y="2109354"/>
            <a:ext cx="6096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2000" dirty="0">
                <a:latin typeface="Calibri" panose="020F0502020204030204" pitchFamily="34" charset="0"/>
                <a:cs typeface="Calibri" panose="020F0502020204030204" pitchFamily="34" charset="0"/>
              </a:rPr>
              <a:t>Probe:</a:t>
            </a:r>
          </a:p>
        </p:txBody>
      </p:sp>
    </p:spTree>
    <p:extLst>
      <p:ext uri="{BB962C8B-B14F-4D97-AF65-F5344CB8AC3E}">
        <p14:creationId xmlns:p14="http://schemas.microsoft.com/office/powerpoint/2010/main" val="2659771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4122030" y="564085"/>
            <a:ext cx="39479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Äquivalenzumformungen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DDC2A099-9D48-47BD-A4E4-9C03B8DBA105}"/>
                  </a:ext>
                </a:extLst>
              </p:cNvPr>
              <p:cNvSpPr txBox="1"/>
              <p:nvPr/>
            </p:nvSpPr>
            <p:spPr>
              <a:xfrm>
                <a:off x="1495425" y="1253358"/>
                <a:ext cx="9201150" cy="43627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ctr">
                  <a:lnSpc>
                    <a:spcPct val="120000"/>
                  </a:lnSpc>
                  <a:spcBef>
                    <a:spcPts val="300"/>
                  </a:spcBef>
                </a:pPr>
                <a:r>
                  <a:rPr lang="de-AT" sz="2000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links und rechts des Gleichheitszeichens mit derselben Zahl </a:t>
                </a:r>
                <a14:m>
                  <m:oMath xmlns:m="http://schemas.openxmlformats.org/officeDocument/2006/math">
                    <m:r>
                      <a:rPr lang="de-AT" sz="2000" i="1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e-AT" sz="2000" i="1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≠0)</m:t>
                    </m:r>
                  </m:oMath>
                </a14:m>
                <a:r>
                  <a:rPr lang="de-AT" sz="2000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sz="20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multiplizieren</a:t>
                </a:r>
                <a:r>
                  <a:rPr lang="de-AT" sz="2000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de-AT" sz="2000" dirty="0">
                  <a:solidFill>
                    <a:srgbClr val="00B05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DDC2A099-9D48-47BD-A4E4-9C03B8DBA1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5425" y="1253358"/>
                <a:ext cx="9201150" cy="436273"/>
              </a:xfrm>
              <a:prstGeom prst="rect">
                <a:avLst/>
              </a:prstGeom>
              <a:blipFill>
                <a:blip r:embed="rId4"/>
                <a:stretch>
                  <a:fillRect b="-2535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A8F03A83-9CAB-43F7-9415-0C0B54651DFD}"/>
                  </a:ext>
                </a:extLst>
              </p:cNvPr>
              <p:cNvSpPr txBox="1"/>
              <p:nvPr/>
            </p:nvSpPr>
            <p:spPr>
              <a:xfrm>
                <a:off x="641685" y="2109354"/>
                <a:ext cx="6096000" cy="5851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de-AT" sz="24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sz="240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num>
                      <m:den>
                        <m:r>
                          <a:rPr lang="de-AT" sz="2400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7</m:t>
                        </m:r>
                      </m:den>
                    </m:f>
                    <m:r>
                      <a:rPr lang="de-AT" sz="24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24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</m:t>
                    </m:r>
                  </m:oMath>
                </a14:m>
                <a:r>
                  <a:rPr lang="de-AT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de-AT" sz="2400" dirty="0"/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A8F03A83-9CAB-43F7-9415-0C0B54651D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685" y="2109354"/>
                <a:ext cx="6096000" cy="58516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feld 8">
            <a:extLst>
              <a:ext uri="{FF2B5EF4-FFF2-40B4-BE49-F238E27FC236}">
                <a16:creationId xmlns:a16="http://schemas.microsoft.com/office/drawing/2014/main" id="{37638CA1-B485-4593-8D62-107F900C4D1E}"/>
              </a:ext>
            </a:extLst>
          </p:cNvPr>
          <p:cNvSpPr txBox="1"/>
          <p:nvPr/>
        </p:nvSpPr>
        <p:spPr>
          <a:xfrm>
            <a:off x="5418240" y="2109354"/>
            <a:ext cx="6096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2000" dirty="0">
                <a:latin typeface="Calibri" panose="020F0502020204030204" pitchFamily="34" charset="0"/>
                <a:cs typeface="Calibri" panose="020F0502020204030204" pitchFamily="34" charset="0"/>
              </a:rPr>
              <a:t>Probe:</a:t>
            </a:r>
          </a:p>
        </p:txBody>
      </p:sp>
    </p:spTree>
    <p:extLst>
      <p:ext uri="{BB962C8B-B14F-4D97-AF65-F5344CB8AC3E}">
        <p14:creationId xmlns:p14="http://schemas.microsoft.com/office/powerpoint/2010/main" val="3260970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4122030" y="564085"/>
            <a:ext cx="39479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Äquivalenzumformungen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AC6FFF30-DBBC-460E-A605-51E81A4FE09B}"/>
                  </a:ext>
                </a:extLst>
              </p:cNvPr>
              <p:cNvSpPr txBox="1"/>
              <p:nvPr/>
            </p:nvSpPr>
            <p:spPr>
              <a:xfrm>
                <a:off x="1700212" y="1309718"/>
                <a:ext cx="8791575" cy="43627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ctr">
                  <a:lnSpc>
                    <a:spcPct val="120000"/>
                  </a:lnSpc>
                  <a:spcBef>
                    <a:spcPts val="300"/>
                  </a:spcBef>
                </a:pPr>
                <a:r>
                  <a:rPr lang="de-AT" sz="2000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links und rechts des </a:t>
                </a:r>
                <a:r>
                  <a:rPr lang="de-AT" sz="2000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Gleichheitszeichens </a:t>
                </a:r>
                <a:r>
                  <a:rPr lang="de-AT" sz="2000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durch dieselbe Zahl </a:t>
                </a:r>
                <a14:m>
                  <m:oMath xmlns:m="http://schemas.openxmlformats.org/officeDocument/2006/math">
                    <m:r>
                      <a:rPr lang="de-AT" sz="2000" i="1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de-AT" sz="2000" i="1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≠0)</m:t>
                    </m:r>
                  </m:oMath>
                </a14:m>
                <a:r>
                  <a:rPr lang="de-AT" sz="2000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sz="20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dividieren</a:t>
                </a:r>
                <a:r>
                  <a:rPr lang="de-AT" sz="2000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de-AT" sz="2000" dirty="0">
                  <a:solidFill>
                    <a:srgbClr val="00B05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AC6FFF30-DBBC-460E-A605-51E81A4FE0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0212" y="1309718"/>
                <a:ext cx="8791575" cy="436273"/>
              </a:xfrm>
              <a:prstGeom prst="rect">
                <a:avLst/>
              </a:prstGeom>
              <a:blipFill>
                <a:blip r:embed="rId4"/>
                <a:stretch>
                  <a:fillRect b="-2535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F73792FB-A0B4-4446-B09B-16C5EF3F998C}"/>
                  </a:ext>
                </a:extLst>
              </p:cNvPr>
              <p:cNvSpPr txBox="1"/>
              <p:nvPr/>
            </p:nvSpPr>
            <p:spPr>
              <a:xfrm>
                <a:off x="641685" y="2109354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AT" sz="20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3</m:t>
                    </m:r>
                    <m:r>
                      <a:rPr lang="de-AT" sz="20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20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=9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de-AT" sz="2000" dirty="0"/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F73792FB-A0B4-4446-B09B-16C5EF3F99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685" y="2109354"/>
                <a:ext cx="6096000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feld 8">
            <a:extLst>
              <a:ext uri="{FF2B5EF4-FFF2-40B4-BE49-F238E27FC236}">
                <a16:creationId xmlns:a16="http://schemas.microsoft.com/office/drawing/2014/main" id="{E3897DAF-5C1B-41F1-AAB8-E385BAAD33A6}"/>
              </a:ext>
            </a:extLst>
          </p:cNvPr>
          <p:cNvSpPr txBox="1"/>
          <p:nvPr/>
        </p:nvSpPr>
        <p:spPr>
          <a:xfrm>
            <a:off x="5418240" y="2109354"/>
            <a:ext cx="6096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2000" dirty="0">
                <a:latin typeface="Calibri" panose="020F0502020204030204" pitchFamily="34" charset="0"/>
                <a:cs typeface="Calibri" panose="020F0502020204030204" pitchFamily="34" charset="0"/>
              </a:rPr>
              <a:t>Probe: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2E521672-E119-44F1-A446-496DD738FCF5}"/>
                  </a:ext>
                </a:extLst>
              </p:cNvPr>
              <p:cNvSpPr txBox="1"/>
              <p:nvPr/>
            </p:nvSpPr>
            <p:spPr>
              <a:xfrm>
                <a:off x="3047999" y="5832250"/>
                <a:ext cx="6096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24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Bemerkung</a:t>
                </a:r>
                <a:r>
                  <a:rPr lang="de-AT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de-AT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3</m:t>
                    </m:r>
                    <m:r>
                      <a:rPr lang="de-AT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𝑥</m:t>
                    </m:r>
                    <m:r>
                      <a:rPr lang="de-AT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=3∙</m:t>
                    </m:r>
                    <m:r>
                      <a:rPr lang="de-AT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𝑥</m:t>
                    </m:r>
                  </m:oMath>
                </a14:m>
                <a:endParaRPr lang="de-AT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2E521672-E119-44F1-A446-496DD738FC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999" y="5832250"/>
                <a:ext cx="6096000" cy="461665"/>
              </a:xfrm>
              <a:prstGeom prst="rect">
                <a:avLst/>
              </a:prstGeom>
              <a:blipFill>
                <a:blip r:embed="rId6"/>
                <a:stretch>
                  <a:fillRect t="-10667" b="-3066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140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4122030" y="564085"/>
            <a:ext cx="39479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Äquivalenzumformungen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AEFF5D54-DF9A-41EE-9F46-207E45FC62C4}"/>
              </a:ext>
            </a:extLst>
          </p:cNvPr>
          <p:cNvSpPr txBox="1"/>
          <p:nvPr/>
        </p:nvSpPr>
        <p:spPr>
          <a:xfrm>
            <a:off x="2257425" y="1242253"/>
            <a:ext cx="7677150" cy="4370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</a:pPr>
            <a:r>
              <a:rPr lang="de-AT" sz="20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Terme links und rechts des </a:t>
            </a:r>
            <a:r>
              <a:rPr lang="de-AT" sz="20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Gleichheitszeichens </a:t>
            </a:r>
            <a:r>
              <a:rPr lang="de-AT" sz="20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vertauschen</a:t>
            </a:r>
            <a:r>
              <a:rPr lang="de-AT" sz="20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de-AT" sz="2000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C67CDCCB-33AA-4AB0-B4D0-0DCF80A76085}"/>
                  </a:ext>
                </a:extLst>
              </p:cNvPr>
              <p:cNvSpPr txBox="1"/>
              <p:nvPr/>
            </p:nvSpPr>
            <p:spPr>
              <a:xfrm>
                <a:off x="641685" y="2109354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AT" sz="20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6</m:t>
                    </m:r>
                    <m:r>
                      <a:rPr lang="de-AT" sz="20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2000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de-AT" sz="2000" dirty="0"/>
                  <a:t> </a:t>
                </a:r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C67CDCCB-33AA-4AB0-B4D0-0DCF80A760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685" y="2109354"/>
                <a:ext cx="6096000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3299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A9399BEC-1570-45FE-B9D4-738846BC4171}"/>
              </a:ext>
            </a:extLst>
          </p:cNvPr>
          <p:cNvSpPr txBox="1"/>
          <p:nvPr/>
        </p:nvSpPr>
        <p:spPr>
          <a:xfrm>
            <a:off x="465220" y="384931"/>
            <a:ext cx="9821780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de-A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 1a)</a:t>
            </a: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Löse die Gleichung mit Hilfe von Äquivalenzumformungen. </a:t>
            </a:r>
            <a:r>
              <a:rPr lang="de-A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Schreibe alle Umformungsschritte auf</a:t>
            </a: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! Gib die </a:t>
            </a:r>
            <a:r>
              <a:rPr lang="de-A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Lösungsmenge</a:t>
            </a: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im Raum der rationalen Zahlen an. Mache eine </a:t>
            </a:r>
            <a:r>
              <a:rPr lang="de-A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Probe</a:t>
            </a: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63C6FB77-3E37-44AA-B559-F014B8575C4F}"/>
                  </a:ext>
                </a:extLst>
              </p:cNvPr>
              <p:cNvSpPr txBox="1"/>
              <p:nvPr/>
            </p:nvSpPr>
            <p:spPr>
              <a:xfrm>
                <a:off x="465220" y="1371419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AT" sz="20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5∙</m:t>
                    </m:r>
                    <m:r>
                      <a:rPr lang="de-AT" sz="20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20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−13=12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de-AT" sz="2000" dirty="0"/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63C6FB77-3E37-44AA-B559-F014B8575C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220" y="1371419"/>
                <a:ext cx="6096000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2764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A9399BEC-1570-45FE-B9D4-738846BC4171}"/>
              </a:ext>
            </a:extLst>
          </p:cNvPr>
          <p:cNvSpPr txBox="1"/>
          <p:nvPr/>
        </p:nvSpPr>
        <p:spPr>
          <a:xfrm>
            <a:off x="465220" y="384931"/>
            <a:ext cx="9821780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de-A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 1b)</a:t>
            </a: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Löse die Gleichung mit Hilfe von Äquivalenzumformungen. </a:t>
            </a:r>
            <a:r>
              <a:rPr lang="de-A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Schreibe alle Umformungsschritte auf</a:t>
            </a: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! Gib die </a:t>
            </a:r>
            <a:r>
              <a:rPr lang="de-A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Lösungsmenge</a:t>
            </a: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im Raum der rationalen Zahlen an. Mache eine </a:t>
            </a:r>
            <a:r>
              <a:rPr lang="de-A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Probe</a:t>
            </a: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45AAC932-FA1E-4AD5-9218-1324BE1ED1BF}"/>
                  </a:ext>
                </a:extLst>
              </p:cNvPr>
              <p:cNvSpPr txBox="1"/>
              <p:nvPr/>
            </p:nvSpPr>
            <p:spPr>
              <a:xfrm>
                <a:off x="465220" y="1472684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000" smtClean="0">
                          <a:latin typeface="Cambria Math" panose="02040503050406030204" pitchFamily="18" charset="0"/>
                        </a:rPr>
                        <m:t>13</m:t>
                      </m:r>
                      <m:r>
                        <a:rPr lang="de-AT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+8=40+9</m:t>
                      </m:r>
                      <m:r>
                        <a:rPr lang="de-AT" sz="20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45AAC932-FA1E-4AD5-9218-1324BE1ED1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220" y="1472684"/>
                <a:ext cx="6096000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feld 7">
            <a:extLst>
              <a:ext uri="{FF2B5EF4-FFF2-40B4-BE49-F238E27FC236}">
                <a16:creationId xmlns:a16="http://schemas.microsoft.com/office/drawing/2014/main" id="{8188F556-4A9B-4EA5-9EFA-C966EB339AA4}"/>
              </a:ext>
            </a:extLst>
          </p:cNvPr>
          <p:cNvSpPr txBox="1"/>
          <p:nvPr/>
        </p:nvSpPr>
        <p:spPr>
          <a:xfrm>
            <a:off x="5416175" y="1318796"/>
            <a:ext cx="6572250" cy="70788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de-AT" sz="2000" dirty="0">
                <a:latin typeface="Calibri" panose="020F0502020204030204" pitchFamily="34" charset="0"/>
                <a:cs typeface="Calibri" panose="020F0502020204030204" pitchFamily="34" charset="0"/>
              </a:rPr>
              <a:t>Bemerkung: </a:t>
            </a:r>
          </a:p>
          <a:p>
            <a:pPr algn="ctr"/>
            <a:r>
              <a:rPr lang="de-AT" sz="2000" b="1" dirty="0">
                <a:latin typeface="Calibri" panose="020F0502020204030204" pitchFamily="34" charset="0"/>
                <a:cs typeface="Calibri" panose="020F0502020204030204" pitchFamily="34" charset="0"/>
              </a:rPr>
              <a:t>Variablen</a:t>
            </a:r>
            <a:r>
              <a:rPr lang="de-AT" sz="2000" dirty="0">
                <a:latin typeface="Calibri" panose="020F0502020204030204" pitchFamily="34" charset="0"/>
                <a:cs typeface="Calibri" panose="020F0502020204030204" pitchFamily="34" charset="0"/>
              </a:rPr>
              <a:t> auf eine Seite – </a:t>
            </a:r>
            <a:r>
              <a:rPr lang="de-AT" sz="2000" b="1" dirty="0">
                <a:latin typeface="Calibri" panose="020F0502020204030204" pitchFamily="34" charset="0"/>
                <a:cs typeface="Calibri" panose="020F0502020204030204" pitchFamily="34" charset="0"/>
              </a:rPr>
              <a:t>Zahlenwerte</a:t>
            </a:r>
            <a:r>
              <a:rPr lang="de-AT" sz="2000" dirty="0">
                <a:latin typeface="Calibri" panose="020F0502020204030204" pitchFamily="34" charset="0"/>
                <a:cs typeface="Calibri" panose="020F0502020204030204" pitchFamily="34" charset="0"/>
              </a:rPr>
              <a:t> auf die andere Seite</a:t>
            </a:r>
          </a:p>
        </p:txBody>
      </p:sp>
    </p:spTree>
    <p:extLst>
      <p:ext uri="{BB962C8B-B14F-4D97-AF65-F5344CB8AC3E}">
        <p14:creationId xmlns:p14="http://schemas.microsoft.com/office/powerpoint/2010/main" val="1676026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316</Words>
  <Application>Microsoft Office PowerPoint</Application>
  <PresentationFormat>Breitbild</PresentationFormat>
  <Paragraphs>40</Paragraphs>
  <Slides>10</Slides>
  <Notes>10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6" baseType="lpstr">
      <vt:lpstr>Calibri</vt:lpstr>
      <vt:lpstr>Cambria Math</vt:lpstr>
      <vt:lpstr>Georgia</vt:lpstr>
      <vt:lpstr>Trebuchet MS</vt:lpstr>
      <vt:lpstr>Wingdings</vt:lpstr>
      <vt:lpstr>Holzart</vt:lpstr>
      <vt:lpstr>Lösen von einfachen Gleichungen Grundlagen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111</cp:revision>
  <dcterms:created xsi:type="dcterms:W3CDTF">2020-04-09T06:13:57Z</dcterms:created>
  <dcterms:modified xsi:type="dcterms:W3CDTF">2022-11-04T15:37:05Z</dcterms:modified>
</cp:coreProperties>
</file>