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324" r:id="rId3"/>
    <p:sldId id="325" r:id="rId4"/>
    <p:sldId id="326" r:id="rId5"/>
    <p:sldId id="327" r:id="rId6"/>
    <p:sldId id="328" r:id="rId7"/>
    <p:sldId id="329" r:id="rId8"/>
    <p:sldId id="330" r:id="rId9"/>
    <p:sldId id="331" r:id="rId10"/>
    <p:sldId id="332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2T15:46:22.836" v="512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662D7A65-DEF8-412A-8741-759DD89BEB0C}" dt="2021-09-22T15:46:22.836" v="512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D086D106-41A6-42E0-9ECD-E994F2D41ABA}"/>
    <pc:docChg chg="modSld">
      <pc:chgData name="Tegischer Lukas" userId="f78daebb-0565-485c-bd0e-1cd035e796ff" providerId="ADAL" clId="{D086D106-41A6-42E0-9ECD-E994F2D41ABA}" dt="2022-04-16T18:16:15.176" v="2"/>
      <pc:docMkLst>
        <pc:docMk/>
      </pc:docMkLst>
      <pc:sldChg chg="modAnim">
        <pc:chgData name="Tegischer Lukas" userId="f78daebb-0565-485c-bd0e-1cd035e796ff" providerId="ADAL" clId="{D086D106-41A6-42E0-9ECD-E994F2D41ABA}" dt="2022-04-16T18:16:15.176" v="2"/>
        <pc:sldMkLst>
          <pc:docMk/>
          <pc:sldMk cId="2738696002" sldId="324"/>
        </pc:sldMkLst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53B1C96-13BC-49CF-A878-44EE125C4AC1}"/>
    <pc:docChg chg="custSel delSld modSld">
      <pc:chgData name="Tegischer Lukas" userId="f78daebb-0565-485c-bd0e-1cd035e796ff" providerId="ADAL" clId="{C53B1C96-13BC-49CF-A878-44EE125C4AC1}" dt="2022-11-04T15:37:04.285" v="11" actId="47"/>
      <pc:docMkLst>
        <pc:docMk/>
      </pc:docMkLst>
      <pc:sldChg chg="delSp mod delAnim">
        <pc:chgData name="Tegischer Lukas" userId="f78daebb-0565-485c-bd0e-1cd035e796ff" providerId="ADAL" clId="{C53B1C96-13BC-49CF-A878-44EE125C4AC1}" dt="2022-11-04T15:36:55.334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C53B1C96-13BC-49CF-A878-44EE125C4AC1}" dt="2022-11-04T15:36:55.334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C53B1C96-13BC-49CF-A878-44EE125C4AC1}" dt="2022-11-04T15:36:54.689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C53B1C96-13BC-49CF-A878-44EE125C4AC1}" dt="2022-11-04T15:37:04.285" v="11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C53B1C96-13BC-49CF-A878-44EE125C4AC1}" dt="2022-11-04T15:36:57.199" v="2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C53B1C96-13BC-49CF-A878-44EE125C4AC1}" dt="2022-11-04T15:36:57.199" v="2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53B1C96-13BC-49CF-A878-44EE125C4AC1}" dt="2022-11-04T15:36:57.904" v="3" actId="478"/>
        <pc:sldMkLst>
          <pc:docMk/>
          <pc:sldMk cId="3277744939" sldId="325"/>
        </pc:sldMkLst>
        <pc:picChg chg="del">
          <ac:chgData name="Tegischer Lukas" userId="f78daebb-0565-485c-bd0e-1cd035e796ff" providerId="ADAL" clId="{C53B1C96-13BC-49CF-A878-44EE125C4AC1}" dt="2022-11-04T15:36:57.904" v="3" actId="478"/>
          <ac:picMkLst>
            <pc:docMk/>
            <pc:sldMk cId="3277744939" sldId="32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53B1C96-13BC-49CF-A878-44EE125C4AC1}" dt="2022-11-04T15:36:58.551" v="4" actId="478"/>
        <pc:sldMkLst>
          <pc:docMk/>
          <pc:sldMk cId="2659771693" sldId="326"/>
        </pc:sldMkLst>
        <pc:picChg chg="del">
          <ac:chgData name="Tegischer Lukas" userId="f78daebb-0565-485c-bd0e-1cd035e796ff" providerId="ADAL" clId="{C53B1C96-13BC-49CF-A878-44EE125C4AC1}" dt="2022-11-04T15:36:58.551" v="4" actId="478"/>
          <ac:picMkLst>
            <pc:docMk/>
            <pc:sldMk cId="2659771693" sldId="32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53B1C96-13BC-49CF-A878-44EE125C4AC1}" dt="2022-11-04T15:36:59.091" v="5" actId="478"/>
        <pc:sldMkLst>
          <pc:docMk/>
          <pc:sldMk cId="3260970280" sldId="327"/>
        </pc:sldMkLst>
        <pc:picChg chg="del">
          <ac:chgData name="Tegischer Lukas" userId="f78daebb-0565-485c-bd0e-1cd035e796ff" providerId="ADAL" clId="{C53B1C96-13BC-49CF-A878-44EE125C4AC1}" dt="2022-11-04T15:36:59.091" v="5" actId="478"/>
          <ac:picMkLst>
            <pc:docMk/>
            <pc:sldMk cId="3260970280" sldId="32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53B1C96-13BC-49CF-A878-44EE125C4AC1}" dt="2022-11-04T15:36:59.672" v="6" actId="478"/>
        <pc:sldMkLst>
          <pc:docMk/>
          <pc:sldMk cId="171140579" sldId="328"/>
        </pc:sldMkLst>
        <pc:picChg chg="del">
          <ac:chgData name="Tegischer Lukas" userId="f78daebb-0565-485c-bd0e-1cd035e796ff" providerId="ADAL" clId="{C53B1C96-13BC-49CF-A878-44EE125C4AC1}" dt="2022-11-04T15:36:59.672" v="6" actId="478"/>
          <ac:picMkLst>
            <pc:docMk/>
            <pc:sldMk cId="171140579" sldId="32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53B1C96-13BC-49CF-A878-44EE125C4AC1}" dt="2022-11-04T15:37:00.200" v="7" actId="478"/>
        <pc:sldMkLst>
          <pc:docMk/>
          <pc:sldMk cId="863299558" sldId="329"/>
        </pc:sldMkLst>
        <pc:picChg chg="del">
          <ac:chgData name="Tegischer Lukas" userId="f78daebb-0565-485c-bd0e-1cd035e796ff" providerId="ADAL" clId="{C53B1C96-13BC-49CF-A878-44EE125C4AC1}" dt="2022-11-04T15:37:00.200" v="7" actId="478"/>
          <ac:picMkLst>
            <pc:docMk/>
            <pc:sldMk cId="863299558" sldId="32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53B1C96-13BC-49CF-A878-44EE125C4AC1}" dt="2022-11-04T15:37:01.570" v="8" actId="478"/>
        <pc:sldMkLst>
          <pc:docMk/>
          <pc:sldMk cId="3322764098" sldId="330"/>
        </pc:sldMkLst>
        <pc:picChg chg="del">
          <ac:chgData name="Tegischer Lukas" userId="f78daebb-0565-485c-bd0e-1cd035e796ff" providerId="ADAL" clId="{C53B1C96-13BC-49CF-A878-44EE125C4AC1}" dt="2022-11-04T15:37:01.570" v="8" actId="478"/>
          <ac:picMkLst>
            <pc:docMk/>
            <pc:sldMk cId="3322764098" sldId="33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53B1C96-13BC-49CF-A878-44EE125C4AC1}" dt="2022-11-04T15:37:02.298" v="9" actId="478"/>
        <pc:sldMkLst>
          <pc:docMk/>
          <pc:sldMk cId="1676026691" sldId="331"/>
        </pc:sldMkLst>
        <pc:picChg chg="del">
          <ac:chgData name="Tegischer Lukas" userId="f78daebb-0565-485c-bd0e-1cd035e796ff" providerId="ADAL" clId="{C53B1C96-13BC-49CF-A878-44EE125C4AC1}" dt="2022-11-04T15:37:02.298" v="9" actId="478"/>
          <ac:picMkLst>
            <pc:docMk/>
            <pc:sldMk cId="1676026691" sldId="33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53B1C96-13BC-49CF-A878-44EE125C4AC1}" dt="2022-11-04T15:37:03.008" v="10" actId="478"/>
        <pc:sldMkLst>
          <pc:docMk/>
          <pc:sldMk cId="3295365679" sldId="332"/>
        </pc:sldMkLst>
        <pc:picChg chg="del">
          <ac:chgData name="Tegischer Lukas" userId="f78daebb-0565-485c-bd0e-1cd035e796ff" providerId="ADAL" clId="{C53B1C96-13BC-49CF-A878-44EE125C4AC1}" dt="2022-11-04T15:37:03.008" v="10" actId="478"/>
          <ac:picMkLst>
            <pc:docMk/>
            <pc:sldMk cId="3295365679" sldId="332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F8FB3C75-3FE4-4EE0-897C-3AFDA16A9C37}"/>
    <pc:docChg chg="custSel addSld delSld modSld">
      <pc:chgData name="Tegischer Lukas" userId="f78daebb-0565-485c-bd0e-1cd035e796ff" providerId="ADAL" clId="{F8FB3C75-3FE4-4EE0-897C-3AFDA16A9C37}" dt="2022-04-09T17:38:34.757" v="555" actId="1076"/>
      <pc:docMkLst>
        <pc:docMk/>
      </pc:docMkLst>
      <pc:sldChg chg="modSp mod">
        <pc:chgData name="Tegischer Lukas" userId="f78daebb-0565-485c-bd0e-1cd035e796ff" providerId="ADAL" clId="{F8FB3C75-3FE4-4EE0-897C-3AFDA16A9C37}" dt="2022-04-09T17:29:34.658" v="10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8FB3C75-3FE4-4EE0-897C-3AFDA16A9C37}" dt="2022-04-09T17:29:34.658" v="10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8FB3C75-3FE4-4EE0-897C-3AFDA16A9C37}" dt="2022-04-09T17:31:00.803" v="168" actId="1076"/>
        <pc:sldMkLst>
          <pc:docMk/>
          <pc:sldMk cId="2738696002" sldId="324"/>
        </pc:sldMkLst>
        <pc:spChg chg="mod">
          <ac:chgData name="Tegischer Lukas" userId="f78daebb-0565-485c-bd0e-1cd035e796ff" providerId="ADAL" clId="{F8FB3C75-3FE4-4EE0-897C-3AFDA16A9C37}" dt="2022-04-09T17:31:00.803" v="168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0:59.049" v="167" actId="1076"/>
          <ac:spMkLst>
            <pc:docMk/>
            <pc:sldMk cId="2738696002" sldId="324"/>
            <ac:spMk id="9" creationId="{B01F0AB9-4675-4DBD-B7CE-7C26C272EB65}"/>
          </ac:spMkLst>
        </pc:spChg>
        <pc:spChg chg="del">
          <ac:chgData name="Tegischer Lukas" userId="f78daebb-0565-485c-bd0e-1cd035e796ff" providerId="ADAL" clId="{F8FB3C75-3FE4-4EE0-897C-3AFDA16A9C37}" dt="2022-04-09T17:27:38.926" v="93" actId="478"/>
          <ac:spMkLst>
            <pc:docMk/>
            <pc:sldMk cId="2738696002" sldId="324"/>
            <ac:spMk id="12" creationId="{A99615C6-399B-4D60-8C1D-72D33F171187}"/>
          </ac:spMkLst>
        </pc:spChg>
        <pc:spChg chg="del">
          <ac:chgData name="Tegischer Lukas" userId="f78daebb-0565-485c-bd0e-1cd035e796ff" providerId="ADAL" clId="{F8FB3C75-3FE4-4EE0-897C-3AFDA16A9C37}" dt="2022-04-09T17:27:43.008" v="95" actId="478"/>
          <ac:spMkLst>
            <pc:docMk/>
            <pc:sldMk cId="2738696002" sldId="324"/>
            <ac:spMk id="15" creationId="{068DB233-6688-4D2F-BAA5-9F563E89E20B}"/>
          </ac:spMkLst>
        </pc:spChg>
        <pc:graphicFrameChg chg="add del mod">
          <ac:chgData name="Tegischer Lukas" userId="f78daebb-0565-485c-bd0e-1cd035e796ff" providerId="ADAL" clId="{F8FB3C75-3FE4-4EE0-897C-3AFDA16A9C37}" dt="2022-04-09T17:27:47.248" v="97"/>
          <ac:graphicFrameMkLst>
            <pc:docMk/>
            <pc:sldMk cId="2738696002" sldId="324"/>
            <ac:graphicFrameMk id="2" creationId="{64AB7F8F-ECB2-4B57-894B-2343CA0D0504}"/>
          </ac:graphicFrameMkLst>
        </pc:graphicFrameChg>
        <pc:picChg chg="del">
          <ac:chgData name="Tegischer Lukas" userId="f78daebb-0565-485c-bd0e-1cd035e796ff" providerId="ADAL" clId="{F8FB3C75-3FE4-4EE0-897C-3AFDA16A9C37}" dt="2022-04-09T17:27:39.546" v="94" actId="478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add mod">
        <pc:chgData name="Tegischer Lukas" userId="f78daebb-0565-485c-bd0e-1cd035e796ff" providerId="ADAL" clId="{F8FB3C75-3FE4-4EE0-897C-3AFDA16A9C37}" dt="2022-04-09T17:33:34.587" v="257" actId="2711"/>
        <pc:sldMkLst>
          <pc:docMk/>
          <pc:sldMk cId="3277744939" sldId="325"/>
        </pc:sldMkLst>
        <pc:spChg chg="mod">
          <ac:chgData name="Tegischer Lukas" userId="f78daebb-0565-485c-bd0e-1cd035e796ff" providerId="ADAL" clId="{F8FB3C75-3FE4-4EE0-897C-3AFDA16A9C37}" dt="2022-04-09T17:31:05.775" v="170" actId="1076"/>
          <ac:spMkLst>
            <pc:docMk/>
            <pc:sldMk cId="3277744939" sldId="32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1:28.877" v="183" actId="207"/>
          <ac:spMkLst>
            <pc:docMk/>
            <pc:sldMk cId="3277744939" sldId="325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3:20.807" v="237" actId="20577"/>
          <ac:spMkLst>
            <pc:docMk/>
            <pc:sldMk cId="3277744939" sldId="325"/>
            <ac:spMk id="8" creationId="{7462CCFB-48CD-4F04-8C0F-C288664C91BF}"/>
          </ac:spMkLst>
        </pc:spChg>
        <pc:spChg chg="del">
          <ac:chgData name="Tegischer Lukas" userId="f78daebb-0565-485c-bd0e-1cd035e796ff" providerId="ADAL" clId="{F8FB3C75-3FE4-4EE0-897C-3AFDA16A9C37}" dt="2022-04-09T17:31:07.193" v="171" actId="478"/>
          <ac:spMkLst>
            <pc:docMk/>
            <pc:sldMk cId="3277744939" sldId="325"/>
            <ac:spMk id="9" creationId="{B01F0AB9-4675-4DBD-B7CE-7C26C272EB65}"/>
          </ac:spMkLst>
        </pc:spChg>
        <pc:spChg chg="add mod">
          <ac:chgData name="Tegischer Lukas" userId="f78daebb-0565-485c-bd0e-1cd035e796ff" providerId="ADAL" clId="{F8FB3C75-3FE4-4EE0-897C-3AFDA16A9C37}" dt="2022-04-09T17:33:34.587" v="257" actId="2711"/>
          <ac:spMkLst>
            <pc:docMk/>
            <pc:sldMk cId="3277744939" sldId="325"/>
            <ac:spMk id="10" creationId="{55CE9C38-FA7D-425D-B762-E9A9D5023016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33:49.310" v="268" actId="20577"/>
        <pc:sldMkLst>
          <pc:docMk/>
          <pc:sldMk cId="2659771693" sldId="326"/>
        </pc:sldMkLst>
        <pc:spChg chg="del">
          <ac:chgData name="Tegischer Lukas" userId="f78daebb-0565-485c-bd0e-1cd035e796ff" providerId="ADAL" clId="{F8FB3C75-3FE4-4EE0-897C-3AFDA16A9C37}" dt="2022-04-09T17:31:35.697" v="185" actId="478"/>
          <ac:spMkLst>
            <pc:docMk/>
            <pc:sldMk cId="2659771693" sldId="326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1:48.904" v="193" actId="207"/>
          <ac:spMkLst>
            <pc:docMk/>
            <pc:sldMk cId="2659771693" sldId="326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3:49.310" v="268" actId="20577"/>
          <ac:spMkLst>
            <pc:docMk/>
            <pc:sldMk cId="2659771693" sldId="326"/>
            <ac:spMk id="8" creationId="{15BBF40E-7B6E-4B14-B4AE-C60B9D4F0A8C}"/>
          </ac:spMkLst>
        </pc:spChg>
        <pc:spChg chg="add mod">
          <ac:chgData name="Tegischer Lukas" userId="f78daebb-0565-485c-bd0e-1cd035e796ff" providerId="ADAL" clId="{F8FB3C75-3FE4-4EE0-897C-3AFDA16A9C37}" dt="2022-04-09T17:33:38.921" v="258"/>
          <ac:spMkLst>
            <pc:docMk/>
            <pc:sldMk cId="2659771693" sldId="326"/>
            <ac:spMk id="9" creationId="{3FBB7D44-C82A-4F8E-B7EF-B3FBB9D7662F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34:00.966" v="276" actId="403"/>
        <pc:sldMkLst>
          <pc:docMk/>
          <pc:sldMk cId="3260970280" sldId="327"/>
        </pc:sldMkLst>
        <pc:spChg chg="add mod">
          <ac:chgData name="Tegischer Lukas" userId="f78daebb-0565-485c-bd0e-1cd035e796ff" providerId="ADAL" clId="{F8FB3C75-3FE4-4EE0-897C-3AFDA16A9C37}" dt="2022-04-09T17:32:10.578" v="205" actId="403"/>
          <ac:spMkLst>
            <pc:docMk/>
            <pc:sldMk cId="3260970280" sldId="327"/>
            <ac:spMk id="6" creationId="{DDC2A099-9D48-47BD-A4E4-9C03B8DBA105}"/>
          </ac:spMkLst>
        </pc:spChg>
        <pc:spChg chg="del">
          <ac:chgData name="Tegischer Lukas" userId="f78daebb-0565-485c-bd0e-1cd035e796ff" providerId="ADAL" clId="{F8FB3C75-3FE4-4EE0-897C-3AFDA16A9C37}" dt="2022-04-09T17:31:53.672" v="195" actId="478"/>
          <ac:spMkLst>
            <pc:docMk/>
            <pc:sldMk cId="3260970280" sldId="327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4:00.966" v="276" actId="403"/>
          <ac:spMkLst>
            <pc:docMk/>
            <pc:sldMk cId="3260970280" sldId="327"/>
            <ac:spMk id="8" creationId="{A8F03A83-9CAB-43F7-9415-0C0B54651DFD}"/>
          </ac:spMkLst>
        </pc:spChg>
        <pc:spChg chg="add mod">
          <ac:chgData name="Tegischer Lukas" userId="f78daebb-0565-485c-bd0e-1cd035e796ff" providerId="ADAL" clId="{F8FB3C75-3FE4-4EE0-897C-3AFDA16A9C37}" dt="2022-04-09T17:33:39.593" v="259"/>
          <ac:spMkLst>
            <pc:docMk/>
            <pc:sldMk cId="3260970280" sldId="327"/>
            <ac:spMk id="9" creationId="{37638CA1-B485-4593-8D62-107F900C4D1E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34:50.741" v="313" actId="113"/>
        <pc:sldMkLst>
          <pc:docMk/>
          <pc:sldMk cId="171140579" sldId="328"/>
        </pc:sldMkLst>
        <pc:spChg chg="del">
          <ac:chgData name="Tegischer Lukas" userId="f78daebb-0565-485c-bd0e-1cd035e796ff" providerId="ADAL" clId="{F8FB3C75-3FE4-4EE0-897C-3AFDA16A9C37}" dt="2022-04-09T17:32:17.483" v="207" actId="478"/>
          <ac:spMkLst>
            <pc:docMk/>
            <pc:sldMk cId="171140579" sldId="328"/>
            <ac:spMk id="6" creationId="{DDC2A099-9D48-47BD-A4E4-9C03B8DBA105}"/>
          </ac:spMkLst>
        </pc:spChg>
        <pc:spChg chg="add mod">
          <ac:chgData name="Tegischer Lukas" userId="f78daebb-0565-485c-bd0e-1cd035e796ff" providerId="ADAL" clId="{F8FB3C75-3FE4-4EE0-897C-3AFDA16A9C37}" dt="2022-04-09T17:32:32.001" v="217" actId="1076"/>
          <ac:spMkLst>
            <pc:docMk/>
            <pc:sldMk cId="171140579" sldId="328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4:07.746" v="281" actId="20577"/>
          <ac:spMkLst>
            <pc:docMk/>
            <pc:sldMk cId="171140579" sldId="328"/>
            <ac:spMk id="8" creationId="{F73792FB-A0B4-4446-B09B-16C5EF3F998C}"/>
          </ac:spMkLst>
        </pc:spChg>
        <pc:spChg chg="add mod">
          <ac:chgData name="Tegischer Lukas" userId="f78daebb-0565-485c-bd0e-1cd035e796ff" providerId="ADAL" clId="{F8FB3C75-3FE4-4EE0-897C-3AFDA16A9C37}" dt="2022-04-09T17:33:40.123" v="260"/>
          <ac:spMkLst>
            <pc:docMk/>
            <pc:sldMk cId="171140579" sldId="328"/>
            <ac:spMk id="9" creationId="{E3897DAF-5C1B-41F1-AAB8-E385BAAD33A6}"/>
          </ac:spMkLst>
        </pc:spChg>
        <pc:spChg chg="add mod">
          <ac:chgData name="Tegischer Lukas" userId="f78daebb-0565-485c-bd0e-1cd035e796ff" providerId="ADAL" clId="{F8FB3C75-3FE4-4EE0-897C-3AFDA16A9C37}" dt="2022-04-09T17:34:50.741" v="313" actId="113"/>
          <ac:spMkLst>
            <pc:docMk/>
            <pc:sldMk cId="171140579" sldId="328"/>
            <ac:spMk id="10" creationId="{2E521672-E119-44F1-A446-496DD738FCF5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35:11.400" v="322" actId="403"/>
        <pc:sldMkLst>
          <pc:docMk/>
          <pc:sldMk cId="863299558" sldId="329"/>
        </pc:sldMkLst>
        <pc:spChg chg="add mod">
          <ac:chgData name="Tegischer Lukas" userId="f78daebb-0565-485c-bd0e-1cd035e796ff" providerId="ADAL" clId="{F8FB3C75-3FE4-4EE0-897C-3AFDA16A9C37}" dt="2022-04-09T17:32:47.713" v="229" actId="1076"/>
          <ac:spMkLst>
            <pc:docMk/>
            <pc:sldMk cId="863299558" sldId="329"/>
            <ac:spMk id="6" creationId="{AEFF5D54-DF9A-41EE-9F46-207E45FC62C4}"/>
          </ac:spMkLst>
        </pc:spChg>
        <pc:spChg chg="del">
          <ac:chgData name="Tegischer Lukas" userId="f78daebb-0565-485c-bd0e-1cd035e796ff" providerId="ADAL" clId="{F8FB3C75-3FE4-4EE0-897C-3AFDA16A9C37}" dt="2022-04-09T17:32:39.189" v="220" actId="478"/>
          <ac:spMkLst>
            <pc:docMk/>
            <pc:sldMk cId="863299558" sldId="329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5:11.400" v="322" actId="403"/>
          <ac:spMkLst>
            <pc:docMk/>
            <pc:sldMk cId="863299558" sldId="329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35:04.989" v="320"/>
          <ac:spMkLst>
            <pc:docMk/>
            <pc:sldMk cId="863299558" sldId="329"/>
            <ac:spMk id="9" creationId="{D5F15F6F-B2E7-4D91-AB03-7DFB30792976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36:40.673" v="407" actId="14100"/>
        <pc:sldMkLst>
          <pc:docMk/>
          <pc:sldMk cId="3322764098" sldId="330"/>
        </pc:sldMkLst>
        <pc:spChg chg="del mod">
          <ac:chgData name="Tegischer Lukas" userId="f78daebb-0565-485c-bd0e-1cd035e796ff" providerId="ADAL" clId="{F8FB3C75-3FE4-4EE0-897C-3AFDA16A9C37}" dt="2022-04-09T17:35:35.383" v="339" actId="478"/>
          <ac:spMkLst>
            <pc:docMk/>
            <pc:sldMk cId="3322764098" sldId="330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F8FB3C75-3FE4-4EE0-897C-3AFDA16A9C37}" dt="2022-04-09T17:36:27.660" v="405"/>
          <ac:spMkLst>
            <pc:docMk/>
            <pc:sldMk cId="3322764098" sldId="330"/>
            <ac:spMk id="5" creationId="{490ECEAB-7605-4A42-955E-58FDE682F8E6}"/>
          </ac:spMkLst>
        </pc:spChg>
        <pc:spChg chg="del">
          <ac:chgData name="Tegischer Lukas" userId="f78daebb-0565-485c-bd0e-1cd035e796ff" providerId="ADAL" clId="{F8FB3C75-3FE4-4EE0-897C-3AFDA16A9C37}" dt="2022-04-09T17:35:22.186" v="337" actId="478"/>
          <ac:spMkLst>
            <pc:docMk/>
            <pc:sldMk cId="3322764098" sldId="330"/>
            <ac:spMk id="6" creationId="{AEFF5D54-DF9A-41EE-9F46-207E45FC62C4}"/>
          </ac:spMkLst>
        </pc:spChg>
        <pc:spChg chg="add mod">
          <ac:chgData name="Tegischer Lukas" userId="f78daebb-0565-485c-bd0e-1cd035e796ff" providerId="ADAL" clId="{F8FB3C75-3FE4-4EE0-897C-3AFDA16A9C37}" dt="2022-04-09T17:36:40.673" v="407" actId="14100"/>
          <ac:spMkLst>
            <pc:docMk/>
            <pc:sldMk cId="3322764098" sldId="330"/>
            <ac:spMk id="7" creationId="{A9399BEC-1570-45FE-B9D4-738846BC4171}"/>
          </ac:spMkLst>
        </pc:spChg>
        <pc:spChg chg="del">
          <ac:chgData name="Tegischer Lukas" userId="f78daebb-0565-485c-bd0e-1cd035e796ff" providerId="ADAL" clId="{F8FB3C75-3FE4-4EE0-897C-3AFDA16A9C37}" dt="2022-04-09T17:35:22.958" v="338" actId="478"/>
          <ac:spMkLst>
            <pc:docMk/>
            <pc:sldMk cId="3322764098" sldId="330"/>
            <ac:spMk id="8" creationId="{C67CDCCB-33AA-4AB0-B4D0-0DCF80A76085}"/>
          </ac:spMkLst>
        </pc:spChg>
        <pc:spChg chg="add mod">
          <ac:chgData name="Tegischer Lukas" userId="f78daebb-0565-485c-bd0e-1cd035e796ff" providerId="ADAL" clId="{F8FB3C75-3FE4-4EE0-897C-3AFDA16A9C37}" dt="2022-04-09T17:36:00.286" v="348" actId="1076"/>
          <ac:spMkLst>
            <pc:docMk/>
            <pc:sldMk cId="3322764098" sldId="330"/>
            <ac:spMk id="9" creationId="{63C6FB77-3E37-44AA-B559-F014B8575C4F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37:53.435" v="521" actId="113"/>
        <pc:sldMkLst>
          <pc:docMk/>
          <pc:sldMk cId="1676026691" sldId="331"/>
        </pc:sldMkLst>
        <pc:spChg chg="add mod">
          <ac:chgData name="Tegischer Lukas" userId="f78daebb-0565-485c-bd0e-1cd035e796ff" providerId="ADAL" clId="{F8FB3C75-3FE4-4EE0-897C-3AFDA16A9C37}" dt="2022-04-09T17:37:02.292" v="414" actId="1076"/>
          <ac:spMkLst>
            <pc:docMk/>
            <pc:sldMk cId="1676026691" sldId="331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6:55.718" v="409" actId="20577"/>
          <ac:spMkLst>
            <pc:docMk/>
            <pc:sldMk cId="1676026691" sldId="331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37:53.435" v="521" actId="113"/>
          <ac:spMkLst>
            <pc:docMk/>
            <pc:sldMk cId="1676026691" sldId="331"/>
            <ac:spMk id="8" creationId="{8188F556-4A9B-4EA5-9EFA-C966EB339AA4}"/>
          </ac:spMkLst>
        </pc:spChg>
        <pc:spChg chg="del">
          <ac:chgData name="Tegischer Lukas" userId="f78daebb-0565-485c-bd0e-1cd035e796ff" providerId="ADAL" clId="{F8FB3C75-3FE4-4EE0-897C-3AFDA16A9C37}" dt="2022-04-09T17:36:56.657" v="410" actId="478"/>
          <ac:spMkLst>
            <pc:docMk/>
            <pc:sldMk cId="1676026691" sldId="331"/>
            <ac:spMk id="9" creationId="{63C6FB77-3E37-44AA-B559-F014B8575C4F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38:34.757" v="555" actId="1076"/>
        <pc:sldMkLst>
          <pc:docMk/>
          <pc:sldMk cId="3295365679" sldId="332"/>
        </pc:sldMkLst>
        <pc:spChg chg="del">
          <ac:chgData name="Tegischer Lukas" userId="f78daebb-0565-485c-bd0e-1cd035e796ff" providerId="ADAL" clId="{F8FB3C75-3FE4-4EE0-897C-3AFDA16A9C37}" dt="2022-04-09T17:38:10.748" v="524" actId="478"/>
          <ac:spMkLst>
            <pc:docMk/>
            <pc:sldMk cId="3295365679" sldId="332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8:09.518" v="523" actId="20577"/>
          <ac:spMkLst>
            <pc:docMk/>
            <pc:sldMk cId="3295365679" sldId="332"/>
            <ac:spMk id="7" creationId="{A9399BEC-1570-45FE-B9D4-738846BC4171}"/>
          </ac:spMkLst>
        </pc:spChg>
        <pc:spChg chg="del">
          <ac:chgData name="Tegischer Lukas" userId="f78daebb-0565-485c-bd0e-1cd035e796ff" providerId="ADAL" clId="{F8FB3C75-3FE4-4EE0-897C-3AFDA16A9C37}" dt="2022-04-09T17:38:12.737" v="526" actId="478"/>
          <ac:spMkLst>
            <pc:docMk/>
            <pc:sldMk cId="3295365679" sldId="332"/>
            <ac:spMk id="8" creationId="{8188F556-4A9B-4EA5-9EFA-C966EB339AA4}"/>
          </ac:spMkLst>
        </pc:spChg>
        <pc:spChg chg="add mod">
          <ac:chgData name="Tegischer Lukas" userId="f78daebb-0565-485c-bd0e-1cd035e796ff" providerId="ADAL" clId="{F8FB3C75-3FE4-4EE0-897C-3AFDA16A9C37}" dt="2022-04-09T17:38:23.276" v="529" actId="403"/>
          <ac:spMkLst>
            <pc:docMk/>
            <pc:sldMk cId="3295365679" sldId="332"/>
            <ac:spMk id="9" creationId="{5486F31A-089E-48C4-9951-9097D03BB25C}"/>
          </ac:spMkLst>
        </pc:spChg>
        <pc:spChg chg="add mod">
          <ac:chgData name="Tegischer Lukas" userId="f78daebb-0565-485c-bd0e-1cd035e796ff" providerId="ADAL" clId="{F8FB3C75-3FE4-4EE0-897C-3AFDA16A9C37}" dt="2022-04-09T17:38:34.757" v="555" actId="1076"/>
          <ac:spMkLst>
            <pc:docMk/>
            <pc:sldMk cId="3295365679" sldId="332"/>
            <ac:spMk id="10" creationId="{A3FE11E2-0E75-404F-8649-743D339CBC87}"/>
          </ac:spMkLst>
        </pc:spChg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235412651" sldId="366"/>
        </pc:sldMkLst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4747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47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82481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3806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07609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40805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9424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8861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Lösen von einfachen Gleichungen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Grundlagen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A9399BEC-1570-45FE-B9D4-738846BC4171}"/>
              </a:ext>
            </a:extLst>
          </p:cNvPr>
          <p:cNvSpPr txBox="1"/>
          <p:nvPr/>
        </p:nvSpPr>
        <p:spPr>
          <a:xfrm>
            <a:off x="465220" y="384931"/>
            <a:ext cx="982178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1c)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Löse die Gleichung mit Hilfe von Äquivalenzumformungen. </a:t>
            </a: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Schreibe alle Umformungsschritte auf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! Gib die </a:t>
            </a: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Lösungsmenge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im Raum der rationalen Zahlen an. Mache eine </a:t>
            </a: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Probe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5486F31A-089E-48C4-9951-9097D03BB25C}"/>
                  </a:ext>
                </a:extLst>
              </p:cNvPr>
              <p:cNvSpPr txBox="1"/>
              <p:nvPr/>
            </p:nvSpPr>
            <p:spPr>
              <a:xfrm>
                <a:off x="465220" y="1444109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20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19</m:t>
                    </m:r>
                    <m:r>
                      <a:rPr lang="de-AT" sz="20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+2</m:t>
                    </m:r>
                    <m:r>
                      <a:rPr lang="de-AT" sz="20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−4∙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3+2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=11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+10∙(3+7)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0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5486F31A-089E-48C4-9951-9097D03BB2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220" y="1444109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feld 9">
            <a:extLst>
              <a:ext uri="{FF2B5EF4-FFF2-40B4-BE49-F238E27FC236}">
                <a16:creationId xmlns:a16="http://schemas.microsoft.com/office/drawing/2014/main" id="{A3FE11E2-0E75-404F-8649-743D339CBC87}"/>
              </a:ext>
            </a:extLst>
          </p:cNvPr>
          <p:cNvSpPr txBox="1"/>
          <p:nvPr/>
        </p:nvSpPr>
        <p:spPr>
          <a:xfrm>
            <a:off x="8693337" y="1290221"/>
            <a:ext cx="3187325" cy="70788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Bemerkung: </a:t>
            </a:r>
          </a:p>
          <a:p>
            <a:pPr algn="ctr"/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Klammern zuerst auflösen</a:t>
            </a:r>
            <a:endParaRPr lang="de-A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365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122030" y="728010"/>
            <a:ext cx="39479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Äquivalenzumformungen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01F0AB9-4675-4DBD-B7CE-7C26C272EB65}"/>
              </a:ext>
            </a:extLst>
          </p:cNvPr>
          <p:cNvSpPr txBox="1"/>
          <p:nvPr/>
        </p:nvSpPr>
        <p:spPr>
          <a:xfrm>
            <a:off x="1163053" y="1938091"/>
            <a:ext cx="9865894" cy="35134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de-AT" sz="2000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Zwei Gleichungen sind </a:t>
            </a:r>
            <a:r>
              <a:rPr lang="de-AT" sz="2000" i="1" u="sng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äquivalent</a:t>
            </a:r>
            <a:r>
              <a:rPr lang="de-AT" sz="2000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(gleichwertig), wenn sie die </a:t>
            </a:r>
            <a:r>
              <a:rPr lang="de-AT" sz="2000" i="1" u="sng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gleiche Lösungsmenge </a:t>
            </a:r>
            <a:r>
              <a:rPr lang="de-AT" sz="2000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haben.</a:t>
            </a:r>
            <a:endParaRPr lang="de-AT" sz="20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endParaRPr lang="de-AT" sz="1800" b="1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de-AT" sz="18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Äquivalenzumformungen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Ziel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ist es, die Variable auf einer Seite der Gleichung zu isolieren und so rechnerisch die Lösung der Gleichung zu erhalten. 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 kann sich die Gleichung als Waage vorstellen, die im „Gleichgewicht“ bleiben soll. Auf </a:t>
            </a:r>
            <a:r>
              <a:rPr lang="de-AT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beiden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Seiten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der Gleichung müssen mit </a:t>
            </a:r>
            <a:r>
              <a:rPr lang="de-AT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denselben Zahlen dieselben Rechenoperationen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durchgeführt werden.</a:t>
            </a:r>
          </a:p>
          <a:p>
            <a:pPr algn="ctr">
              <a:lnSpc>
                <a:spcPct val="107000"/>
              </a:lnSpc>
              <a:spcBef>
                <a:spcPts val="300"/>
              </a:spcBef>
              <a:spcAft>
                <a:spcPts val="800"/>
              </a:spcAft>
            </a:pPr>
            <a:endParaRPr lang="de-AT" sz="18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Bef>
                <a:spcPts val="300"/>
              </a:spcBef>
              <a:spcAft>
                <a:spcPts val="800"/>
              </a:spcAft>
            </a:pPr>
            <a:r>
              <a:rPr lang="de-AT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Durch Äquivalenzumformungen verändert sich die Lösungsmenge nicht!!!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122030" y="564085"/>
            <a:ext cx="39479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Äquivalenzumformungen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450C747-9B0A-416D-8C51-4E4BCFDF2B5E}"/>
              </a:ext>
            </a:extLst>
          </p:cNvPr>
          <p:cNvSpPr txBox="1"/>
          <p:nvPr/>
        </p:nvSpPr>
        <p:spPr>
          <a:xfrm>
            <a:off x="1795462" y="1273989"/>
            <a:ext cx="8601075" cy="437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20000"/>
              </a:lnSpc>
              <a:spcBef>
                <a:spcPts val="300"/>
              </a:spcBef>
            </a:pPr>
            <a:r>
              <a:rPr lang="de-AT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links und rechts des Gleichheitszeichens dieselbe Zahl </a:t>
            </a: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addieren</a:t>
            </a:r>
            <a:r>
              <a:rPr lang="de-AT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7462CCFB-48CD-4F04-8C0F-C288664C91BF}"/>
                  </a:ext>
                </a:extLst>
              </p:cNvPr>
              <p:cNvSpPr txBox="1"/>
              <p:nvPr/>
            </p:nvSpPr>
            <p:spPr>
              <a:xfrm>
                <a:off x="641685" y="2109354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20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−8</m:t>
                    </m:r>
                    <m:r>
                      <a:rPr lang="de-AT" sz="20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7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0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7462CCFB-48CD-4F04-8C0F-C288664C91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685" y="2109354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feld 9">
            <a:extLst>
              <a:ext uri="{FF2B5EF4-FFF2-40B4-BE49-F238E27FC236}">
                <a16:creationId xmlns:a16="http://schemas.microsoft.com/office/drawing/2014/main" id="{55CE9C38-FA7D-425D-B762-E9A9D5023016}"/>
              </a:ext>
            </a:extLst>
          </p:cNvPr>
          <p:cNvSpPr txBox="1"/>
          <p:nvPr/>
        </p:nvSpPr>
        <p:spPr>
          <a:xfrm>
            <a:off x="5418240" y="2109354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Probe:</a:t>
            </a:r>
          </a:p>
        </p:txBody>
      </p:sp>
    </p:spTree>
    <p:extLst>
      <p:ext uri="{BB962C8B-B14F-4D97-AF65-F5344CB8AC3E}">
        <p14:creationId xmlns:p14="http://schemas.microsoft.com/office/powerpoint/2010/main" val="3277744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122030" y="564085"/>
            <a:ext cx="39479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Äquivalenzumformungen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4230465-2D72-485C-9846-0A8E5BF70239}"/>
              </a:ext>
            </a:extLst>
          </p:cNvPr>
          <p:cNvSpPr txBox="1"/>
          <p:nvPr/>
        </p:nvSpPr>
        <p:spPr>
          <a:xfrm>
            <a:off x="2099972" y="1320824"/>
            <a:ext cx="7992056" cy="437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20000"/>
              </a:lnSpc>
              <a:spcBef>
                <a:spcPts val="300"/>
              </a:spcBef>
            </a:pPr>
            <a:r>
              <a:rPr lang="de-AT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links und rechts des Gleichheitszeichens dieselbe Zahl </a:t>
            </a: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subtrahieren</a:t>
            </a:r>
            <a:r>
              <a:rPr lang="de-AT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15BBF40E-7B6E-4B14-B4AE-C60B9D4F0A8C}"/>
                  </a:ext>
                </a:extLst>
              </p:cNvPr>
              <p:cNvSpPr txBox="1"/>
              <p:nvPr/>
            </p:nvSpPr>
            <p:spPr>
              <a:xfrm>
                <a:off x="641685" y="2109354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20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+9</m:t>
                    </m:r>
                    <m:r>
                      <a:rPr lang="de-AT" sz="20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12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0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15BBF40E-7B6E-4B14-B4AE-C60B9D4F0A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685" y="2109354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8">
            <a:extLst>
              <a:ext uri="{FF2B5EF4-FFF2-40B4-BE49-F238E27FC236}">
                <a16:creationId xmlns:a16="http://schemas.microsoft.com/office/drawing/2014/main" id="{3FBB7D44-C82A-4F8E-B7EF-B3FBB9D7662F}"/>
              </a:ext>
            </a:extLst>
          </p:cNvPr>
          <p:cNvSpPr txBox="1"/>
          <p:nvPr/>
        </p:nvSpPr>
        <p:spPr>
          <a:xfrm>
            <a:off x="5418240" y="2109354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Probe:</a:t>
            </a:r>
          </a:p>
        </p:txBody>
      </p:sp>
    </p:spTree>
    <p:extLst>
      <p:ext uri="{BB962C8B-B14F-4D97-AF65-F5344CB8AC3E}">
        <p14:creationId xmlns:p14="http://schemas.microsoft.com/office/powerpoint/2010/main" val="2659771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122030" y="564085"/>
            <a:ext cx="39479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Äquivalenzumformungen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DDC2A099-9D48-47BD-A4E4-9C03B8DBA105}"/>
                  </a:ext>
                </a:extLst>
              </p:cNvPr>
              <p:cNvSpPr txBox="1"/>
              <p:nvPr/>
            </p:nvSpPr>
            <p:spPr>
              <a:xfrm>
                <a:off x="1495425" y="1253358"/>
                <a:ext cx="9201150" cy="4362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20000"/>
                  </a:lnSpc>
                  <a:spcBef>
                    <a:spcPts val="300"/>
                  </a:spcBef>
                </a:pPr>
                <a:r>
                  <a:rPr lang="de-AT" sz="20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links und rechts des Gleichheitszeichens mit derselben Zahl </a:t>
                </a:r>
                <a14:m>
                  <m:oMath xmlns:m="http://schemas.openxmlformats.org/officeDocument/2006/math">
                    <m:r>
                      <a:rPr lang="de-AT" sz="20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0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≠0)</m:t>
                    </m:r>
                  </m:oMath>
                </a14:m>
                <a:r>
                  <a:rPr lang="de-AT" sz="20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multiplizieren</a:t>
                </a:r>
                <a:r>
                  <a:rPr lang="de-AT" sz="20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2000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DDC2A099-9D48-47BD-A4E4-9C03B8DBA1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5425" y="1253358"/>
                <a:ext cx="9201150" cy="436273"/>
              </a:xfrm>
              <a:prstGeom prst="rect">
                <a:avLst/>
              </a:prstGeom>
              <a:blipFill>
                <a:blip r:embed="rId4"/>
                <a:stretch>
                  <a:fillRect b="-253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A8F03A83-9CAB-43F7-9415-0C0B54651DFD}"/>
                  </a:ext>
                </a:extLst>
              </p:cNvPr>
              <p:cNvSpPr txBox="1"/>
              <p:nvPr/>
            </p:nvSpPr>
            <p:spPr>
              <a:xfrm>
                <a:off x="641685" y="2109354"/>
                <a:ext cx="6096000" cy="5851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de-AT" sz="24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4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num>
                      <m:den>
                        <m:r>
                          <a:rPr lang="de-AT" sz="24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  <m:r>
                      <a:rPr lang="de-AT" sz="24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4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4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A8F03A83-9CAB-43F7-9415-0C0B54651D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685" y="2109354"/>
                <a:ext cx="6096000" cy="5851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8">
            <a:extLst>
              <a:ext uri="{FF2B5EF4-FFF2-40B4-BE49-F238E27FC236}">
                <a16:creationId xmlns:a16="http://schemas.microsoft.com/office/drawing/2014/main" id="{37638CA1-B485-4593-8D62-107F900C4D1E}"/>
              </a:ext>
            </a:extLst>
          </p:cNvPr>
          <p:cNvSpPr txBox="1"/>
          <p:nvPr/>
        </p:nvSpPr>
        <p:spPr>
          <a:xfrm>
            <a:off x="5418240" y="2109354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Probe:</a:t>
            </a:r>
          </a:p>
        </p:txBody>
      </p:sp>
    </p:spTree>
    <p:extLst>
      <p:ext uri="{BB962C8B-B14F-4D97-AF65-F5344CB8AC3E}">
        <p14:creationId xmlns:p14="http://schemas.microsoft.com/office/powerpoint/2010/main" val="3260970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122030" y="564085"/>
            <a:ext cx="39479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Äquivalenzumformungen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AC6FFF30-DBBC-460E-A605-51E81A4FE09B}"/>
                  </a:ext>
                </a:extLst>
              </p:cNvPr>
              <p:cNvSpPr txBox="1"/>
              <p:nvPr/>
            </p:nvSpPr>
            <p:spPr>
              <a:xfrm>
                <a:off x="1700212" y="1309718"/>
                <a:ext cx="8791575" cy="4362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20000"/>
                  </a:lnSpc>
                  <a:spcBef>
                    <a:spcPts val="300"/>
                  </a:spcBef>
                </a:pPr>
                <a:r>
                  <a:rPr lang="de-AT" sz="20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links und rechts des </a:t>
                </a:r>
                <a:r>
                  <a:rPr lang="de-AT" sz="20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Gleichheitszeichens </a:t>
                </a:r>
                <a:r>
                  <a:rPr lang="de-AT" sz="20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durch dieselbe Zahl </a:t>
                </a:r>
                <a14:m>
                  <m:oMath xmlns:m="http://schemas.openxmlformats.org/officeDocument/2006/math">
                    <m:r>
                      <a:rPr lang="de-AT" sz="20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0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≠0)</m:t>
                    </m:r>
                  </m:oMath>
                </a14:m>
                <a:r>
                  <a:rPr lang="de-AT" sz="20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dividieren</a:t>
                </a:r>
                <a:r>
                  <a:rPr lang="de-AT" sz="20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2000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AC6FFF30-DBBC-460E-A605-51E81A4FE0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0212" y="1309718"/>
                <a:ext cx="8791575" cy="436273"/>
              </a:xfrm>
              <a:prstGeom prst="rect">
                <a:avLst/>
              </a:prstGeom>
              <a:blipFill>
                <a:blip r:embed="rId4"/>
                <a:stretch>
                  <a:fillRect b="-253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F73792FB-A0B4-4446-B09B-16C5EF3F998C}"/>
                  </a:ext>
                </a:extLst>
              </p:cNvPr>
              <p:cNvSpPr txBox="1"/>
              <p:nvPr/>
            </p:nvSpPr>
            <p:spPr>
              <a:xfrm>
                <a:off x="641685" y="2109354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de-AT" sz="20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=9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0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F73792FB-A0B4-4446-B09B-16C5EF3F99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685" y="2109354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8">
            <a:extLst>
              <a:ext uri="{FF2B5EF4-FFF2-40B4-BE49-F238E27FC236}">
                <a16:creationId xmlns:a16="http://schemas.microsoft.com/office/drawing/2014/main" id="{E3897DAF-5C1B-41F1-AAB8-E385BAAD33A6}"/>
              </a:ext>
            </a:extLst>
          </p:cNvPr>
          <p:cNvSpPr txBox="1"/>
          <p:nvPr/>
        </p:nvSpPr>
        <p:spPr>
          <a:xfrm>
            <a:off x="5418240" y="2109354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Probe: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2E521672-E119-44F1-A446-496DD738FCF5}"/>
                  </a:ext>
                </a:extLst>
              </p:cNvPr>
              <p:cNvSpPr txBox="1"/>
              <p:nvPr/>
            </p:nvSpPr>
            <p:spPr>
              <a:xfrm>
                <a:off x="3047999" y="5832250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Bemerkung</a:t>
                </a:r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3</m:t>
                    </m:r>
                    <m:r>
                      <a:rPr lang="de-AT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=3∙</m:t>
                    </m:r>
                    <m:r>
                      <a:rPr lang="de-AT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endParaRPr lang="de-AT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2E521672-E119-44F1-A446-496DD738FC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9" y="5832250"/>
                <a:ext cx="6096000" cy="461665"/>
              </a:xfrm>
              <a:prstGeom prst="rect">
                <a:avLst/>
              </a:prstGeom>
              <a:blipFill>
                <a:blip r:embed="rId6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140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122030" y="564085"/>
            <a:ext cx="39479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Äquivalenzumformungen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EFF5D54-DF9A-41EE-9F46-207E45FC62C4}"/>
              </a:ext>
            </a:extLst>
          </p:cNvPr>
          <p:cNvSpPr txBox="1"/>
          <p:nvPr/>
        </p:nvSpPr>
        <p:spPr>
          <a:xfrm>
            <a:off x="2257425" y="1242253"/>
            <a:ext cx="7677150" cy="437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de-AT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Terme links und rechts des </a:t>
            </a:r>
            <a:r>
              <a:rPr lang="de-AT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Gleichheitszeichens </a:t>
            </a: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vertauschen</a:t>
            </a:r>
            <a:r>
              <a:rPr lang="de-AT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AT" sz="20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C67CDCCB-33AA-4AB0-B4D0-0DCF80A76085}"/>
                  </a:ext>
                </a:extLst>
              </p:cNvPr>
              <p:cNvSpPr txBox="1"/>
              <p:nvPr/>
            </p:nvSpPr>
            <p:spPr>
              <a:xfrm>
                <a:off x="641685" y="2109354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20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6</m:t>
                    </m:r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de-AT" sz="2000" dirty="0"/>
                  <a:t> </a:t>
                </a: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C67CDCCB-33AA-4AB0-B4D0-0DCF80A760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685" y="2109354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3299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A9399BEC-1570-45FE-B9D4-738846BC4171}"/>
              </a:ext>
            </a:extLst>
          </p:cNvPr>
          <p:cNvSpPr txBox="1"/>
          <p:nvPr/>
        </p:nvSpPr>
        <p:spPr>
          <a:xfrm>
            <a:off x="465220" y="384931"/>
            <a:ext cx="982178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1a)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Löse die Gleichung mit Hilfe von Äquivalenzumformungen. </a:t>
            </a: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Schreibe alle Umformungsschritte auf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! Gib die </a:t>
            </a: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Lösungsmenge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im Raum der rationalen Zahlen an. Mache eine </a:t>
            </a: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Probe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63C6FB77-3E37-44AA-B559-F014B8575C4F}"/>
                  </a:ext>
                </a:extLst>
              </p:cNvPr>
              <p:cNvSpPr txBox="1"/>
              <p:nvPr/>
            </p:nvSpPr>
            <p:spPr>
              <a:xfrm>
                <a:off x="465220" y="1371419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20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5∙</m:t>
                    </m:r>
                    <m:r>
                      <a:rPr lang="de-AT" sz="20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−13=12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0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63C6FB77-3E37-44AA-B559-F014B8575C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220" y="1371419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2764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A9399BEC-1570-45FE-B9D4-738846BC4171}"/>
              </a:ext>
            </a:extLst>
          </p:cNvPr>
          <p:cNvSpPr txBox="1"/>
          <p:nvPr/>
        </p:nvSpPr>
        <p:spPr>
          <a:xfrm>
            <a:off x="465220" y="384931"/>
            <a:ext cx="982178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1b)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Löse die Gleichung mit Hilfe von Äquivalenzumformungen. </a:t>
            </a: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Schreibe alle Umformungsschritte auf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! Gib die </a:t>
            </a: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Lösungsmenge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im Raum der rationalen Zahlen an. Mache eine </a:t>
            </a: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Probe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45AAC932-FA1E-4AD5-9218-1324BE1ED1BF}"/>
                  </a:ext>
                </a:extLst>
              </p:cNvPr>
              <p:cNvSpPr txBox="1"/>
              <p:nvPr/>
            </p:nvSpPr>
            <p:spPr>
              <a:xfrm>
                <a:off x="465220" y="1472684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smtClean="0">
                          <a:latin typeface="Cambria Math" panose="02040503050406030204" pitchFamily="18" charset="0"/>
                        </a:rPr>
                        <m:t>13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+8=40+9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45AAC932-FA1E-4AD5-9218-1324BE1ED1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220" y="1472684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>
            <a:extLst>
              <a:ext uri="{FF2B5EF4-FFF2-40B4-BE49-F238E27FC236}">
                <a16:creationId xmlns:a16="http://schemas.microsoft.com/office/drawing/2014/main" id="{8188F556-4A9B-4EA5-9EFA-C966EB339AA4}"/>
              </a:ext>
            </a:extLst>
          </p:cNvPr>
          <p:cNvSpPr txBox="1"/>
          <p:nvPr/>
        </p:nvSpPr>
        <p:spPr>
          <a:xfrm>
            <a:off x="5416175" y="1318796"/>
            <a:ext cx="6572250" cy="70788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Bemerkung: </a:t>
            </a:r>
          </a:p>
          <a:p>
            <a:pPr algn="ctr"/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Variablen</a:t>
            </a: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 auf eine Seite – </a:t>
            </a:r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Zahlenwerte</a:t>
            </a: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 auf die andere Seite</a:t>
            </a:r>
          </a:p>
        </p:txBody>
      </p:sp>
    </p:spTree>
    <p:extLst>
      <p:ext uri="{BB962C8B-B14F-4D97-AF65-F5344CB8AC3E}">
        <p14:creationId xmlns:p14="http://schemas.microsoft.com/office/powerpoint/2010/main" val="1676026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316</Words>
  <Application>Microsoft Office PowerPoint</Application>
  <PresentationFormat>Breitbild</PresentationFormat>
  <Paragraphs>40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6" baseType="lpstr">
      <vt:lpstr>Calibri</vt:lpstr>
      <vt:lpstr>Cambria Math</vt:lpstr>
      <vt:lpstr>Georgia</vt:lpstr>
      <vt:lpstr>Trebuchet MS</vt:lpstr>
      <vt:lpstr>Wingdings</vt:lpstr>
      <vt:lpstr>Holzart</vt:lpstr>
      <vt:lpstr>Lösen von einfachen Gleichungen Grundlagen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2022-11-04T15:37:05Z</dcterms:modified>
</cp:coreProperties>
</file>