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95" r:id="rId3"/>
    <p:sldId id="310" r:id="rId4"/>
    <p:sldId id="311" r:id="rId5"/>
    <p:sldId id="312" r:id="rId6"/>
    <p:sldId id="301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egischer Lukas" userId="f78daebb-0565-485c-bd0e-1cd035e796ff" providerId="ADAL" clId="{68BA2EB2-21A4-4C39-8113-FC77CFA21940}"/>
    <pc:docChg chg="undo custSel addSld delSld modSld sldOrd">
      <pc:chgData name="Tegischer Lukas" userId="f78daebb-0565-485c-bd0e-1cd035e796ff" providerId="ADAL" clId="{68BA2EB2-21A4-4C39-8113-FC77CFA21940}" dt="2020-05-25T18:55:47.324" v="832"/>
      <pc:docMkLst>
        <pc:docMk/>
      </pc:docMkLst>
      <pc:sldChg chg="modSp">
        <pc:chgData name="Tegischer Lukas" userId="f78daebb-0565-485c-bd0e-1cd035e796ff" providerId="ADAL" clId="{68BA2EB2-21A4-4C39-8113-FC77CFA21940}" dt="2020-05-25T18:25:26.083" v="831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8BA2EB2-21A4-4C39-8113-FC77CFA21940}" dt="2020-05-25T18:25:26.083" v="831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8BA2EB2-21A4-4C39-8113-FC77CFA21940}" dt="2020-05-25T15:15:02.703" v="724" actId="478"/>
        <pc:sldMkLst>
          <pc:docMk/>
          <pc:sldMk cId="4068653008" sldId="278"/>
        </pc:sldMkLst>
        <pc:spChg chg="mod">
          <ac:chgData name="Tegischer Lukas" userId="f78daebb-0565-485c-bd0e-1cd035e796ff" providerId="ADAL" clId="{68BA2EB2-21A4-4C39-8113-FC77CFA21940}" dt="2020-05-23T08:38:12.398" v="146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06.365" v="712" actId="478"/>
          <ac:spMkLst>
            <pc:docMk/>
            <pc:sldMk cId="4068653008" sldId="27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38:38.330" v="158" actId="207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5" creationId="{60E8481B-E104-4BB1-9EC9-3D090B70F1B4}"/>
          </ac:spMkLst>
        </pc:spChg>
        <pc:spChg chg="add mod">
          <ac:chgData name="Tegischer Lukas" userId="f78daebb-0565-485c-bd0e-1cd035e796ff" providerId="ADAL" clId="{68BA2EB2-21A4-4C39-8113-FC77CFA21940}" dt="2020-05-23T08:39:07.465" v="170" actId="403"/>
          <ac:spMkLst>
            <pc:docMk/>
            <pc:sldMk cId="4068653008" sldId="278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5T15:15:02.703" v="724" actId="478"/>
          <ac:spMkLst>
            <pc:docMk/>
            <pc:sldMk cId="4068653008" sldId="278"/>
            <ac:spMk id="7" creationId="{52531FF6-0482-40F0-AC36-917732D5B342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7" creationId="{EAE9256D-B5DF-4E53-8848-325C0E6E44BB}"/>
          </ac:spMkLst>
        </pc:spChg>
        <pc:spChg chg="del">
          <ac:chgData name="Tegischer Lukas" userId="f78daebb-0565-485c-bd0e-1cd035e796ff" providerId="ADAL" clId="{68BA2EB2-21A4-4C39-8113-FC77CFA21940}" dt="2020-05-23T08:38:16.328" v="149" actId="478"/>
          <ac:spMkLst>
            <pc:docMk/>
            <pc:sldMk cId="4068653008" sldId="278"/>
            <ac:spMk id="9" creationId="{39C13C33-4110-4B53-865F-3135381995BB}"/>
          </ac:spMkLst>
        </pc:spChg>
        <pc:spChg chg="del">
          <ac:chgData name="Tegischer Lukas" userId="f78daebb-0565-485c-bd0e-1cd035e796ff" providerId="ADAL" clId="{68BA2EB2-21A4-4C39-8113-FC77CFA21940}" dt="2020-05-23T08:38:15.251" v="148" actId="478"/>
          <ac:spMkLst>
            <pc:docMk/>
            <pc:sldMk cId="4068653008" sldId="278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68BA2EB2-21A4-4C39-8113-FC77CFA21940}" dt="2020-05-23T08:39:45.423" v="180" actId="1076"/>
          <ac:spMkLst>
            <pc:docMk/>
            <pc:sldMk cId="4068653008" sldId="278"/>
            <ac:spMk id="11" creationId="{EB8611C7-EDBE-4D99-A00D-C2DB59BDBFC3}"/>
          </ac:spMkLst>
        </pc:spChg>
        <pc:spChg chg="add mod">
          <ac:chgData name="Tegischer Lukas" userId="f78daebb-0565-485c-bd0e-1cd035e796ff" providerId="ADAL" clId="{68BA2EB2-21A4-4C39-8113-FC77CFA21940}" dt="2020-05-23T08:39:11.073" v="171" actId="20577"/>
          <ac:spMkLst>
            <pc:docMk/>
            <pc:sldMk cId="4068653008" sldId="278"/>
            <ac:spMk id="12" creationId="{601A9FA8-ACDA-4F1D-B47F-60C54ABDBAF9}"/>
          </ac:spMkLst>
        </pc:spChg>
        <pc:picChg chg="del">
          <ac:chgData name="Tegischer Lukas" userId="f78daebb-0565-485c-bd0e-1cd035e796ff" providerId="ADAL" clId="{68BA2EB2-21A4-4C39-8113-FC77CFA21940}" dt="2020-05-23T08:38:13.757" v="147" actId="478"/>
          <ac:picMkLst>
            <pc:docMk/>
            <pc:sldMk cId="4068653008" sldId="278"/>
            <ac:picMk id="8" creationId="{E7E8DFF7-EE0A-45CF-B66B-55B4756DF225}"/>
          </ac:picMkLst>
        </pc:picChg>
      </pc:sldChg>
      <pc:sldChg chg="addSp delSp modSp ord">
        <pc:chgData name="Tegischer Lukas" userId="f78daebb-0565-485c-bd0e-1cd035e796ff" providerId="ADAL" clId="{68BA2EB2-21A4-4C39-8113-FC77CFA21940}" dt="2020-05-25T15:20:15.132" v="828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8BA2EB2-21A4-4C39-8113-FC77CFA21940}" dt="2020-05-25T15:20:15.132" v="828" actId="20577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9:30.966" v="790" actId="478"/>
          <ac:spMkLst>
            <pc:docMk/>
            <pc:sldMk cId="3932101437" sldId="291"/>
            <ac:spMk id="3" creationId="{7F6B21D6-1E80-4453-8E7D-7069E055C375}"/>
          </ac:spMkLst>
        </pc:spChg>
        <pc:spChg chg="add del mod">
          <ac:chgData name="Tegischer Lukas" userId="f78daebb-0565-485c-bd0e-1cd035e796ff" providerId="ADAL" clId="{68BA2EB2-21A4-4C39-8113-FC77CFA21940}" dt="2020-05-25T15:19:37.908" v="792" actId="478"/>
          <ac:spMkLst>
            <pc:docMk/>
            <pc:sldMk cId="3932101437" sldId="291"/>
            <ac:spMk id="6" creationId="{A59499F7-B534-48B6-9EB0-251AB63B6C0A}"/>
          </ac:spMkLst>
        </pc:spChg>
      </pc:sldChg>
      <pc:sldChg chg="del">
        <pc:chgData name="Tegischer Lukas" userId="f78daebb-0565-485c-bd0e-1cd035e796ff" providerId="ADAL" clId="{68BA2EB2-21A4-4C39-8113-FC77CFA21940}" dt="2020-05-23T08:45:41.104" v="362" actId="2696"/>
        <pc:sldMkLst>
          <pc:docMk/>
          <pc:sldMk cId="3227496293" sldId="292"/>
        </pc:sldMkLst>
      </pc:sldChg>
      <pc:sldChg chg="modSp ord modTransition">
        <pc:chgData name="Tegischer Lukas" userId="f78daebb-0565-485c-bd0e-1cd035e796ff" providerId="ADAL" clId="{68BA2EB2-21A4-4C39-8113-FC77CFA21940}" dt="2020-05-23T11:03:00.041" v="711"/>
        <pc:sldMkLst>
          <pc:docMk/>
          <pc:sldMk cId="3291215939" sldId="293"/>
        </pc:sldMkLst>
        <pc:spChg chg="mod">
          <ac:chgData name="Tegischer Lukas" userId="f78daebb-0565-485c-bd0e-1cd035e796ff" providerId="ADAL" clId="{68BA2EB2-21A4-4C39-8113-FC77CFA21940}" dt="2020-05-23T09:02:44.278" v="604" actId="20577"/>
          <ac:spMkLst>
            <pc:docMk/>
            <pc:sldMk cId="3291215939" sldId="293"/>
            <ac:spMk id="13" creationId="{7258A0A6-6712-4D8F-8C14-E702DF4F3BD8}"/>
          </ac:spMkLst>
        </pc:sp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3281699856" sldId="294"/>
        </pc:sldMkLst>
        <pc:spChg chg="mod">
          <ac:chgData name="Tegischer Lukas" userId="f78daebb-0565-485c-bd0e-1cd035e796ff" providerId="ADAL" clId="{68BA2EB2-21A4-4C39-8113-FC77CFA21940}" dt="2020-05-23T08:41:59.390" v="259" actId="1076"/>
          <ac:spMkLst>
            <pc:docMk/>
            <pc:sldMk cId="3281699856" sldId="294"/>
            <ac:spMk id="2" creationId="{00000000-0000-0000-0000-000000000000}"/>
          </ac:spMkLst>
        </pc:spChg>
        <pc:spChg chg="del mod">
          <ac:chgData name="Tegischer Lukas" userId="f78daebb-0565-485c-bd0e-1cd035e796ff" providerId="ADAL" clId="{68BA2EB2-21A4-4C39-8113-FC77CFA21940}" dt="2020-05-25T14:24:08.381" v="713" actId="478"/>
          <ac:spMkLst>
            <pc:docMk/>
            <pc:sldMk cId="3281699856" sldId="294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0:43.344" v="218" actId="478"/>
          <ac:spMkLst>
            <pc:docMk/>
            <pc:sldMk cId="3281699856" sldId="294"/>
            <ac:spMk id="4" creationId="{F7F136DA-982B-4DD2-9FB3-0B1DFE21D11A}"/>
          </ac:spMkLst>
        </pc:spChg>
        <pc:spChg chg="add mod">
          <ac:chgData name="Tegischer Lukas" userId="f78daebb-0565-485c-bd0e-1cd035e796ff" providerId="ADAL" clId="{68BA2EB2-21A4-4C39-8113-FC77CFA21940}" dt="2020-05-23T08:41:53.630" v="258" actId="1076"/>
          <ac:spMkLst>
            <pc:docMk/>
            <pc:sldMk cId="3281699856" sldId="294"/>
            <ac:spMk id="5" creationId="{CCD91B24-F30C-458A-BA82-542B70E6F928}"/>
          </ac:spMkLst>
        </pc:spChg>
        <pc:spChg chg="add del mod">
          <ac:chgData name="Tegischer Lukas" userId="f78daebb-0565-485c-bd0e-1cd035e796ff" providerId="ADAL" clId="{68BA2EB2-21A4-4C39-8113-FC77CFA21940}" dt="2020-05-25T15:20:09.532" v="827" actId="478"/>
          <ac:spMkLst>
            <pc:docMk/>
            <pc:sldMk cId="3281699856" sldId="294"/>
            <ac:spMk id="6" creationId="{C28C150E-767E-4540-A6B9-4EF78BEFD01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6" creationId="{D0B9EB14-38CF-41AE-BFB4-2C549F5A4A18}"/>
          </ac:spMkLst>
        </pc:spChg>
        <pc:spChg chg="add del mod">
          <ac:chgData name="Tegischer Lukas" userId="f78daebb-0565-485c-bd0e-1cd035e796ff" providerId="ADAL" clId="{68BA2EB2-21A4-4C39-8113-FC77CFA21940}" dt="2020-05-23T08:43:26.895" v="326" actId="478"/>
          <ac:spMkLst>
            <pc:docMk/>
            <pc:sldMk cId="3281699856" sldId="294"/>
            <ac:spMk id="7" creationId="{89201129-67C7-452E-80F0-68B4CA5FAC72}"/>
          </ac:spMkLst>
        </pc:spChg>
        <pc:spChg chg="add del mod">
          <ac:chgData name="Tegischer Lukas" userId="f78daebb-0565-485c-bd0e-1cd035e796ff" providerId="ADAL" clId="{68BA2EB2-21A4-4C39-8113-FC77CFA21940}" dt="2020-05-23T08:42:14.047" v="263" actId="478"/>
          <ac:spMkLst>
            <pc:docMk/>
            <pc:sldMk cId="3281699856" sldId="294"/>
            <ac:spMk id="8" creationId="{D55F4CBC-286D-4CC2-B59A-FC45321C5D16}"/>
          </ac:spMkLst>
        </pc:spChg>
        <pc:spChg chg="add mod">
          <ac:chgData name="Tegischer Lukas" userId="f78daebb-0565-485c-bd0e-1cd035e796ff" providerId="ADAL" clId="{68BA2EB2-21A4-4C39-8113-FC77CFA21940}" dt="2020-05-23T08:43:28.566" v="327" actId="1076"/>
          <ac:spMkLst>
            <pc:docMk/>
            <pc:sldMk cId="3281699856" sldId="294"/>
            <ac:spMk id="9" creationId="{B98BF272-E1AF-4510-8C00-89ACF6CDAA25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1" creationId="{EB8611C7-EDBE-4D99-A00D-C2DB59BDBFC3}"/>
          </ac:spMkLst>
        </pc:spChg>
        <pc:spChg chg="del">
          <ac:chgData name="Tegischer Lukas" userId="f78daebb-0565-485c-bd0e-1cd035e796ff" providerId="ADAL" clId="{68BA2EB2-21A4-4C39-8113-FC77CFA21940}" dt="2020-05-23T08:40:44.235" v="219" actId="478"/>
          <ac:spMkLst>
            <pc:docMk/>
            <pc:sldMk cId="3281699856" sldId="294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8BA2EB2-21A4-4C39-8113-FC77CFA21940}" dt="2020-05-23T08:43:30.231" v="328" actId="1076"/>
          <ac:picMkLst>
            <pc:docMk/>
            <pc:sldMk cId="3281699856" sldId="294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3281699856" sldId="294"/>
            <ac:inkMk id="3" creationId="{6FA746E1-8FD2-4516-99C7-19A992F7DA51}"/>
          </ac:inkMkLst>
        </pc:inkChg>
      </pc:sldChg>
      <pc:sldChg chg="addSp delSp modSp add modTransition delAnim modAnim">
        <pc:chgData name="Tegischer Lukas" userId="f78daebb-0565-485c-bd0e-1cd035e796ff" providerId="ADAL" clId="{68BA2EB2-21A4-4C39-8113-FC77CFA21940}" dt="2020-05-25T18:55:47.324" v="832"/>
        <pc:sldMkLst>
          <pc:docMk/>
          <pc:sldMk cId="1380146374" sldId="295"/>
        </pc:sldMkLst>
        <pc:spChg chg="del mod">
          <ac:chgData name="Tegischer Lukas" userId="f78daebb-0565-485c-bd0e-1cd035e796ff" providerId="ADAL" clId="{68BA2EB2-21A4-4C39-8113-FC77CFA21940}" dt="2020-05-25T14:24:12.222" v="717" actId="478"/>
          <ac:spMkLst>
            <pc:docMk/>
            <pc:sldMk cId="1380146374" sldId="295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44:42.415" v="351" actId="1076"/>
          <ac:spMkLst>
            <pc:docMk/>
            <pc:sldMk cId="1380146374" sldId="295"/>
            <ac:spMk id="4" creationId="{C78E8904-913A-4BC3-B9E9-F5318EE3EEA4}"/>
          </ac:spMkLst>
        </pc:spChg>
        <pc:spChg chg="add del mod">
          <ac:chgData name="Tegischer Lukas" userId="f78daebb-0565-485c-bd0e-1cd035e796ff" providerId="ADAL" clId="{68BA2EB2-21A4-4C39-8113-FC77CFA21940}" dt="2020-05-25T15:15:10.158" v="725" actId="478"/>
          <ac:spMkLst>
            <pc:docMk/>
            <pc:sldMk cId="1380146374" sldId="295"/>
            <ac:spMk id="8" creationId="{353A5B8F-EBC4-4B02-8CB1-ED22FB7A2AF5}"/>
          </ac:spMkLst>
        </pc:spChg>
        <pc:spChg chg="del">
          <ac:chgData name="Tegischer Lukas" userId="f78daebb-0565-485c-bd0e-1cd035e796ff" providerId="ADAL" clId="{68BA2EB2-21A4-4C39-8113-FC77CFA21940}" dt="2020-05-23T08:43:42.860" v="330" actId="478"/>
          <ac:spMkLst>
            <pc:docMk/>
            <pc:sldMk cId="1380146374" sldId="295"/>
            <ac:spMk id="9" creationId="{B98BF272-E1AF-4510-8C00-89ACF6CDAA25}"/>
          </ac:spMkLst>
        </pc:spChg>
        <pc:spChg chg="add mod">
          <ac:chgData name="Tegischer Lukas" userId="f78daebb-0565-485c-bd0e-1cd035e796ff" providerId="ADAL" clId="{68BA2EB2-21A4-4C39-8113-FC77CFA21940}" dt="2020-05-23T08:44:49.174" v="353" actId="1076"/>
          <ac:spMkLst>
            <pc:docMk/>
            <pc:sldMk cId="1380146374" sldId="295"/>
            <ac:spMk id="10" creationId="{6173E60B-18CE-4D83-B51E-7531A5849C30}"/>
          </ac:spMkLst>
        </pc:spChg>
        <pc:picChg chg="add mod">
          <ac:chgData name="Tegischer Lukas" userId="f78daebb-0565-485c-bd0e-1cd035e796ff" providerId="ADAL" clId="{68BA2EB2-21A4-4C39-8113-FC77CFA21940}" dt="2020-05-23T08:45:00.576" v="355" actId="1582"/>
          <ac:picMkLst>
            <pc:docMk/>
            <pc:sldMk cId="1380146374" sldId="295"/>
            <ac:picMk id="11" creationId="{59FE26C9-FD65-4FE8-A531-DF17BD3E2EFC}"/>
          </ac:picMkLst>
        </pc:picChg>
        <pc:picChg chg="add mod">
          <ac:chgData name="Tegischer Lukas" userId="f78daebb-0565-485c-bd0e-1cd035e796ff" providerId="ADAL" clId="{68BA2EB2-21A4-4C39-8113-FC77CFA21940}" dt="2020-05-23T08:45:04.529" v="356" actId="1582"/>
          <ac:picMkLst>
            <pc:docMk/>
            <pc:sldMk cId="1380146374" sldId="295"/>
            <ac:picMk id="12" creationId="{D7F69E96-C00D-4B9A-A0C4-7DC2AFACB55E}"/>
          </ac:picMkLst>
        </pc:picChg>
        <pc:picChg chg="del">
          <ac:chgData name="Tegischer Lukas" userId="f78daebb-0565-485c-bd0e-1cd035e796ff" providerId="ADAL" clId="{68BA2EB2-21A4-4C39-8113-FC77CFA21940}" dt="2020-05-23T08:43:43.213" v="331" actId="478"/>
          <ac:picMkLst>
            <pc:docMk/>
            <pc:sldMk cId="1380146374" sldId="295"/>
            <ac:picMk id="13" creationId="{2E50D97D-7922-437D-B01F-035131D1C240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1380146374" sldId="295"/>
            <ac:inkMk id="3" creationId="{9A2B26CE-6404-4C48-A9AD-901C4ACC7C25}"/>
          </ac:inkMkLst>
        </pc:inkChg>
      </pc:sldChg>
      <pc:sldChg chg="addSp delSp modSp add del modTransition delAnim modAnim">
        <pc:chgData name="Tegischer Lukas" userId="f78daebb-0565-485c-bd0e-1cd035e796ff" providerId="ADAL" clId="{68BA2EB2-21A4-4C39-8113-FC77CFA21940}" dt="2020-05-25T15:19:22.909" v="784" actId="2696"/>
        <pc:sldMkLst>
          <pc:docMk/>
          <pc:sldMk cId="315563444" sldId="296"/>
        </pc:sldMkLst>
        <pc:spChg chg="add del mod">
          <ac:chgData name="Tegischer Lukas" userId="f78daebb-0565-485c-bd0e-1cd035e796ff" providerId="ADAL" clId="{68BA2EB2-21A4-4C39-8113-FC77CFA21940}" dt="2020-05-23T08:46:47.261" v="396" actId="1076"/>
          <ac:spMkLst>
            <pc:docMk/>
            <pc:sldMk cId="315563444" sldId="296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4" creationId="{C78E8904-913A-4BC3-B9E9-F5318EE3EEA4}"/>
          </ac:spMkLst>
        </pc:spChg>
        <pc:spChg chg="add mod">
          <ac:chgData name="Tegischer Lukas" userId="f78daebb-0565-485c-bd0e-1cd035e796ff" providerId="ADAL" clId="{68BA2EB2-21A4-4C39-8113-FC77CFA21940}" dt="2020-05-25T14:24:14.838" v="718" actId="478"/>
          <ac:spMkLst>
            <pc:docMk/>
            <pc:sldMk cId="315563444" sldId="296"/>
            <ac:spMk id="5" creationId="{B86AA291-FF07-43C9-AD5D-3A4CC624740F}"/>
          </ac:spMkLst>
        </pc:spChg>
        <pc:spChg chg="del">
          <ac:chgData name="Tegischer Lukas" userId="f78daebb-0565-485c-bd0e-1cd035e796ff" providerId="ADAL" clId="{68BA2EB2-21A4-4C39-8113-FC77CFA21940}" dt="2020-05-23T08:46:39.474" v="393" actId="478"/>
          <ac:spMkLst>
            <pc:docMk/>
            <pc:sldMk cId="315563444" sldId="296"/>
            <ac:spMk id="5" creationId="{CCD91B24-F30C-458A-BA82-542B70E6F928}"/>
          </ac:spMkLst>
        </pc:spChg>
        <pc:spChg chg="add mod">
          <ac:chgData name="Tegischer Lukas" userId="f78daebb-0565-485c-bd0e-1cd035e796ff" providerId="ADAL" clId="{68BA2EB2-21A4-4C39-8113-FC77CFA21940}" dt="2020-05-23T08:52:02.511" v="430" actId="1076"/>
          <ac:spMkLst>
            <pc:docMk/>
            <pc:sldMk cId="315563444" sldId="296"/>
            <ac:spMk id="6" creationId="{8F629F64-2CB1-4D75-A76D-C9C6EFD83E66}"/>
          </ac:spMkLst>
        </pc:spChg>
        <pc:spChg chg="del">
          <ac:chgData name="Tegischer Lukas" userId="f78daebb-0565-485c-bd0e-1cd035e796ff" providerId="ADAL" clId="{68BA2EB2-21A4-4C39-8113-FC77CFA21940}" dt="2020-05-23T08:46:40.421" v="394" actId="478"/>
          <ac:spMkLst>
            <pc:docMk/>
            <pc:sldMk cId="315563444" sldId="296"/>
            <ac:spMk id="7" creationId="{89201129-67C7-452E-80F0-68B4CA5FAC72}"/>
          </ac:spMkLst>
        </pc:spChg>
        <pc:spChg chg="del">
          <ac:chgData name="Tegischer Lukas" userId="f78daebb-0565-485c-bd0e-1cd035e796ff" providerId="ADAL" clId="{68BA2EB2-21A4-4C39-8113-FC77CFA21940}" dt="2020-05-23T08:46:42.316" v="395" actId="478"/>
          <ac:spMkLst>
            <pc:docMk/>
            <pc:sldMk cId="315563444" sldId="296"/>
            <ac:spMk id="10" creationId="{6173E60B-18CE-4D83-B51E-7531A5849C30}"/>
          </ac:spMkLst>
        </pc:spChg>
        <pc:picChg chg="add mod modCrop">
          <ac:chgData name="Tegischer Lukas" userId="f78daebb-0565-485c-bd0e-1cd035e796ff" providerId="ADAL" clId="{68BA2EB2-21A4-4C39-8113-FC77CFA21940}" dt="2020-05-23T08:51:28.879" v="426" actId="14100"/>
          <ac:picMkLst>
            <pc:docMk/>
            <pc:sldMk cId="315563444" sldId="296"/>
            <ac:picMk id="8" creationId="{B7D11813-F516-404F-9469-62A7B8C086D8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1" creationId="{59FE26C9-FD65-4FE8-A531-DF17BD3E2EFC}"/>
          </ac:picMkLst>
        </pc:picChg>
        <pc:picChg chg="del">
          <ac:chgData name="Tegischer Lukas" userId="f78daebb-0565-485c-bd0e-1cd035e796ff" providerId="ADAL" clId="{68BA2EB2-21A4-4C39-8113-FC77CFA21940}" dt="2020-05-23T08:46:42.316" v="395" actId="478"/>
          <ac:picMkLst>
            <pc:docMk/>
            <pc:sldMk cId="315563444" sldId="296"/>
            <ac:picMk id="12" creationId="{D7F69E96-C00D-4B9A-A0C4-7DC2AFACB55E}"/>
          </ac:picMkLst>
        </pc:picChg>
        <pc:picChg chg="add del mod">
          <ac:chgData name="Tegischer Lukas" userId="f78daebb-0565-485c-bd0e-1cd035e796ff" providerId="ADAL" clId="{68BA2EB2-21A4-4C39-8113-FC77CFA21940}" dt="2020-05-23T08:48:10.846" v="411" actId="478"/>
          <ac:picMkLst>
            <pc:docMk/>
            <pc:sldMk cId="315563444" sldId="296"/>
            <ac:picMk id="13" creationId="{DEB172C8-25AF-4202-842B-8A8D706C7183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2.998" v="785" actId="2696"/>
        <pc:sldMkLst>
          <pc:docMk/>
          <pc:sldMk cId="841029462" sldId="297"/>
        </pc:sldMkLst>
        <pc:spChg chg="del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5T14:24:16.944" v="719" actId="478"/>
          <ac:spMkLst>
            <pc:docMk/>
            <pc:sldMk cId="841029462" sldId="297"/>
            <ac:spMk id="5" creationId="{412A3A3D-0F99-42CF-A3D0-DF0820FFA0CB}"/>
          </ac:spMkLst>
        </pc:spChg>
        <pc:spChg chg="mod">
          <ac:chgData name="Tegischer Lukas" userId="f78daebb-0565-485c-bd0e-1cd035e796ff" providerId="ADAL" clId="{68BA2EB2-21A4-4C39-8113-FC77CFA21940}" dt="2020-05-23T08:53:25.135" v="456" actId="1076"/>
          <ac:spMkLst>
            <pc:docMk/>
            <pc:sldMk cId="841029462" sldId="297"/>
            <ac:spMk id="6" creationId="{8F629F64-2CB1-4D75-A76D-C9C6EFD83E66}"/>
          </ac:spMkLst>
        </pc:spChg>
        <pc:picChg chg="mod">
          <ac:chgData name="Tegischer Lukas" userId="f78daebb-0565-485c-bd0e-1cd035e796ff" providerId="ADAL" clId="{68BA2EB2-21A4-4C39-8113-FC77CFA21940}" dt="2020-05-23T08:53:19.518" v="455" actId="1076"/>
          <ac:picMkLst>
            <pc:docMk/>
            <pc:sldMk cId="841029462" sldId="297"/>
            <ac:picMk id="8" creationId="{B7D11813-F516-404F-9469-62A7B8C086D8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072" v="786" actId="2696"/>
        <pc:sldMkLst>
          <pc:docMk/>
          <pc:sldMk cId="2686993821" sldId="298"/>
        </pc:sldMkLst>
        <pc:spChg chg="mod">
          <ac:chgData name="Tegischer Lukas" userId="f78daebb-0565-485c-bd0e-1cd035e796ff" providerId="ADAL" clId="{68BA2EB2-21A4-4C39-8113-FC77CFA21940}" dt="2020-05-23T08:58:39.048" v="517" actId="1076"/>
          <ac:spMkLst>
            <pc:docMk/>
            <pc:sldMk cId="2686993821" sldId="298"/>
            <ac:spMk id="2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8:58:41.799" v="518" actId="1076"/>
          <ac:spMkLst>
            <pc:docMk/>
            <pc:sldMk cId="2686993821" sldId="298"/>
            <ac:spMk id="4" creationId="{FBD1BA6D-8192-4C59-A206-DAD2BA6ECFE7}"/>
          </ac:spMkLst>
        </pc:spChg>
        <pc:spChg chg="del">
          <ac:chgData name="Tegischer Lukas" userId="f78daebb-0565-485c-bd0e-1cd035e796ff" providerId="ADAL" clId="{68BA2EB2-21A4-4C39-8113-FC77CFA21940}" dt="2020-05-23T08:53:53.763" v="462" actId="478"/>
          <ac:spMkLst>
            <pc:docMk/>
            <pc:sldMk cId="2686993821" sldId="298"/>
            <ac:spMk id="6" creationId="{8F629F64-2CB1-4D75-A76D-C9C6EFD83E66}"/>
          </ac:spMkLst>
        </pc:spChg>
        <pc:spChg chg="add mod">
          <ac:chgData name="Tegischer Lukas" userId="f78daebb-0565-485c-bd0e-1cd035e796ff" providerId="ADAL" clId="{68BA2EB2-21A4-4C39-8113-FC77CFA21940}" dt="2020-05-25T14:24:20.272" v="720" actId="478"/>
          <ac:spMkLst>
            <pc:docMk/>
            <pc:sldMk cId="2686993821" sldId="298"/>
            <ac:spMk id="7" creationId="{F6B844C5-915A-4EC1-B665-0075CB7B2E5E}"/>
          </ac:spMkLst>
        </pc:spChg>
        <pc:picChg chg="add mod modCrop">
          <ac:chgData name="Tegischer Lukas" userId="f78daebb-0565-485c-bd0e-1cd035e796ff" providerId="ADAL" clId="{68BA2EB2-21A4-4C39-8113-FC77CFA21940}" dt="2020-05-23T08:58:45.303" v="519" actId="1076"/>
          <ac:picMkLst>
            <pc:docMk/>
            <pc:sldMk cId="2686993821" sldId="298"/>
            <ac:picMk id="5" creationId="{070FED0E-4E1F-41DA-9B8B-C703A8516D2B}"/>
          </ac:picMkLst>
        </pc:picChg>
        <pc:picChg chg="del">
          <ac:chgData name="Tegischer Lukas" userId="f78daebb-0565-485c-bd0e-1cd035e796ff" providerId="ADAL" clId="{68BA2EB2-21A4-4C39-8113-FC77CFA21940}" dt="2020-05-23T08:53:54.350" v="463" actId="478"/>
          <ac:picMkLst>
            <pc:docMk/>
            <pc:sldMk cId="2686993821" sldId="298"/>
            <ac:picMk id="8" creationId="{B7D11813-F516-404F-9469-62A7B8C086D8}"/>
          </ac:picMkLst>
        </pc:picChg>
      </pc:sldChg>
      <pc:sldChg chg="addSp delSp modSp add del modTransition modAnim">
        <pc:chgData name="Tegischer Lukas" userId="f78daebb-0565-485c-bd0e-1cd035e796ff" providerId="ADAL" clId="{68BA2EB2-21A4-4C39-8113-FC77CFA21940}" dt="2020-05-25T15:19:23.104" v="787" actId="2696"/>
        <pc:sldMkLst>
          <pc:docMk/>
          <pc:sldMk cId="3685411948" sldId="299"/>
        </pc:sldMkLst>
        <pc:spChg chg="del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3" creationId="{00000000-0000-0000-0000-000000000000}"/>
          </ac:spMkLst>
        </pc:spChg>
        <pc:spChg chg="mod">
          <ac:chgData name="Tegischer Lukas" userId="f78daebb-0565-485c-bd0e-1cd035e796ff" providerId="ADAL" clId="{68BA2EB2-21A4-4C39-8113-FC77CFA21940}" dt="2020-05-23T08:59:07.042" v="523" actId="14100"/>
          <ac:spMkLst>
            <pc:docMk/>
            <pc:sldMk cId="3685411948" sldId="299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5T14:24:24.332" v="721" actId="478"/>
          <ac:spMkLst>
            <pc:docMk/>
            <pc:sldMk cId="3685411948" sldId="299"/>
            <ac:spMk id="6" creationId="{B1903CC3-4FE7-4CAE-AA35-D0200A03D302}"/>
          </ac:spMkLst>
        </pc:spChg>
        <pc:picChg chg="del">
          <ac:chgData name="Tegischer Lukas" userId="f78daebb-0565-485c-bd0e-1cd035e796ff" providerId="ADAL" clId="{68BA2EB2-21A4-4C39-8113-FC77CFA21940}" dt="2020-05-23T08:59:03.312" v="522" actId="478"/>
          <ac:picMkLst>
            <pc:docMk/>
            <pc:sldMk cId="3685411948" sldId="299"/>
            <ac:picMk id="5" creationId="{070FED0E-4E1F-41DA-9B8B-C703A8516D2B}"/>
          </ac:picMkLst>
        </pc:picChg>
        <pc:picChg chg="add mod">
          <ac:chgData name="Tegischer Lukas" userId="f78daebb-0565-485c-bd0e-1cd035e796ff" providerId="ADAL" clId="{68BA2EB2-21A4-4C39-8113-FC77CFA21940}" dt="2020-05-23T08:59:18.519" v="527" actId="1076"/>
          <ac:picMkLst>
            <pc:docMk/>
            <pc:sldMk cId="3685411948" sldId="299"/>
            <ac:picMk id="7" creationId="{64B0BD06-692B-42DB-B9CC-51CF1B75BF70}"/>
          </ac:picMkLst>
        </pc:picChg>
      </pc:sldChg>
      <pc:sldChg chg="addSp delSp modSp add del modTransition delAnim modAnim">
        <pc:chgData name="Tegischer Lukas" userId="f78daebb-0565-485c-bd0e-1cd035e796ff" providerId="ADAL" clId="{68BA2EB2-21A4-4C39-8113-FC77CFA21940}" dt="2020-05-25T15:19:23.201" v="788" actId="2696"/>
        <pc:sldMkLst>
          <pc:docMk/>
          <pc:sldMk cId="4028912337" sldId="300"/>
        </pc:sldMkLst>
        <pc:spChg chg="del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3" creationId="{00000000-0000-0000-0000-000000000000}"/>
          </ac:spMkLst>
        </pc:spChg>
        <pc:spChg chg="del">
          <ac:chgData name="Tegischer Lukas" userId="f78daebb-0565-485c-bd0e-1cd035e796ff" providerId="ADAL" clId="{68BA2EB2-21A4-4C39-8113-FC77CFA21940}" dt="2020-05-23T08:59:42.355" v="530" actId="478"/>
          <ac:spMkLst>
            <pc:docMk/>
            <pc:sldMk cId="4028912337" sldId="300"/>
            <ac:spMk id="4" creationId="{FBD1BA6D-8192-4C59-A206-DAD2BA6ECFE7}"/>
          </ac:spMkLst>
        </pc:spChg>
        <pc:spChg chg="add mod">
          <ac:chgData name="Tegischer Lukas" userId="f78daebb-0565-485c-bd0e-1cd035e796ff" providerId="ADAL" clId="{68BA2EB2-21A4-4C39-8113-FC77CFA21940}" dt="2020-05-23T09:01:17.886" v="565" actId="207"/>
          <ac:spMkLst>
            <pc:docMk/>
            <pc:sldMk cId="4028912337" sldId="300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6.732" v="722" actId="478"/>
          <ac:spMkLst>
            <pc:docMk/>
            <pc:sldMk cId="4028912337" sldId="300"/>
            <ac:spMk id="6" creationId="{3EF6E74A-5FDD-4217-BF5A-C492A7FAA814}"/>
          </ac:spMkLst>
        </pc:spChg>
        <pc:picChg chg="del">
          <ac:chgData name="Tegischer Lukas" userId="f78daebb-0565-485c-bd0e-1cd035e796ff" providerId="ADAL" clId="{68BA2EB2-21A4-4C39-8113-FC77CFA21940}" dt="2020-05-23T08:59:51.423" v="532" actId="478"/>
          <ac:picMkLst>
            <pc:docMk/>
            <pc:sldMk cId="4028912337" sldId="300"/>
            <ac:picMk id="7" creationId="{64B0BD06-692B-42DB-B9CC-51CF1B75BF70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8" creationId="{894C1F0B-C1B6-48D8-BC0A-C1CC2910BB75}"/>
          </ac:picMkLst>
        </pc:picChg>
        <pc:picChg chg="add mod">
          <ac:chgData name="Tegischer Lukas" userId="f78daebb-0565-485c-bd0e-1cd035e796ff" providerId="ADAL" clId="{68BA2EB2-21A4-4C39-8113-FC77CFA21940}" dt="2020-05-23T09:00:56.591" v="561" actId="1076"/>
          <ac:picMkLst>
            <pc:docMk/>
            <pc:sldMk cId="4028912337" sldId="300"/>
            <ac:picMk id="9" creationId="{79689970-ED8B-4690-9B06-0EB0F6747E2C}"/>
          </ac:picMkLst>
        </pc:picChg>
      </pc:sldChg>
      <pc:sldChg chg="addSp delSp modSp add del modTransition delAnim">
        <pc:chgData name="Tegischer Lukas" userId="f78daebb-0565-485c-bd0e-1cd035e796ff" providerId="ADAL" clId="{68BA2EB2-21A4-4C39-8113-FC77CFA21940}" dt="2020-05-25T15:19:23.247" v="789" actId="2696"/>
        <pc:sldMkLst>
          <pc:docMk/>
          <pc:sldMk cId="3816203970" sldId="301"/>
        </pc:sldMkLst>
        <pc:spChg chg="del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3" creationId="{00000000-0000-0000-0000-000000000000}"/>
          </ac:spMkLst>
        </pc:spChg>
        <pc:spChg chg="add mod">
          <ac:chgData name="Tegischer Lukas" userId="f78daebb-0565-485c-bd0e-1cd035e796ff" providerId="ADAL" clId="{68BA2EB2-21A4-4C39-8113-FC77CFA21940}" dt="2020-05-23T09:02:06.637" v="579" actId="5793"/>
          <ac:spMkLst>
            <pc:docMk/>
            <pc:sldMk cId="3816203970" sldId="301"/>
            <ac:spMk id="4" creationId="{2E9D5C20-0B6A-4463-A844-9184CF0EAA5A}"/>
          </ac:spMkLst>
        </pc:spChg>
        <pc:spChg chg="del">
          <ac:chgData name="Tegischer Lukas" userId="f78daebb-0565-485c-bd0e-1cd035e796ff" providerId="ADAL" clId="{68BA2EB2-21A4-4C39-8113-FC77CFA21940}" dt="2020-05-23T09:01:44.647" v="569" actId="478"/>
          <ac:spMkLst>
            <pc:docMk/>
            <pc:sldMk cId="3816203970" sldId="301"/>
            <ac:spMk id="5" creationId="{E9BCF70E-8F1C-4A59-9562-9EBD02FA3C72}"/>
          </ac:spMkLst>
        </pc:spChg>
        <pc:spChg chg="add mod">
          <ac:chgData name="Tegischer Lukas" userId="f78daebb-0565-485c-bd0e-1cd035e796ff" providerId="ADAL" clId="{68BA2EB2-21A4-4C39-8113-FC77CFA21940}" dt="2020-05-25T14:24:29.561" v="723" actId="478"/>
          <ac:spMkLst>
            <pc:docMk/>
            <pc:sldMk cId="3816203970" sldId="301"/>
            <ac:spMk id="6" creationId="{7A0B2243-2B7A-4474-9EC2-AA0540D10E58}"/>
          </ac:spMkLst>
        </pc:sp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8" creationId="{894C1F0B-C1B6-48D8-BC0A-C1CC2910BB75}"/>
          </ac:picMkLst>
        </pc:picChg>
        <pc:picChg chg="del">
          <ac:chgData name="Tegischer Lukas" userId="f78daebb-0565-485c-bd0e-1cd035e796ff" providerId="ADAL" clId="{68BA2EB2-21A4-4C39-8113-FC77CFA21940}" dt="2020-05-23T09:01:42.746" v="568" actId="478"/>
          <ac:picMkLst>
            <pc:docMk/>
            <pc:sldMk cId="3816203970" sldId="301"/>
            <ac:picMk id="9" creationId="{79689970-ED8B-4690-9B06-0EB0F6747E2C}"/>
          </ac:picMkLst>
        </pc:picChg>
      </pc:sldChg>
      <pc:sldChg chg="add del">
        <pc:chgData name="Tegischer Lukas" userId="f78daebb-0565-485c-bd0e-1cd035e796ff" providerId="ADAL" clId="{68BA2EB2-21A4-4C39-8113-FC77CFA21940}" dt="2020-05-25T15:19:18.593" v="783" actId="2696"/>
        <pc:sldMkLst>
          <pc:docMk/>
          <pc:sldMk cId="806794822" sldId="302"/>
        </pc:sldMkLst>
      </pc:sldChg>
      <pc:sldChg chg="addSp delSp modSp add modAnim">
        <pc:chgData name="Tegischer Lukas" userId="f78daebb-0565-485c-bd0e-1cd035e796ff" providerId="ADAL" clId="{68BA2EB2-21A4-4C39-8113-FC77CFA21940}" dt="2020-05-25T18:55:47.324" v="832"/>
        <pc:sldMkLst>
          <pc:docMk/>
          <pc:sldMk cId="2356922128" sldId="303"/>
        </pc:sldMkLst>
        <pc:spChg chg="del">
          <ac:chgData name="Tegischer Lukas" userId="f78daebb-0565-485c-bd0e-1cd035e796ff" providerId="ADAL" clId="{68BA2EB2-21A4-4C39-8113-FC77CFA21940}" dt="2020-05-25T15:15:48.892" v="728" actId="478"/>
          <ac:spMkLst>
            <pc:docMk/>
            <pc:sldMk cId="2356922128" sldId="303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68BA2EB2-21A4-4C39-8113-FC77CFA21940}" dt="2020-05-25T15:15:51.669" v="729" actId="478"/>
          <ac:spMkLst>
            <pc:docMk/>
            <pc:sldMk cId="2356922128" sldId="303"/>
            <ac:spMk id="4" creationId="{0353BA6F-2F1F-4FB0-9B35-B69B51B81C37}"/>
          </ac:spMkLst>
        </pc:spChg>
        <pc:spChg chg="del">
          <ac:chgData name="Tegischer Lukas" userId="f78daebb-0565-485c-bd0e-1cd035e796ff" providerId="ADAL" clId="{68BA2EB2-21A4-4C39-8113-FC77CFA21940}" dt="2020-05-25T15:15:53.728" v="730" actId="478"/>
          <ac:spMkLst>
            <pc:docMk/>
            <pc:sldMk cId="2356922128" sldId="303"/>
            <ac:spMk id="5" creationId="{1C8F4660-A0BC-49DA-AD39-FF1E3DA54AC9}"/>
          </ac:spMkLst>
        </pc:spChg>
        <pc:spChg chg="mod">
          <ac:chgData name="Tegischer Lukas" userId="f78daebb-0565-485c-bd0e-1cd035e796ff" providerId="ADAL" clId="{68BA2EB2-21A4-4C39-8113-FC77CFA21940}" dt="2020-05-25T15:18:19.404" v="759" actId="1076"/>
          <ac:spMkLst>
            <pc:docMk/>
            <pc:sldMk cId="2356922128" sldId="303"/>
            <ac:spMk id="7" creationId="{2C109DED-3366-4F58-B9A7-68189A3789F8}"/>
          </ac:spMkLst>
        </pc:spChg>
        <pc:spChg chg="add mod">
          <ac:chgData name="Tegischer Lukas" userId="f78daebb-0565-485c-bd0e-1cd035e796ff" providerId="ADAL" clId="{68BA2EB2-21A4-4C39-8113-FC77CFA21940}" dt="2020-05-25T15:19:06.702" v="781" actId="1076"/>
          <ac:spMkLst>
            <pc:docMk/>
            <pc:sldMk cId="2356922128" sldId="303"/>
            <ac:spMk id="10" creationId="{D669530C-CDC0-41AB-94C3-144A01E58A2A}"/>
          </ac:spMkLst>
        </pc:spChg>
        <pc:graphicFrameChg chg="mod modGraphic">
          <ac:chgData name="Tegischer Lukas" userId="f78daebb-0565-485c-bd0e-1cd035e796ff" providerId="ADAL" clId="{68BA2EB2-21A4-4C39-8113-FC77CFA21940}" dt="2020-05-25T15:19:09.292" v="782" actId="1076"/>
          <ac:graphicFrameMkLst>
            <pc:docMk/>
            <pc:sldMk cId="2356922128" sldId="303"/>
            <ac:graphicFrameMk id="8" creationId="{B82F0515-9F91-4374-9560-C75508BDE8C2}"/>
          </ac:graphicFrameMkLst>
        </pc:graphicFrameChg>
        <pc:picChg chg="add mod">
          <ac:chgData name="Tegischer Lukas" userId="f78daebb-0565-485c-bd0e-1cd035e796ff" providerId="ADAL" clId="{68BA2EB2-21A4-4C39-8113-FC77CFA21940}" dt="2020-05-25T15:17:31.466" v="739" actId="1076"/>
          <ac:picMkLst>
            <pc:docMk/>
            <pc:sldMk cId="2356922128" sldId="303"/>
            <ac:picMk id="6" creationId="{FFD99D12-EF02-4FA0-B07A-EED52AE08B8E}"/>
          </ac:picMkLst>
        </pc:picChg>
        <pc:picChg chg="del mod">
          <ac:chgData name="Tegischer Lukas" userId="f78daebb-0565-485c-bd0e-1cd035e796ff" providerId="ADAL" clId="{68BA2EB2-21A4-4C39-8113-FC77CFA21940}" dt="2020-05-25T15:16:10.976" v="736" actId="478"/>
          <ac:picMkLst>
            <pc:docMk/>
            <pc:sldMk cId="2356922128" sldId="303"/>
            <ac:picMk id="13" creationId="{CAADFF0F-7FEF-43C9-901F-906EEC3EE2FF}"/>
          </ac:picMkLst>
        </pc:picChg>
        <pc:inkChg chg="add">
          <ac:chgData name="Tegischer Lukas" userId="f78daebb-0565-485c-bd0e-1cd035e796ff" providerId="ADAL" clId="{68BA2EB2-21A4-4C39-8113-FC77CFA21940}" dt="2020-05-25T18:55:47.324" v="832"/>
          <ac:inkMkLst>
            <pc:docMk/>
            <pc:sldMk cId="2356922128" sldId="303"/>
            <ac:inkMk id="2" creationId="{BC3DC569-AFE6-4768-AABA-A3A7EE270FE1}"/>
          </ac:inkMkLst>
        </pc:inkChg>
      </pc:sldChg>
      <pc:sldChg chg="addSp delSp modSp add modAnim">
        <pc:chgData name="Tegischer Lukas" userId="f78daebb-0565-485c-bd0e-1cd035e796ff" providerId="ADAL" clId="{68BA2EB2-21A4-4C39-8113-FC77CFA21940}" dt="2020-05-25T15:20:22.719" v="830"/>
        <pc:sldMkLst>
          <pc:docMk/>
          <pc:sldMk cId="3943016609" sldId="304"/>
        </pc:sldMkLst>
        <pc:spChg chg="mod">
          <ac:chgData name="Tegischer Lukas" userId="f78daebb-0565-485c-bd0e-1cd035e796ff" providerId="ADAL" clId="{68BA2EB2-21A4-4C39-8113-FC77CFA21940}" dt="2020-05-25T15:18:59.235" v="777" actId="1076"/>
          <ac:spMkLst>
            <pc:docMk/>
            <pc:sldMk cId="3943016609" sldId="304"/>
            <ac:spMk id="7" creationId="{2C109DED-3366-4F58-B9A7-68189A3789F8}"/>
          </ac:spMkLst>
        </pc:spChg>
        <pc:spChg chg="mod">
          <ac:chgData name="Tegischer Lukas" userId="f78daebb-0565-485c-bd0e-1cd035e796ff" providerId="ADAL" clId="{68BA2EB2-21A4-4C39-8113-FC77CFA21940}" dt="2020-05-25T15:19:01.856" v="779" actId="403"/>
          <ac:spMkLst>
            <pc:docMk/>
            <pc:sldMk cId="3943016609" sldId="304"/>
            <ac:spMk id="10" creationId="{D669530C-CDC0-41AB-94C3-144A01E58A2A}"/>
          </ac:spMkLst>
        </pc:spChg>
        <pc:picChg chg="del">
          <ac:chgData name="Tegischer Lukas" userId="f78daebb-0565-485c-bd0e-1cd035e796ff" providerId="ADAL" clId="{68BA2EB2-21A4-4C39-8113-FC77CFA21940}" dt="2020-05-25T15:18:33.823" v="767" actId="478"/>
          <ac:picMkLst>
            <pc:docMk/>
            <pc:sldMk cId="3943016609" sldId="304"/>
            <ac:picMk id="6" creationId="{FFD99D12-EF02-4FA0-B07A-EED52AE08B8E}"/>
          </ac:picMkLst>
        </pc:picChg>
        <pc:picChg chg="add mod">
          <ac:chgData name="Tegischer Lukas" userId="f78daebb-0565-485c-bd0e-1cd035e796ff" providerId="ADAL" clId="{68BA2EB2-21A4-4C39-8113-FC77CFA21940}" dt="2020-05-25T15:18:55.098" v="776" actId="1076"/>
          <ac:picMkLst>
            <pc:docMk/>
            <pc:sldMk cId="3943016609" sldId="304"/>
            <ac:picMk id="9" creationId="{173CFBA2-68E8-4812-89E3-4A047F013E6E}"/>
          </ac:picMkLst>
        </pc:picChg>
      </pc:sldChg>
    </pc:docChg>
  </pc:docChgLst>
  <pc:docChgLst>
    <pc:chgData name="Tegischer Lukas" userId="f78daebb-0565-485c-bd0e-1cd035e796ff" providerId="ADAL" clId="{D758E6AF-DA6E-4EB4-A0A5-42C8DB675D16}"/>
    <pc:docChg chg="undo custSel addSld delSld modSld">
      <pc:chgData name="Tegischer Lukas" userId="f78daebb-0565-485c-bd0e-1cd035e796ff" providerId="ADAL" clId="{D758E6AF-DA6E-4EB4-A0A5-42C8DB675D16}" dt="2020-06-16T06:08:38.398" v="255"/>
      <pc:docMkLst>
        <pc:docMk/>
      </pc:docMkLst>
      <pc:sldChg chg="modSp">
        <pc:chgData name="Tegischer Lukas" userId="f78daebb-0565-485c-bd0e-1cd035e796ff" providerId="ADAL" clId="{D758E6AF-DA6E-4EB4-A0A5-42C8DB675D16}" dt="2020-06-16T05:59:20.086" v="33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D758E6AF-DA6E-4EB4-A0A5-42C8DB675D16}" dt="2020-06-16T05:59:20.086" v="33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D758E6AF-DA6E-4EB4-A0A5-42C8DB675D16}" dt="2020-06-16T06:04:04.692" v="172"/>
        <pc:sldMkLst>
          <pc:docMk/>
          <pc:sldMk cId="4068653008" sldId="278"/>
        </pc:sldMkLst>
        <pc:spChg chg="mod">
          <ac:chgData name="Tegischer Lukas" userId="f78daebb-0565-485c-bd0e-1cd035e796ff" providerId="ADAL" clId="{D758E6AF-DA6E-4EB4-A0A5-42C8DB675D16}" dt="2020-06-16T05:59:30.266" v="59" actId="20577"/>
          <ac:spMkLst>
            <pc:docMk/>
            <pc:sldMk cId="4068653008" sldId="278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5:59:32.704" v="60" actId="478"/>
          <ac:spMkLst>
            <pc:docMk/>
            <pc:sldMk cId="4068653008" sldId="278"/>
            <ac:spMk id="3" creationId="{C6E72528-3E1A-4D37-ABE1-288918219A59}"/>
          </ac:spMkLst>
        </pc:spChg>
        <pc:spChg chg="add del mod">
          <ac:chgData name="Tegischer Lukas" userId="f78daebb-0565-485c-bd0e-1cd035e796ff" providerId="ADAL" clId="{D758E6AF-DA6E-4EB4-A0A5-42C8DB675D16}" dt="2020-06-16T06:02:27.702" v="122" actId="478"/>
          <ac:spMkLst>
            <pc:docMk/>
            <pc:sldMk cId="4068653008" sldId="278"/>
            <ac:spMk id="4" creationId="{38B992C7-3E32-4ED8-BC2B-5265ECC82B75}"/>
          </ac:spMkLst>
        </pc:spChg>
        <pc:spChg chg="add del mod">
          <ac:chgData name="Tegischer Lukas" userId="f78daebb-0565-485c-bd0e-1cd035e796ff" providerId="ADAL" clId="{D758E6AF-DA6E-4EB4-A0A5-42C8DB675D16}" dt="2020-06-16T06:02:56.031" v="147" actId="478"/>
          <ac:spMkLst>
            <pc:docMk/>
            <pc:sldMk cId="4068653008" sldId="278"/>
            <ac:spMk id="5" creationId="{393E2BC7-9129-4881-9F77-4D45A01CFD9B}"/>
          </ac:spMkLst>
        </pc:spChg>
        <pc:spChg chg="add mod">
          <ac:chgData name="Tegischer Lukas" userId="f78daebb-0565-485c-bd0e-1cd035e796ff" providerId="ADAL" clId="{D758E6AF-DA6E-4EB4-A0A5-42C8DB675D16}" dt="2020-06-16T06:01:53.139" v="106" actId="1076"/>
          <ac:spMkLst>
            <pc:docMk/>
            <pc:sldMk cId="4068653008" sldId="278"/>
            <ac:spMk id="6" creationId="{CE7B355E-508D-419C-A05E-DBB005F0667C}"/>
          </ac:spMkLst>
        </pc:spChg>
        <pc:spChg chg="add del mod">
          <ac:chgData name="Tegischer Lukas" userId="f78daebb-0565-485c-bd0e-1cd035e796ff" providerId="ADAL" clId="{D758E6AF-DA6E-4EB4-A0A5-42C8DB675D16}" dt="2020-06-16T06:01:50.786" v="105"/>
          <ac:spMkLst>
            <pc:docMk/>
            <pc:sldMk cId="4068653008" sldId="278"/>
            <ac:spMk id="11" creationId="{D9E4B760-1F48-4068-B36A-AD6CAE0918F3}"/>
          </ac:spMkLst>
        </pc:spChg>
        <pc:spChg chg="add del mod">
          <ac:chgData name="Tegischer Lukas" userId="f78daebb-0565-485c-bd0e-1cd035e796ff" providerId="ADAL" clId="{D758E6AF-DA6E-4EB4-A0A5-42C8DB675D16}" dt="2020-06-16T06:02:54.871" v="146" actId="478"/>
          <ac:spMkLst>
            <pc:docMk/>
            <pc:sldMk cId="4068653008" sldId="278"/>
            <ac:spMk id="13" creationId="{7984E34B-93AA-4FF3-AE29-4CC79CDB58B3}"/>
          </ac:spMkLst>
        </pc:spChg>
        <pc:picChg chg="add del mod">
          <ac:chgData name="Tegischer Lukas" userId="f78daebb-0565-485c-bd0e-1cd035e796ff" providerId="ADAL" clId="{D758E6AF-DA6E-4EB4-A0A5-42C8DB675D16}" dt="2020-06-16T05:59:52.298" v="67" actId="478"/>
          <ac:picMkLst>
            <pc:docMk/>
            <pc:sldMk cId="4068653008" sldId="278"/>
            <ac:picMk id="7" creationId="{A0E90FB9-62F5-4B8C-A15F-0D44C142E708}"/>
          </ac:picMkLst>
        </pc:picChg>
        <pc:picChg chg="add mod modCrop">
          <ac:chgData name="Tegischer Lukas" userId="f78daebb-0565-485c-bd0e-1cd035e796ff" providerId="ADAL" clId="{D758E6AF-DA6E-4EB4-A0A5-42C8DB675D16}" dt="2020-06-16T06:02:25.933" v="121" actId="1076"/>
          <ac:picMkLst>
            <pc:docMk/>
            <pc:sldMk cId="4068653008" sldId="278"/>
            <ac:picMk id="8" creationId="{B4FAB17C-7EC9-4E9E-BF0F-D612388A6C09}"/>
          </ac:picMkLst>
        </pc:picChg>
        <pc:picChg chg="del">
          <ac:chgData name="Tegischer Lukas" userId="f78daebb-0565-485c-bd0e-1cd035e796ff" providerId="ADAL" clId="{D758E6AF-DA6E-4EB4-A0A5-42C8DB675D16}" dt="2020-06-16T05:59:33.858" v="61" actId="478"/>
          <ac:picMkLst>
            <pc:docMk/>
            <pc:sldMk cId="4068653008" sldId="278"/>
            <ac:picMk id="9" creationId="{07812DD2-789C-48BB-A443-DF58B781869D}"/>
          </ac:picMkLst>
        </pc:picChg>
        <pc:picChg chg="del">
          <ac:chgData name="Tegischer Lukas" userId="f78daebb-0565-485c-bd0e-1cd035e796ff" providerId="ADAL" clId="{D758E6AF-DA6E-4EB4-A0A5-42C8DB675D16}" dt="2020-06-16T05:59:35.376" v="62" actId="478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D758E6AF-DA6E-4EB4-A0A5-42C8DB675D16}" dt="2020-06-16T06:07:01.825" v="253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D758E6AF-DA6E-4EB4-A0A5-42C8DB675D16}" dt="2020-06-16T06:07:01.825" v="253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add del">
        <pc:chgData name="Tegischer Lukas" userId="f78daebb-0565-485c-bd0e-1cd035e796ff" providerId="ADAL" clId="{D758E6AF-DA6E-4EB4-A0A5-42C8DB675D16}" dt="2020-06-16T06:02:40.260" v="125" actId="2696"/>
        <pc:sldMkLst>
          <pc:docMk/>
          <pc:sldMk cId="221915474" sldId="292"/>
        </pc:sldMkLst>
      </pc:sldChg>
      <pc:sldChg chg="addSp 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3258084813" sldId="293"/>
        </pc:sldMkLst>
        <pc:spChg chg="mod">
          <ac:chgData name="Tegischer Lukas" userId="f78daebb-0565-485c-bd0e-1cd035e796ff" providerId="ADAL" clId="{D758E6AF-DA6E-4EB4-A0A5-42C8DB675D16}" dt="2020-06-16T06:02:48.278" v="144" actId="20577"/>
          <ac:spMkLst>
            <pc:docMk/>
            <pc:sldMk cId="3258084813" sldId="293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2:50.888" v="145" actId="478"/>
          <ac:spMkLst>
            <pc:docMk/>
            <pc:sldMk cId="3258084813" sldId="293"/>
            <ac:spMk id="6" creationId="{CE7B355E-508D-419C-A05E-DBB005F0667C}"/>
          </ac:spMkLst>
        </pc:spChg>
        <pc:spChg chg="add mod">
          <ac:chgData name="Tegischer Lukas" userId="f78daebb-0565-485c-bd0e-1cd035e796ff" providerId="ADAL" clId="{D758E6AF-DA6E-4EB4-A0A5-42C8DB675D16}" dt="2020-06-16T06:03:02.829" v="150" actId="20577"/>
          <ac:spMkLst>
            <pc:docMk/>
            <pc:sldMk cId="3258084813" sldId="293"/>
            <ac:spMk id="9" creationId="{0D51E328-5134-4A27-BE86-23EAADF35C99}"/>
          </ac:spMkLst>
        </pc:spChg>
        <pc:spChg chg="add mod">
          <ac:chgData name="Tegischer Lukas" userId="f78daebb-0565-485c-bd0e-1cd035e796ff" providerId="ADAL" clId="{D758E6AF-DA6E-4EB4-A0A5-42C8DB675D16}" dt="2020-06-16T06:03:09.208" v="153" actId="20577"/>
          <ac:spMkLst>
            <pc:docMk/>
            <pc:sldMk cId="3258084813" sldId="293"/>
            <ac:spMk id="10" creationId="{BA23A8AD-5E15-496E-82C6-544E715E7040}"/>
          </ac:spMkLst>
        </pc:spChg>
        <pc:spChg chg="add mod">
          <ac:chgData name="Tegischer Lukas" userId="f78daebb-0565-485c-bd0e-1cd035e796ff" providerId="ADAL" clId="{D758E6AF-DA6E-4EB4-A0A5-42C8DB675D16}" dt="2020-06-16T06:03:15.627" v="155" actId="1076"/>
          <ac:spMkLst>
            <pc:docMk/>
            <pc:sldMk cId="3258084813" sldId="293"/>
            <ac:spMk id="11" creationId="{603647A7-BBDD-48C5-A46E-7B4255FAC4A3}"/>
          </ac:spMkLst>
        </pc:spChg>
        <pc:spChg chg="add mod">
          <ac:chgData name="Tegischer Lukas" userId="f78daebb-0565-485c-bd0e-1cd035e796ff" providerId="ADAL" clId="{D758E6AF-DA6E-4EB4-A0A5-42C8DB675D16}" dt="2020-06-16T06:03:22.207" v="159" actId="20577"/>
          <ac:spMkLst>
            <pc:docMk/>
            <pc:sldMk cId="3258084813" sldId="293"/>
            <ac:spMk id="12" creationId="{5DD669EC-C5F3-43E5-8BCC-2CE7E4AB3DEF}"/>
          </ac:spMkLst>
        </pc:spChg>
        <pc:spChg chg="add mod">
          <ac:chgData name="Tegischer Lukas" userId="f78daebb-0565-485c-bd0e-1cd035e796ff" providerId="ADAL" clId="{D758E6AF-DA6E-4EB4-A0A5-42C8DB675D16}" dt="2020-06-16T06:03:26.940" v="162" actId="20577"/>
          <ac:spMkLst>
            <pc:docMk/>
            <pc:sldMk cId="3258084813" sldId="293"/>
            <ac:spMk id="15" creationId="{2B1EF744-80C6-4D33-97EA-6192E58277F7}"/>
          </ac:spMkLst>
        </pc:spChg>
        <pc:spChg chg="add mod">
          <ac:chgData name="Tegischer Lukas" userId="f78daebb-0565-485c-bd0e-1cd035e796ff" providerId="ADAL" clId="{D758E6AF-DA6E-4EB4-A0A5-42C8DB675D16}" dt="2020-06-16T06:03:31.851" v="165" actId="20577"/>
          <ac:spMkLst>
            <pc:docMk/>
            <pc:sldMk cId="3258084813" sldId="293"/>
            <ac:spMk id="16" creationId="{627FE86D-6515-4515-BD36-E27AD2114EAD}"/>
          </ac:spMkLst>
        </pc:spChg>
      </pc:sldChg>
      <pc:sldChg chg="delSp modSp add modTransition modAnim">
        <pc:chgData name="Tegischer Lukas" userId="f78daebb-0565-485c-bd0e-1cd035e796ff" providerId="ADAL" clId="{D758E6AF-DA6E-4EB4-A0A5-42C8DB675D16}" dt="2020-06-16T06:08:38.398" v="255"/>
        <pc:sldMkLst>
          <pc:docMk/>
          <pc:sldMk cId="2428346085" sldId="294"/>
        </pc:sldMkLst>
        <pc:spChg chg="mod">
          <ac:chgData name="Tegischer Lukas" userId="f78daebb-0565-485c-bd0e-1cd035e796ff" providerId="ADAL" clId="{D758E6AF-DA6E-4EB4-A0A5-42C8DB675D16}" dt="2020-06-16T06:04:22.731" v="206" actId="1076"/>
          <ac:spMkLst>
            <pc:docMk/>
            <pc:sldMk cId="2428346085" sldId="294"/>
            <ac:spMk id="2" creationId="{00000000-0000-0000-0000-00000000000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5" creationId="{393E2BC7-9129-4881-9F77-4D45A01CFD9B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9" creationId="{0D51E328-5134-4A27-BE86-23EAADF35C99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0" creationId="{BA23A8AD-5E15-496E-82C6-544E715E7040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1" creationId="{603647A7-BBDD-48C5-A46E-7B4255FAC4A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2" creationId="{5DD669EC-C5F3-43E5-8BCC-2CE7E4AB3DEF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3" creationId="{7984E34B-93AA-4FF3-AE29-4CC79CDB58B3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5" creationId="{2B1EF744-80C6-4D33-97EA-6192E58277F7}"/>
          </ac:spMkLst>
        </pc:spChg>
        <pc:spChg chg="del">
          <ac:chgData name="Tegischer Lukas" userId="f78daebb-0565-485c-bd0e-1cd035e796ff" providerId="ADAL" clId="{D758E6AF-DA6E-4EB4-A0A5-42C8DB675D16}" dt="2020-06-16T06:04:12.568" v="174" actId="478"/>
          <ac:spMkLst>
            <pc:docMk/>
            <pc:sldMk cId="2428346085" sldId="294"/>
            <ac:spMk id="16" creationId="{627FE86D-6515-4515-BD36-E27AD2114EAD}"/>
          </ac:spMkLst>
        </pc:spChg>
        <pc:picChg chg="del">
          <ac:chgData name="Tegischer Lukas" userId="f78daebb-0565-485c-bd0e-1cd035e796ff" providerId="ADAL" clId="{D758E6AF-DA6E-4EB4-A0A5-42C8DB675D16}" dt="2020-06-16T06:04:12.568" v="174" actId="478"/>
          <ac:picMkLst>
            <pc:docMk/>
            <pc:sldMk cId="2428346085" sldId="294"/>
            <ac:picMk id="8" creationId="{B4FAB17C-7EC9-4E9E-BF0F-D612388A6C09}"/>
          </ac:picMkLst>
        </pc:picChg>
      </pc:sldChg>
      <pc:sldChg chg="del">
        <pc:chgData name="Tegischer Lukas" userId="f78daebb-0565-485c-bd0e-1cd035e796ff" providerId="ADAL" clId="{D758E6AF-DA6E-4EB4-A0A5-42C8DB675D16}" dt="2020-06-16T05:59:24.502" v="34" actId="2696"/>
        <pc:sldMkLst>
          <pc:docMk/>
          <pc:sldMk cId="3082886583" sldId="305"/>
        </pc:sldMkLst>
      </pc:sldChg>
      <pc:sldChg chg="del">
        <pc:chgData name="Tegischer Lukas" userId="f78daebb-0565-485c-bd0e-1cd035e796ff" providerId="ADAL" clId="{D758E6AF-DA6E-4EB4-A0A5-42C8DB675D16}" dt="2020-06-16T05:59:24.755" v="35" actId="2696"/>
        <pc:sldMkLst>
          <pc:docMk/>
          <pc:sldMk cId="3695810064" sldId="306"/>
        </pc:sldMkLst>
      </pc:sldChg>
      <pc:sldChg chg="del">
        <pc:chgData name="Tegischer Lukas" userId="f78daebb-0565-485c-bd0e-1cd035e796ff" providerId="ADAL" clId="{D758E6AF-DA6E-4EB4-A0A5-42C8DB675D16}" dt="2020-06-16T05:59:24.857" v="36" actId="2696"/>
        <pc:sldMkLst>
          <pc:docMk/>
          <pc:sldMk cId="1012119530" sldId="307"/>
        </pc:sldMkLst>
      </pc:sldChg>
      <pc:sldChg chg="del">
        <pc:chgData name="Tegischer Lukas" userId="f78daebb-0565-485c-bd0e-1cd035e796ff" providerId="ADAL" clId="{D758E6AF-DA6E-4EB4-A0A5-42C8DB675D16}" dt="2020-06-16T05:59:24.900" v="37" actId="2696"/>
        <pc:sldMkLst>
          <pc:docMk/>
          <pc:sldMk cId="1014519777" sldId="308"/>
        </pc:sldMkLst>
      </pc:sldChg>
      <pc:sldChg chg="del">
        <pc:chgData name="Tegischer Lukas" userId="f78daebb-0565-485c-bd0e-1cd035e796ff" providerId="ADAL" clId="{D758E6AF-DA6E-4EB4-A0A5-42C8DB675D16}" dt="2020-06-16T05:59:24.952" v="38" actId="2696"/>
        <pc:sldMkLst>
          <pc:docMk/>
          <pc:sldMk cId="4257483516" sldId="309"/>
        </pc:sldMkLst>
      </pc:sldChg>
    </pc:docChg>
  </pc:docChgLst>
  <pc:docChgLst>
    <pc:chgData name="Tegischer Lukas" userId="f78daebb-0565-485c-bd0e-1cd035e796ff" providerId="ADAL" clId="{11EA94BB-25D9-43B9-859A-EF604BC17037}"/>
    <pc:docChg chg="undo custSel addSld delSld modSld">
      <pc:chgData name="Tegischer Lukas" userId="f78daebb-0565-485c-bd0e-1cd035e796ff" providerId="ADAL" clId="{11EA94BB-25D9-43B9-859A-EF604BC17037}" dt="2021-02-23T20:12:10.180" v="596" actId="1076"/>
      <pc:docMkLst>
        <pc:docMk/>
      </pc:docMkLst>
      <pc:sldChg chg="modSp mod">
        <pc:chgData name="Tegischer Lukas" userId="f78daebb-0565-485c-bd0e-1cd035e796ff" providerId="ADAL" clId="{11EA94BB-25D9-43B9-859A-EF604BC17037}" dt="2021-02-23T19:49:55.803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11EA94BB-25D9-43B9-859A-EF604BC17037}" dt="2021-02-23T19:49:55.803" v="2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 delAnim modAnim">
        <pc:chgData name="Tegischer Lukas" userId="f78daebb-0565-485c-bd0e-1cd035e796ff" providerId="ADAL" clId="{11EA94BB-25D9-43B9-859A-EF604BC17037}" dt="2021-02-23T20:01:23.083" v="400" actId="20577"/>
        <pc:sldMkLst>
          <pc:docMk/>
          <pc:sldMk cId="4068653008" sldId="278"/>
        </pc:sldMkLst>
        <pc:spChg chg="mod">
          <ac:chgData name="Tegischer Lukas" userId="f78daebb-0565-485c-bd0e-1cd035e796ff" providerId="ADAL" clId="{11EA94BB-25D9-43B9-859A-EF604BC17037}" dt="2021-02-23T19:50:02.512" v="4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2:07.567" v="63" actId="6549"/>
          <ac:spMkLst>
            <pc:docMk/>
            <pc:sldMk cId="4068653008" sldId="278"/>
            <ac:spMk id="3" creationId="{9C7D46E8-AAC5-4CB9-8F38-4FBEE563BA6B}"/>
          </ac:spMkLst>
        </pc:spChg>
        <pc:spChg chg="del">
          <ac:chgData name="Tegischer Lukas" userId="f78daebb-0565-485c-bd0e-1cd035e796ff" providerId="ADAL" clId="{11EA94BB-25D9-43B9-859A-EF604BC17037}" dt="2021-02-23T19:50:05.054" v="44" actId="478"/>
          <ac:spMkLst>
            <pc:docMk/>
            <pc:sldMk cId="4068653008" sldId="278"/>
            <ac:spMk id="4" creationId="{F53D1782-2A6E-4F77-BB51-906AA115426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5" creationId="{BDBE006E-17A7-4235-BD01-AE5E696CAA81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6" creationId="{58B6F283-36D0-418F-B973-5056D05BE050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7" creationId="{72D08F3E-78F4-4D63-9690-BBFF5D38A72D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8" creationId="{EC4EEDE5-8B50-4C5C-B26A-ACA6CB2ED45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9" creationId="{58BCFBA5-24FD-4180-9F32-EF5AB171A043}"/>
          </ac:spMkLst>
        </pc:spChg>
        <pc:spChg chg="add mod">
          <ac:chgData name="Tegischer Lukas" userId="f78daebb-0565-485c-bd0e-1cd035e796ff" providerId="ADAL" clId="{11EA94BB-25D9-43B9-859A-EF604BC17037}" dt="2021-02-23T19:57:40.810" v="326" actId="115"/>
          <ac:spMkLst>
            <pc:docMk/>
            <pc:sldMk cId="4068653008" sldId="278"/>
            <ac:spMk id="10" creationId="{B004CF31-1223-4F69-994A-A4BA38235B8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1" creationId="{87309309-90F5-49E6-A7CA-F4B857274178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2" creationId="{AF6D3CAA-C10C-4BE2-AEA1-86DB14FC427F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3" creationId="{D5FD0FC3-5A9F-4E3F-BF1C-AE9AD0B428BC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5" creationId="{A72F96E8-090A-445B-B9E0-C48527FBA3A6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6" creationId="{95F6DC6B-645A-446D-A9AF-C061FB138D7E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7" creationId="{74745B25-3D2A-4B20-B69F-5B9D4B801A7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8" creationId="{F5F8FBAE-3C0A-4D28-80C3-AE10140DA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19" creationId="{1A8A4263-FC80-4A50-8B50-D66FF9FE8B97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0" creationId="{E69DD4DB-E069-458B-B46B-008D1FB64033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1" creationId="{15D2989F-DA87-46CD-887D-7759AD11EE3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22" creationId="{92DF73B4-A725-4CDD-A96F-34776E2C7502}"/>
          </ac:spMkLst>
        </pc:spChg>
        <pc:spChg chg="add mod">
          <ac:chgData name="Tegischer Lukas" userId="f78daebb-0565-485c-bd0e-1cd035e796ff" providerId="ADAL" clId="{11EA94BB-25D9-43B9-859A-EF604BC17037}" dt="2021-02-23T19:58:04.322" v="334" actId="1076"/>
          <ac:spMkLst>
            <pc:docMk/>
            <pc:sldMk cId="4068653008" sldId="278"/>
            <ac:spMk id="24" creationId="{1267665C-BB22-44DD-AAEE-157BC2DE603E}"/>
          </ac:spMkLst>
        </pc:spChg>
        <pc:spChg chg="add mod">
          <ac:chgData name="Tegischer Lukas" userId="f78daebb-0565-485c-bd0e-1cd035e796ff" providerId="ADAL" clId="{11EA94BB-25D9-43B9-859A-EF604BC17037}" dt="2021-02-23T20:01:23.083" v="400" actId="20577"/>
          <ac:spMkLst>
            <pc:docMk/>
            <pc:sldMk cId="4068653008" sldId="278"/>
            <ac:spMk id="26" creationId="{EDC07A0E-182D-484F-B318-2D6B61757970}"/>
          </ac:spMkLst>
        </pc:spChg>
        <pc:spChg chg="add mod">
          <ac:chgData name="Tegischer Lukas" userId="f78daebb-0565-485c-bd0e-1cd035e796ff" providerId="ADAL" clId="{11EA94BB-25D9-43B9-859A-EF604BC17037}" dt="2021-02-23T19:57:14.379" v="319" actId="1076"/>
          <ac:spMkLst>
            <pc:docMk/>
            <pc:sldMk cId="4068653008" sldId="278"/>
            <ac:spMk id="28" creationId="{57A4B4BC-4E19-4773-A13B-5D9F5EFC29E4}"/>
          </ac:spMkLst>
        </pc:spChg>
        <pc:spChg chg="add mod">
          <ac:chgData name="Tegischer Lukas" userId="f78daebb-0565-485c-bd0e-1cd035e796ff" providerId="ADAL" clId="{11EA94BB-25D9-43B9-859A-EF604BC17037}" dt="2021-02-23T19:57:23.430" v="322" actId="1076"/>
          <ac:spMkLst>
            <pc:docMk/>
            <pc:sldMk cId="4068653008" sldId="278"/>
            <ac:spMk id="34" creationId="{2296717D-6A1A-437B-B445-06CD120BA2B8}"/>
          </ac:spMkLst>
        </pc:spChg>
        <pc:spChg chg="add mod">
          <ac:chgData name="Tegischer Lukas" userId="f78daebb-0565-485c-bd0e-1cd035e796ff" providerId="ADAL" clId="{11EA94BB-25D9-43B9-859A-EF604BC17037}" dt="2021-02-23T19:57:36.340" v="325" actId="1076"/>
          <ac:spMkLst>
            <pc:docMk/>
            <pc:sldMk cId="4068653008" sldId="278"/>
            <ac:spMk id="36" creationId="{9314D855-6D3E-41E3-87FD-0EA945DBE1BA}"/>
          </ac:spMkLst>
        </pc:spChg>
        <pc:spChg chg="del">
          <ac:chgData name="Tegischer Lukas" userId="f78daebb-0565-485c-bd0e-1cd035e796ff" providerId="ADAL" clId="{11EA94BB-25D9-43B9-859A-EF604BC17037}" dt="2021-02-23T19:50:15.106" v="45" actId="478"/>
          <ac:spMkLst>
            <pc:docMk/>
            <pc:sldMk cId="4068653008" sldId="278"/>
            <ac:spMk id="37" creationId="{3F377AB5-B871-40AF-B989-CD36AEBBD2C9}"/>
          </ac:spMkLst>
        </pc:sp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3" creationId="{8BE84DBD-FB34-4743-8372-817C1B770B8A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5" creationId="{EAE46C8E-74EB-4988-9874-78152D0DF88C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7" creationId="{0CD6EA5C-971D-4514-B2B8-C32A55887269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29" creationId="{B0DBE80D-C93D-45F0-A9CC-78EA29F5E972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1" creationId="{F7ECBDE5-3985-4BFD-9110-0EC207B95F73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3" creationId="{79471FD7-9F88-4815-96B8-946D4ACB3080}"/>
          </ac:cxnSpMkLst>
        </pc:cxnChg>
        <pc:cxnChg chg="del">
          <ac:chgData name="Tegischer Lukas" userId="f78daebb-0565-485c-bd0e-1cd035e796ff" providerId="ADAL" clId="{11EA94BB-25D9-43B9-859A-EF604BC17037}" dt="2021-02-23T19:50:15.106" v="45" actId="478"/>
          <ac:cxnSpMkLst>
            <pc:docMk/>
            <pc:sldMk cId="4068653008" sldId="278"/>
            <ac:cxnSpMk id="35" creationId="{CB62FD2D-95F4-4856-994B-69BA20D26395}"/>
          </ac:cxnSpMkLst>
        </pc:cxnChg>
      </pc:sldChg>
      <pc:sldChg chg="addSp delSp modSp mod">
        <pc:chgData name="Tegischer Lukas" userId="f78daebb-0565-485c-bd0e-1cd035e796ff" providerId="ADAL" clId="{11EA94BB-25D9-43B9-859A-EF604BC17037}" dt="2021-02-23T20:12:10.180" v="596" actId="1076"/>
        <pc:sldMkLst>
          <pc:docMk/>
          <pc:sldMk cId="3932101437" sldId="291"/>
        </pc:sldMkLst>
        <pc:spChg chg="del">
          <ac:chgData name="Tegischer Lukas" userId="f78daebb-0565-485c-bd0e-1cd035e796ff" providerId="ADAL" clId="{11EA94BB-25D9-43B9-859A-EF604BC17037}" dt="2021-02-23T20:11:36.697" v="590" actId="478"/>
          <ac:spMkLst>
            <pc:docMk/>
            <pc:sldMk cId="3932101437" sldId="291"/>
            <ac:spMk id="2" creationId="{00000000-0000-0000-0000-000000000000}"/>
          </ac:spMkLst>
        </pc:spChg>
        <pc:spChg chg="add del mod">
          <ac:chgData name="Tegischer Lukas" userId="f78daebb-0565-485c-bd0e-1cd035e796ff" providerId="ADAL" clId="{11EA94BB-25D9-43B9-859A-EF604BC17037}" dt="2021-02-23T20:11:38.091" v="591" actId="478"/>
          <ac:spMkLst>
            <pc:docMk/>
            <pc:sldMk cId="3932101437" sldId="291"/>
            <ac:spMk id="4" creationId="{9BA44ABF-923E-4049-83F0-2683D5FE1E17}"/>
          </ac:spMkLst>
        </pc:spChg>
        <pc:spChg chg="del">
          <ac:chgData name="Tegischer Lukas" userId="f78daebb-0565-485c-bd0e-1cd035e796ff" providerId="ADAL" clId="{11EA94BB-25D9-43B9-859A-EF604BC17037}" dt="2021-02-23T20:11:39.417" v="592" actId="478"/>
          <ac:spMkLst>
            <pc:docMk/>
            <pc:sldMk cId="3932101437" sldId="291"/>
            <ac:spMk id="5" creationId="{00000000-0000-0000-0000-000000000000}"/>
          </ac:spMkLst>
        </pc:spChg>
        <pc:picChg chg="mod">
          <ac:chgData name="Tegischer Lukas" userId="f78daebb-0565-485c-bd0e-1cd035e796ff" providerId="ADAL" clId="{11EA94BB-25D9-43B9-859A-EF604BC17037}" dt="2021-02-23T20:12:10.180" v="596" actId="1076"/>
          <ac:picMkLst>
            <pc:docMk/>
            <pc:sldMk cId="3932101437" sldId="291"/>
            <ac:picMk id="8" creationId="{8F2101E0-256F-4B97-9DE7-1F7EED66ABA6}"/>
          </ac:picMkLst>
        </pc:picChg>
      </pc:sldChg>
      <pc:sldChg chg="addSp delSp modSp mod modAnim">
        <pc:chgData name="Tegischer Lukas" userId="f78daebb-0565-485c-bd0e-1cd035e796ff" providerId="ADAL" clId="{11EA94BB-25D9-43B9-859A-EF604BC17037}" dt="2021-02-23T20:00:30.622" v="382" actId="1582"/>
        <pc:sldMkLst>
          <pc:docMk/>
          <pc:sldMk cId="442268101" sldId="295"/>
        </pc:sldMkLst>
        <pc:spChg chg="mod">
          <ac:chgData name="Tegischer Lukas" userId="f78daebb-0565-485c-bd0e-1cd035e796ff" providerId="ADAL" clId="{11EA94BB-25D9-43B9-859A-EF604BC17037}" dt="2021-02-23T19:58:17.717" v="338" actId="1076"/>
          <ac:spMkLst>
            <pc:docMk/>
            <pc:sldMk cId="442268101" sldId="295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19:59:39.986" v="373" actId="113"/>
          <ac:spMkLst>
            <pc:docMk/>
            <pc:sldMk cId="442268101" sldId="295"/>
            <ac:spMk id="3" creationId="{D463DAB8-BEC5-4D31-A077-846751FB18C8}"/>
          </ac:spMkLst>
        </pc:spChg>
        <pc:spChg chg="del">
          <ac:chgData name="Tegischer Lukas" userId="f78daebb-0565-485c-bd0e-1cd035e796ff" providerId="ADAL" clId="{11EA94BB-25D9-43B9-859A-EF604BC17037}" dt="2021-02-23T19:58:19.122" v="339" actId="478"/>
          <ac:spMkLst>
            <pc:docMk/>
            <pc:sldMk cId="442268101" sldId="295"/>
            <ac:spMk id="4" creationId="{7A68337A-7744-40D5-ADAA-7E56CEF4E27B}"/>
          </ac:spMkLst>
        </pc:spChg>
        <pc:picChg chg="add mod">
          <ac:chgData name="Tegischer Lukas" userId="f78daebb-0565-485c-bd0e-1cd035e796ff" providerId="ADAL" clId="{11EA94BB-25D9-43B9-859A-EF604BC17037}" dt="2021-02-23T20:00:30.622" v="382" actId="1582"/>
          <ac:picMkLst>
            <pc:docMk/>
            <pc:sldMk cId="442268101" sldId="295"/>
            <ac:picMk id="5" creationId="{9C6E3F11-BDA1-4210-9743-ED415B76E7A1}"/>
          </ac:picMkLst>
        </pc:picChg>
      </pc:sldChg>
      <pc:sldChg chg="del">
        <pc:chgData name="Tegischer Lukas" userId="f78daebb-0565-485c-bd0e-1cd035e796ff" providerId="ADAL" clId="{11EA94BB-25D9-43B9-859A-EF604BC17037}" dt="2021-02-23T20:02:22.265" v="413" actId="47"/>
        <pc:sldMkLst>
          <pc:docMk/>
          <pc:sldMk cId="2958254091" sldId="299"/>
        </pc:sldMkLst>
      </pc:sldChg>
      <pc:sldChg chg="del">
        <pc:chgData name="Tegischer Lukas" userId="f78daebb-0565-485c-bd0e-1cd035e796ff" providerId="ADAL" clId="{11EA94BB-25D9-43B9-859A-EF604BC17037}" dt="2021-02-23T20:02:21.389" v="412" actId="47"/>
        <pc:sldMkLst>
          <pc:docMk/>
          <pc:sldMk cId="265588257" sldId="300"/>
        </pc:sldMkLst>
      </pc:sldChg>
      <pc:sldChg chg="addSp delSp modSp add mod delAnim modAnim">
        <pc:chgData name="Tegischer Lukas" userId="f78daebb-0565-485c-bd0e-1cd035e796ff" providerId="ADAL" clId="{11EA94BB-25D9-43B9-859A-EF604BC17037}" dt="2021-02-23T20:02:16.592" v="411"/>
        <pc:sldMkLst>
          <pc:docMk/>
          <pc:sldMk cId="3743061103" sldId="301"/>
        </pc:sldMkLst>
        <pc:spChg chg="mod">
          <ac:chgData name="Tegischer Lukas" userId="f78daebb-0565-485c-bd0e-1cd035e796ff" providerId="ADAL" clId="{11EA94BB-25D9-43B9-859A-EF604BC17037}" dt="2021-02-23T20:00:50.183" v="386" actId="20577"/>
          <ac:spMkLst>
            <pc:docMk/>
            <pc:sldMk cId="3743061103" sldId="301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0:54.799" v="388" actId="478"/>
          <ac:spMkLst>
            <pc:docMk/>
            <pc:sldMk cId="3743061103" sldId="301"/>
            <ac:spMk id="3" creationId="{D463DAB8-BEC5-4D31-A077-846751FB18C8}"/>
          </ac:spMkLst>
        </pc:spChg>
        <pc:spChg chg="add mod">
          <ac:chgData name="Tegischer Lukas" userId="f78daebb-0565-485c-bd0e-1cd035e796ff" providerId="ADAL" clId="{11EA94BB-25D9-43B9-859A-EF604BC17037}" dt="2021-02-23T20:02:00.233" v="407" actId="20577"/>
          <ac:spMkLst>
            <pc:docMk/>
            <pc:sldMk cId="3743061103" sldId="301"/>
            <ac:spMk id="4" creationId="{83091791-D9C1-4EE5-B25B-569C14E46796}"/>
          </ac:spMkLst>
        </pc:spChg>
        <pc:picChg chg="del">
          <ac:chgData name="Tegischer Lukas" userId="f78daebb-0565-485c-bd0e-1cd035e796ff" providerId="ADAL" clId="{11EA94BB-25D9-43B9-859A-EF604BC17037}" dt="2021-02-23T20:00:51.811" v="387" actId="478"/>
          <ac:picMkLst>
            <pc:docMk/>
            <pc:sldMk cId="3743061103" sldId="301"/>
            <ac:picMk id="5" creationId="{9C6E3F11-BDA1-4210-9743-ED415B76E7A1}"/>
          </ac:picMkLst>
        </pc:picChg>
        <pc:picChg chg="add mod">
          <ac:chgData name="Tegischer Lukas" userId="f78daebb-0565-485c-bd0e-1cd035e796ff" providerId="ADAL" clId="{11EA94BB-25D9-43B9-859A-EF604BC17037}" dt="2021-02-23T20:01:43.691" v="404" actId="1582"/>
          <ac:picMkLst>
            <pc:docMk/>
            <pc:sldMk cId="3743061103" sldId="301"/>
            <ac:picMk id="6" creationId="{9B2030F0-2E54-40FD-BC1D-B4504385876D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03.201" v="515" actId="108"/>
        <pc:sldMkLst>
          <pc:docMk/>
          <pc:sldMk cId="2048505435" sldId="302"/>
        </pc:sldMkLst>
        <pc:spChg chg="mod">
          <ac:chgData name="Tegischer Lukas" userId="f78daebb-0565-485c-bd0e-1cd035e796ff" providerId="ADAL" clId="{11EA94BB-25D9-43B9-859A-EF604BC17037}" dt="2021-02-23T20:02:43.647" v="433" actId="20577"/>
          <ac:spMkLst>
            <pc:docMk/>
            <pc:sldMk cId="2048505435" sldId="302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3:08.348" v="440" actId="1076"/>
          <ac:spMkLst>
            <pc:docMk/>
            <pc:sldMk cId="2048505435" sldId="302"/>
            <ac:spMk id="3" creationId="{4542AA1F-043A-4D2D-837C-6F408F856562}"/>
          </ac:spMkLst>
        </pc:spChg>
        <pc:spChg chg="del">
          <ac:chgData name="Tegischer Lukas" userId="f78daebb-0565-485c-bd0e-1cd035e796ff" providerId="ADAL" clId="{11EA94BB-25D9-43B9-859A-EF604BC17037}" dt="2021-02-23T20:02:35.823" v="416" actId="478"/>
          <ac:spMkLst>
            <pc:docMk/>
            <pc:sldMk cId="2048505435" sldId="302"/>
            <ac:spMk id="4" creationId="{83091791-D9C1-4EE5-B25B-569C14E46796}"/>
          </ac:spMkLst>
        </pc:spChg>
        <pc:spChg chg="add mod">
          <ac:chgData name="Tegischer Lukas" userId="f78daebb-0565-485c-bd0e-1cd035e796ff" providerId="ADAL" clId="{11EA94BB-25D9-43B9-859A-EF604BC17037}" dt="2021-02-23T20:07:03.201" v="515" actId="108"/>
          <ac:spMkLst>
            <pc:docMk/>
            <pc:sldMk cId="2048505435" sldId="302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2:31.245" v="415" actId="478"/>
          <ac:picMkLst>
            <pc:docMk/>
            <pc:sldMk cId="2048505435" sldId="302"/>
            <ac:picMk id="6" creationId="{9B2030F0-2E54-40FD-BC1D-B4504385876D}"/>
          </ac:picMkLst>
        </pc:picChg>
        <pc:picChg chg="add mod">
          <ac:chgData name="Tegischer Lukas" userId="f78daebb-0565-485c-bd0e-1cd035e796ff" providerId="ADAL" clId="{11EA94BB-25D9-43B9-859A-EF604BC17037}" dt="2021-02-23T20:04:56.196" v="452" actId="14100"/>
          <ac:picMkLst>
            <pc:docMk/>
            <pc:sldMk cId="2048505435" sldId="302"/>
            <ac:picMk id="7" creationId="{1191BD69-9BDF-49BA-A1B7-C1BCA93484D8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07:23.192" v="521" actId="113"/>
        <pc:sldMkLst>
          <pc:docMk/>
          <pc:sldMk cId="1621704180" sldId="303"/>
        </pc:sldMkLst>
        <pc:spChg chg="mod">
          <ac:chgData name="Tegischer Lukas" userId="f78daebb-0565-485c-bd0e-1cd035e796ff" providerId="ADAL" clId="{11EA94BB-25D9-43B9-859A-EF604BC17037}" dt="2021-02-23T20:05:29.135" v="471" actId="20577"/>
          <ac:spMkLst>
            <pc:docMk/>
            <pc:sldMk cId="1621704180" sldId="303"/>
            <ac:spMk id="2" creationId="{00000000-0000-0000-0000-000000000000}"/>
          </ac:spMkLst>
        </pc:spChg>
        <pc:spChg chg="del">
          <ac:chgData name="Tegischer Lukas" userId="f78daebb-0565-485c-bd0e-1cd035e796ff" providerId="ADAL" clId="{11EA94BB-25D9-43B9-859A-EF604BC17037}" dt="2021-02-23T20:05:31.582" v="472" actId="478"/>
          <ac:spMkLst>
            <pc:docMk/>
            <pc:sldMk cId="1621704180" sldId="303"/>
            <ac:spMk id="3" creationId="{4542AA1F-043A-4D2D-837C-6F408F856562}"/>
          </ac:spMkLst>
        </pc:spChg>
        <pc:spChg chg="add mod">
          <ac:chgData name="Tegischer Lukas" userId="f78daebb-0565-485c-bd0e-1cd035e796ff" providerId="ADAL" clId="{11EA94BB-25D9-43B9-859A-EF604BC17037}" dt="2021-02-23T20:07:23.192" v="521" actId="113"/>
          <ac:spMkLst>
            <pc:docMk/>
            <pc:sldMk cId="1621704180" sldId="303"/>
            <ac:spMk id="4" creationId="{FDCA2ADA-B5D4-4B2E-9015-92E6C02139E6}"/>
          </ac:spMkLst>
        </pc:spChg>
        <pc:spChg chg="del">
          <ac:chgData name="Tegischer Lukas" userId="f78daebb-0565-485c-bd0e-1cd035e796ff" providerId="ADAL" clId="{11EA94BB-25D9-43B9-859A-EF604BC17037}" dt="2021-02-23T20:05:34.070" v="474" actId="478"/>
          <ac:spMkLst>
            <pc:docMk/>
            <pc:sldMk cId="1621704180" sldId="303"/>
            <ac:spMk id="5" creationId="{65EEA4CF-1B73-4EC0-9E5C-9228ADEDE416}"/>
          </ac:spMkLst>
        </pc:spChg>
        <pc:picChg chg="del">
          <ac:chgData name="Tegischer Lukas" userId="f78daebb-0565-485c-bd0e-1cd035e796ff" providerId="ADAL" clId="{11EA94BB-25D9-43B9-859A-EF604BC17037}" dt="2021-02-23T20:05:32.264" v="473" actId="478"/>
          <ac:picMkLst>
            <pc:docMk/>
            <pc:sldMk cId="1621704180" sldId="303"/>
            <ac:picMk id="7" creationId="{1191BD69-9BDF-49BA-A1B7-C1BCA93484D8}"/>
          </ac:picMkLst>
        </pc:picChg>
        <pc:picChg chg="add mod">
          <ac:chgData name="Tegischer Lukas" userId="f78daebb-0565-485c-bd0e-1cd035e796ff" providerId="ADAL" clId="{11EA94BB-25D9-43B9-859A-EF604BC17037}" dt="2021-02-23T20:05:57.780" v="480" actId="1582"/>
          <ac:picMkLst>
            <pc:docMk/>
            <pc:sldMk cId="1621704180" sldId="303"/>
            <ac:picMk id="8" creationId="{67164C17-D6D1-40BA-8A47-48CDFDF22E55}"/>
          </ac:picMkLst>
        </pc:picChg>
      </pc:sldChg>
      <pc:sldChg chg="addSp delSp modSp add mod delAnim modAnim">
        <pc:chgData name="Tegischer Lukas" userId="f78daebb-0565-485c-bd0e-1cd035e796ff" providerId="ADAL" clId="{11EA94BB-25D9-43B9-859A-EF604BC17037}" dt="2021-02-23T20:11:32.562" v="589"/>
        <pc:sldMkLst>
          <pc:docMk/>
          <pc:sldMk cId="398536904" sldId="304"/>
        </pc:sldMkLst>
        <pc:spChg chg="mod">
          <ac:chgData name="Tegischer Lukas" userId="f78daebb-0565-485c-bd0e-1cd035e796ff" providerId="ADAL" clId="{11EA94BB-25D9-43B9-859A-EF604BC17037}" dt="2021-02-23T20:08:34.449" v="556" actId="1076"/>
          <ac:spMkLst>
            <pc:docMk/>
            <pc:sldMk cId="398536904" sldId="304"/>
            <ac:spMk id="2" creationId="{00000000-0000-0000-0000-000000000000}"/>
          </ac:spMkLst>
        </pc:spChg>
        <pc:spChg chg="add mod">
          <ac:chgData name="Tegischer Lukas" userId="f78daebb-0565-485c-bd0e-1cd035e796ff" providerId="ADAL" clId="{11EA94BB-25D9-43B9-859A-EF604BC17037}" dt="2021-02-23T20:09:36.373" v="562" actId="1076"/>
          <ac:spMkLst>
            <pc:docMk/>
            <pc:sldMk cId="398536904" sldId="304"/>
            <ac:spMk id="3" creationId="{FEA0F627-07BB-4F11-B60A-8C2E1B679DE6}"/>
          </ac:spMkLst>
        </pc:spChg>
        <pc:spChg chg="del">
          <ac:chgData name="Tegischer Lukas" userId="f78daebb-0565-485c-bd0e-1cd035e796ff" providerId="ADAL" clId="{11EA94BB-25D9-43B9-859A-EF604BC17037}" dt="2021-02-23T20:09:06.853" v="558" actId="478"/>
          <ac:spMkLst>
            <pc:docMk/>
            <pc:sldMk cId="398536904" sldId="304"/>
            <ac:spMk id="4" creationId="{FDCA2ADA-B5D4-4B2E-9015-92E6C02139E6}"/>
          </ac:spMkLst>
        </pc:spChg>
        <pc:spChg chg="add mod">
          <ac:chgData name="Tegischer Lukas" userId="f78daebb-0565-485c-bd0e-1cd035e796ff" providerId="ADAL" clId="{11EA94BB-25D9-43B9-859A-EF604BC17037}" dt="2021-02-23T20:11:22.341" v="587" actId="255"/>
          <ac:spMkLst>
            <pc:docMk/>
            <pc:sldMk cId="398536904" sldId="304"/>
            <ac:spMk id="5" creationId="{443B6E9E-E40F-4CCD-9C78-9ED44D4C0D83}"/>
          </ac:spMkLst>
        </pc:spChg>
        <pc:spChg chg="add mod">
          <ac:chgData name="Tegischer Lukas" userId="f78daebb-0565-485c-bd0e-1cd035e796ff" providerId="ADAL" clId="{11EA94BB-25D9-43B9-859A-EF604BC17037}" dt="2021-02-23T20:10:46.694" v="581" actId="1076"/>
          <ac:spMkLst>
            <pc:docMk/>
            <pc:sldMk cId="398536904" sldId="304"/>
            <ac:spMk id="9" creationId="{4AE1A34B-574E-488C-8C29-85E631BDB48C}"/>
          </ac:spMkLst>
        </pc:spChg>
        <pc:spChg chg="add mod">
          <ac:chgData name="Tegischer Lukas" userId="f78daebb-0565-485c-bd0e-1cd035e796ff" providerId="ADAL" clId="{11EA94BB-25D9-43B9-859A-EF604BC17037}" dt="2021-02-23T20:10:48.844" v="582" actId="1076"/>
          <ac:spMkLst>
            <pc:docMk/>
            <pc:sldMk cId="398536904" sldId="304"/>
            <ac:spMk id="10" creationId="{C7288A15-EB1B-4C46-AD63-9CFD0317C3E0}"/>
          </ac:spMkLst>
        </pc:spChg>
        <pc:spChg chg="add mod">
          <ac:chgData name="Tegischer Lukas" userId="f78daebb-0565-485c-bd0e-1cd035e796ff" providerId="ADAL" clId="{11EA94BB-25D9-43B9-859A-EF604BC17037}" dt="2021-02-23T20:10:51.844" v="583" actId="1076"/>
          <ac:spMkLst>
            <pc:docMk/>
            <pc:sldMk cId="398536904" sldId="304"/>
            <ac:spMk id="11" creationId="{3E58E44B-99C7-4B96-B549-3EC23F5C334E}"/>
          </ac:spMkLst>
        </pc:spChg>
        <pc:picChg chg="add mod">
          <ac:chgData name="Tegischer Lukas" userId="f78daebb-0565-485c-bd0e-1cd035e796ff" providerId="ADAL" clId="{11EA94BB-25D9-43B9-859A-EF604BC17037}" dt="2021-02-23T20:10:12.981" v="571" actId="14100"/>
          <ac:picMkLst>
            <pc:docMk/>
            <pc:sldMk cId="398536904" sldId="304"/>
            <ac:picMk id="7" creationId="{0587BD8B-C7CA-4AE3-B35D-E5C26005BBB0}"/>
          </ac:picMkLst>
        </pc:picChg>
        <pc:picChg chg="del">
          <ac:chgData name="Tegischer Lukas" userId="f78daebb-0565-485c-bd0e-1cd035e796ff" providerId="ADAL" clId="{11EA94BB-25D9-43B9-859A-EF604BC17037}" dt="2021-02-23T20:08:35.382" v="557" actId="478"/>
          <ac:picMkLst>
            <pc:docMk/>
            <pc:sldMk cId="398536904" sldId="304"/>
            <ac:picMk id="8" creationId="{67164C17-D6D1-40BA-8A47-48CDFDF22E55}"/>
          </ac:picMkLst>
        </pc:picChg>
      </pc:sldChg>
    </pc:docChg>
  </pc:docChgLst>
  <pc:docChgLst>
    <pc:chgData name="Tegischer Lukas" userId="f78daebb-0565-485c-bd0e-1cd035e796ff" providerId="ADAL" clId="{63A916A5-0FF3-4D91-8D86-6EBFB6714435}"/>
    <pc:docChg chg="undo custSel addSld delSld modSld">
      <pc:chgData name="Tegischer Lukas" userId="f78daebb-0565-485c-bd0e-1cd035e796ff" providerId="ADAL" clId="{63A916A5-0FF3-4D91-8D86-6EBFB6714435}" dt="2020-06-07T09:58:47.515" v="388"/>
      <pc:docMkLst>
        <pc:docMk/>
      </pc:docMkLst>
      <pc:sldChg chg="modSp">
        <pc:chgData name="Tegischer Lukas" userId="f78daebb-0565-485c-bd0e-1cd035e796ff" providerId="ADAL" clId="{63A916A5-0FF3-4D91-8D86-6EBFB6714435}" dt="2020-06-07T09:46:10.362" v="10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3A916A5-0FF3-4D91-8D86-6EBFB6714435}" dt="2020-06-07T09:46:10.362" v="10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delAnim modAnim">
        <pc:chgData name="Tegischer Lukas" userId="f78daebb-0565-485c-bd0e-1cd035e796ff" providerId="ADAL" clId="{63A916A5-0FF3-4D91-8D86-6EBFB6714435}" dt="2020-06-07T09:53:40.574" v="347"/>
        <pc:sldMkLst>
          <pc:docMk/>
          <pc:sldMk cId="4068653008" sldId="278"/>
        </pc:sldMkLst>
        <pc:spChg chg="mod">
          <ac:chgData name="Tegischer Lukas" userId="f78daebb-0565-485c-bd0e-1cd035e796ff" providerId="ADAL" clId="{63A916A5-0FF3-4D91-8D86-6EBFB6714435}" dt="2020-06-07T09:46:35.434" v="153" actId="20577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47:04.909" v="163" actId="1076"/>
          <ac:spMkLst>
            <pc:docMk/>
            <pc:sldMk cId="4068653008" sldId="278"/>
            <ac:spMk id="3" creationId="{C6E72528-3E1A-4D37-ABE1-288918219A59}"/>
          </ac:spMkLst>
        </pc:spChg>
        <pc:spChg chg="del">
          <ac:chgData name="Tegischer Lukas" userId="f78daebb-0565-485c-bd0e-1cd035e796ff" providerId="ADAL" clId="{63A916A5-0FF3-4D91-8D86-6EBFB6714435}" dt="2020-06-07T09:46:38.871" v="154" actId="478"/>
          <ac:spMkLst>
            <pc:docMk/>
            <pc:sldMk cId="4068653008" sldId="278"/>
            <ac:spMk id="4" creationId="{F7F136DA-982B-4DD2-9FB3-0B1DFE21D11A}"/>
          </ac:spMkLst>
        </pc:spChg>
        <pc:spChg chg="del">
          <ac:chgData name="Tegischer Lukas" userId="f78daebb-0565-485c-bd0e-1cd035e796ff" providerId="ADAL" clId="{63A916A5-0FF3-4D91-8D86-6EBFB6714435}" dt="2020-06-07T09:46:24.555" v="109" actId="478"/>
          <ac:spMkLst>
            <pc:docMk/>
            <pc:sldMk cId="4068653008" sldId="278"/>
            <ac:spMk id="6" creationId="{D0B9EB14-38CF-41AE-BFB4-2C549F5A4A18}"/>
          </ac:spMkLst>
        </pc:spChg>
        <pc:spChg chg="del">
          <ac:chgData name="Tegischer Lukas" userId="f78daebb-0565-485c-bd0e-1cd035e796ff" providerId="ADAL" clId="{63A916A5-0FF3-4D91-8D86-6EBFB6714435}" dt="2020-06-07T09:46:23.536" v="108" actId="478"/>
          <ac:spMkLst>
            <pc:docMk/>
            <pc:sldMk cId="4068653008" sldId="278"/>
            <ac:spMk id="11" creationId="{EB8611C7-EDBE-4D99-A00D-C2DB59BDBFC3}"/>
          </ac:spMkLst>
        </pc:spChg>
        <pc:spChg chg="del">
          <ac:chgData name="Tegischer Lukas" userId="f78daebb-0565-485c-bd0e-1cd035e796ff" providerId="ADAL" clId="{63A916A5-0FF3-4D91-8D86-6EBFB6714435}" dt="2020-06-07T09:46:25.546" v="110" actId="478"/>
          <ac:spMkLst>
            <pc:docMk/>
            <pc:sldMk cId="4068653008" sldId="278"/>
            <ac:spMk id="12" creationId="{601A9FA8-ACDA-4F1D-B47F-60C54ABDBAF9}"/>
          </ac:spMkLst>
        </pc:spChg>
        <pc:picChg chg="add mod">
          <ac:chgData name="Tegischer Lukas" userId="f78daebb-0565-485c-bd0e-1cd035e796ff" providerId="ADAL" clId="{63A916A5-0FF3-4D91-8D86-6EBFB6714435}" dt="2020-06-07T09:47:29.900" v="174" actId="1076"/>
          <ac:picMkLst>
            <pc:docMk/>
            <pc:sldMk cId="4068653008" sldId="278"/>
            <ac:picMk id="9" creationId="{07812DD2-789C-48BB-A443-DF58B781869D}"/>
          </ac:picMkLst>
        </pc:picChg>
        <pc:picChg chg="add mod">
          <ac:chgData name="Tegischer Lukas" userId="f78daebb-0565-485c-bd0e-1cd035e796ff" providerId="ADAL" clId="{63A916A5-0FF3-4D91-8D86-6EBFB6714435}" dt="2020-06-07T09:47:26.205" v="173" actId="1076"/>
          <ac:picMkLst>
            <pc:docMk/>
            <pc:sldMk cId="4068653008" sldId="278"/>
            <ac:picMk id="10" creationId="{968DFA37-D460-4CFB-9E95-477F1BA8FF71}"/>
          </ac:picMkLst>
        </pc:picChg>
      </pc:sldChg>
      <pc:sldChg chg="modSp">
        <pc:chgData name="Tegischer Lukas" userId="f78daebb-0565-485c-bd0e-1cd035e796ff" providerId="ADAL" clId="{63A916A5-0FF3-4D91-8D86-6EBFB6714435}" dt="2020-06-07T09:57:20.256" v="38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63A916A5-0FF3-4D91-8D86-6EBFB6714435}" dt="2020-06-07T09:57:20.256" v="38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63A916A5-0FF3-4D91-8D86-6EBFB6714435}" dt="2020-06-07T09:47:41.615" v="180" actId="2696"/>
        <pc:sldMkLst>
          <pc:docMk/>
          <pc:sldMk cId="3291215939" sldId="293"/>
        </pc:sldMkLst>
      </pc:sldChg>
      <pc:sldChg chg="del">
        <pc:chgData name="Tegischer Lukas" userId="f78daebb-0565-485c-bd0e-1cd035e796ff" providerId="ADAL" clId="{63A916A5-0FF3-4D91-8D86-6EBFB6714435}" dt="2020-06-07T09:47:41.279" v="176" actId="2696"/>
        <pc:sldMkLst>
          <pc:docMk/>
          <pc:sldMk cId="3281699856" sldId="294"/>
        </pc:sldMkLst>
      </pc:sldChg>
      <pc:sldChg chg="del">
        <pc:chgData name="Tegischer Lukas" userId="f78daebb-0565-485c-bd0e-1cd035e796ff" providerId="ADAL" clId="{63A916A5-0FF3-4D91-8D86-6EBFB6714435}" dt="2020-06-07T09:47:41.421" v="177" actId="2696"/>
        <pc:sldMkLst>
          <pc:docMk/>
          <pc:sldMk cId="1380146374" sldId="295"/>
        </pc:sldMkLst>
      </pc:sldChg>
      <pc:sldChg chg="del">
        <pc:chgData name="Tegischer Lukas" userId="f78daebb-0565-485c-bd0e-1cd035e796ff" providerId="ADAL" clId="{63A916A5-0FF3-4D91-8D86-6EBFB6714435}" dt="2020-06-07T09:47:41.540" v="178" actId="2696"/>
        <pc:sldMkLst>
          <pc:docMk/>
          <pc:sldMk cId="2356922128" sldId="303"/>
        </pc:sldMkLst>
      </pc:sldChg>
      <pc:sldChg chg="del">
        <pc:chgData name="Tegischer Lukas" userId="f78daebb-0565-485c-bd0e-1cd035e796ff" providerId="ADAL" clId="{63A916A5-0FF3-4D91-8D86-6EBFB6714435}" dt="2020-06-07T09:47:41.607" v="179" actId="2696"/>
        <pc:sldMkLst>
          <pc:docMk/>
          <pc:sldMk cId="3943016609" sldId="304"/>
        </pc:sldMkLst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082886583" sldId="305"/>
        </pc:sldMkLst>
        <pc:spChg chg="del">
          <ac:chgData name="Tegischer Lukas" userId="f78daebb-0565-485c-bd0e-1cd035e796ff" providerId="ADAL" clId="{63A916A5-0FF3-4D91-8D86-6EBFB6714435}" dt="2020-06-07T09:47:49.970" v="181" actId="478"/>
          <ac:spMkLst>
            <pc:docMk/>
            <pc:sldMk cId="3082886583" sldId="305"/>
            <ac:spMk id="3" creationId="{C6E72528-3E1A-4D37-ABE1-288918219A59}"/>
          </ac:spMkLst>
        </pc:spChg>
        <pc:spChg chg="add mod">
          <ac:chgData name="Tegischer Lukas" userId="f78daebb-0565-485c-bd0e-1cd035e796ff" providerId="ADAL" clId="{63A916A5-0FF3-4D91-8D86-6EBFB6714435}" dt="2020-06-07T09:48:41.834" v="198" actId="113"/>
          <ac:spMkLst>
            <pc:docMk/>
            <pc:sldMk cId="3082886583" sldId="305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8:32.980" v="197" actId="1076"/>
          <ac:picMkLst>
            <pc:docMk/>
            <pc:sldMk cId="3082886583" sldId="305"/>
            <ac:picMk id="9" creationId="{07812DD2-789C-48BB-A443-DF58B781869D}"/>
          </ac:picMkLst>
        </pc:picChg>
        <pc:picChg chg="mod">
          <ac:chgData name="Tegischer Lukas" userId="f78daebb-0565-485c-bd0e-1cd035e796ff" providerId="ADAL" clId="{63A916A5-0FF3-4D91-8D86-6EBFB6714435}" dt="2020-06-07T09:48:30.189" v="196" actId="1076"/>
          <ac:picMkLst>
            <pc:docMk/>
            <pc:sldMk cId="3082886583" sldId="305"/>
            <ac:picMk id="10" creationId="{968DFA37-D460-4CFB-9E95-477F1BA8FF71}"/>
          </ac:picMkLst>
        </pc:picChg>
      </pc:sldChg>
      <pc:sldChg chg="addSp delSp modSp add modTransition modAnim">
        <pc:chgData name="Tegischer Lukas" userId="f78daebb-0565-485c-bd0e-1cd035e796ff" providerId="ADAL" clId="{63A916A5-0FF3-4D91-8D86-6EBFB6714435}" dt="2020-06-07T09:58:47.515" v="388"/>
        <pc:sldMkLst>
          <pc:docMk/>
          <pc:sldMk cId="3695810064" sldId="306"/>
        </pc:sldMkLst>
        <pc:spChg chg="mod">
          <ac:chgData name="Tegischer Lukas" userId="f78daebb-0565-485c-bd0e-1cd035e796ff" providerId="ADAL" clId="{63A916A5-0FF3-4D91-8D86-6EBFB6714435}" dt="2020-06-07T09:49:28.156" v="231" actId="1076"/>
          <ac:spMkLst>
            <pc:docMk/>
            <pc:sldMk cId="3695810064" sldId="306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0:09.858" v="290" actId="113"/>
          <ac:spMkLst>
            <pc:docMk/>
            <pc:sldMk cId="3695810064" sldId="306"/>
            <ac:spMk id="3" creationId="{E88FE405-0E36-43EF-B534-9F669D5F3717}"/>
          </ac:spMkLst>
        </pc:spChg>
        <pc:spChg chg="del">
          <ac:chgData name="Tegischer Lukas" userId="f78daebb-0565-485c-bd0e-1cd035e796ff" providerId="ADAL" clId="{63A916A5-0FF3-4D91-8D86-6EBFB6714435}" dt="2020-06-07T09:48:53.992" v="200" actId="478"/>
          <ac:spMkLst>
            <pc:docMk/>
            <pc:sldMk cId="3695810064" sldId="306"/>
            <ac:spMk id="4" creationId="{E35BFE7E-12E8-474D-872F-039FD7B4E744}"/>
          </ac:spMkLst>
        </pc:spChg>
        <pc:picChg chg="mod">
          <ac:chgData name="Tegischer Lukas" userId="f78daebb-0565-485c-bd0e-1cd035e796ff" providerId="ADAL" clId="{63A916A5-0FF3-4D91-8D86-6EBFB6714435}" dt="2020-06-07T09:49:46.460" v="246" actId="1076"/>
          <ac:picMkLst>
            <pc:docMk/>
            <pc:sldMk cId="3695810064" sldId="306"/>
            <ac:picMk id="9" creationId="{07812DD2-789C-48BB-A443-DF58B781869D}"/>
          </ac:picMkLst>
        </pc:picChg>
        <pc:picChg chg="del">
          <ac:chgData name="Tegischer Lukas" userId="f78daebb-0565-485c-bd0e-1cd035e796ff" providerId="ADAL" clId="{63A916A5-0FF3-4D91-8D86-6EBFB6714435}" dt="2020-06-07T09:49:41.569" v="245" actId="478"/>
          <ac:picMkLst>
            <pc:docMk/>
            <pc:sldMk cId="3695810064" sldId="306"/>
            <ac:picMk id="10" creationId="{968DFA37-D460-4CFB-9E95-477F1BA8FF71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2119530" sldId="307"/>
        </pc:sldMkLst>
        <pc:spChg chg="mod">
          <ac:chgData name="Tegischer Lukas" userId="f78daebb-0565-485c-bd0e-1cd035e796ff" providerId="ADAL" clId="{63A916A5-0FF3-4D91-8D86-6EBFB6714435}" dt="2020-06-07T09:50:02.252" v="288" actId="20577"/>
          <ac:spMkLst>
            <pc:docMk/>
            <pc:sldMk cId="1012119530" sldId="307"/>
            <ac:spMk id="2" creationId="{00000000-0000-0000-0000-000000000000}"/>
          </ac:spMkLst>
        </pc:spChg>
        <pc:spChg chg="del">
          <ac:chgData name="Tegischer Lukas" userId="f78daebb-0565-485c-bd0e-1cd035e796ff" providerId="ADAL" clId="{63A916A5-0FF3-4D91-8D86-6EBFB6714435}" dt="2020-06-07T09:50:14.378" v="292" actId="478"/>
          <ac:spMkLst>
            <pc:docMk/>
            <pc:sldMk cId="1012119530" sldId="307"/>
            <ac:spMk id="3" creationId="{E88FE405-0E36-43EF-B534-9F669D5F3717}"/>
          </ac:spMkLst>
        </pc:spChg>
        <pc:spChg chg="add mod">
          <ac:chgData name="Tegischer Lukas" userId="f78daebb-0565-485c-bd0e-1cd035e796ff" providerId="ADAL" clId="{63A916A5-0FF3-4D91-8D86-6EBFB6714435}" dt="2020-06-07T09:50:37.876" v="307" actId="1076"/>
          <ac:spMkLst>
            <pc:docMk/>
            <pc:sldMk cId="1012119530" sldId="307"/>
            <ac:spMk id="4" creationId="{FBAEDCFF-D06A-4D38-8403-3E878205BC6F}"/>
          </ac:spMkLst>
        </pc:spChg>
        <pc:picChg chg="add">
          <ac:chgData name="Tegischer Lukas" userId="f78daebb-0565-485c-bd0e-1cd035e796ff" providerId="ADAL" clId="{63A916A5-0FF3-4D91-8D86-6EBFB6714435}" dt="2020-06-07T09:50:23.561" v="294"/>
          <ac:picMkLst>
            <pc:docMk/>
            <pc:sldMk cId="1012119530" sldId="307"/>
            <ac:picMk id="7" creationId="{76835BAB-8A2E-490F-8D63-310E45FE0C93}"/>
          </ac:picMkLst>
        </pc:picChg>
        <pc:picChg chg="add del">
          <ac:chgData name="Tegischer Lukas" userId="f78daebb-0565-485c-bd0e-1cd035e796ff" providerId="ADAL" clId="{63A916A5-0FF3-4D91-8D86-6EBFB6714435}" dt="2020-06-07T09:50:51.567" v="309"/>
          <ac:picMkLst>
            <pc:docMk/>
            <pc:sldMk cId="1012119530" sldId="307"/>
            <ac:picMk id="8" creationId="{9EDA0DA3-F95D-43DF-AC4A-AB5A6406CA2E}"/>
          </ac:picMkLst>
        </pc:picChg>
        <pc:picChg chg="del">
          <ac:chgData name="Tegischer Lukas" userId="f78daebb-0565-485c-bd0e-1cd035e796ff" providerId="ADAL" clId="{63A916A5-0FF3-4D91-8D86-6EBFB6714435}" dt="2020-06-07T09:50:13.025" v="291" actId="478"/>
          <ac:picMkLst>
            <pc:docMk/>
            <pc:sldMk cId="1012119530" sldId="307"/>
            <ac:picMk id="9" creationId="{07812DD2-789C-48BB-A443-DF58B781869D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1014519777" sldId="308"/>
        </pc:sldMkLst>
        <pc:spChg chg="del">
          <ac:chgData name="Tegischer Lukas" userId="f78daebb-0565-485c-bd0e-1cd035e796ff" providerId="ADAL" clId="{63A916A5-0FF3-4D91-8D86-6EBFB6714435}" dt="2020-06-07T09:51:01.186" v="313" actId="478"/>
          <ac:spMkLst>
            <pc:docMk/>
            <pc:sldMk cId="1014519777" sldId="30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63A916A5-0FF3-4D91-8D86-6EBFB6714435}" dt="2020-06-07T09:51:20.916" v="321" actId="1076"/>
          <ac:spMkLst>
            <pc:docMk/>
            <pc:sldMk cId="1014519777" sldId="308"/>
            <ac:spMk id="3" creationId="{BDFE1B36-4458-4A83-AB3E-F4F257BFE290}"/>
          </ac:spMkLst>
        </pc:spChg>
        <pc:spChg chg="del">
          <ac:chgData name="Tegischer Lukas" userId="f78daebb-0565-485c-bd0e-1cd035e796ff" providerId="ADAL" clId="{63A916A5-0FF3-4D91-8D86-6EBFB6714435}" dt="2020-06-07T09:50:58.773" v="312" actId="478"/>
          <ac:spMkLst>
            <pc:docMk/>
            <pc:sldMk cId="1014519777" sldId="308"/>
            <ac:spMk id="4" creationId="{FBAEDCFF-D06A-4D38-8403-3E878205BC6F}"/>
          </ac:spMkLst>
        </pc:spChg>
        <pc:spChg chg="add del">
          <ac:chgData name="Tegischer Lukas" userId="f78daebb-0565-485c-bd0e-1cd035e796ff" providerId="ADAL" clId="{63A916A5-0FF3-4D91-8D86-6EBFB6714435}" dt="2020-06-07T09:51:27.624" v="323"/>
          <ac:spMkLst>
            <pc:docMk/>
            <pc:sldMk cId="1014519777" sldId="308"/>
            <ac:spMk id="5" creationId="{1608BEC2-06F7-42B1-BB24-598FA76F74FA}"/>
          </ac:spMkLst>
        </pc:spChg>
        <pc:picChg chg="add mod">
          <ac:chgData name="Tegischer Lukas" userId="f78daebb-0565-485c-bd0e-1cd035e796ff" providerId="ADAL" clId="{63A916A5-0FF3-4D91-8D86-6EBFB6714435}" dt="2020-06-07T09:52:04.806" v="328" actId="1076"/>
          <ac:picMkLst>
            <pc:docMk/>
            <pc:sldMk cId="1014519777" sldId="308"/>
            <ac:picMk id="6" creationId="{671EC639-D6A6-4A8E-9DFC-08E4BEE0B7EC}"/>
          </ac:picMkLst>
        </pc:picChg>
        <pc:picChg chg="del">
          <ac:chgData name="Tegischer Lukas" userId="f78daebb-0565-485c-bd0e-1cd035e796ff" providerId="ADAL" clId="{63A916A5-0FF3-4D91-8D86-6EBFB6714435}" dt="2020-06-07T09:50:57.713" v="311" actId="478"/>
          <ac:picMkLst>
            <pc:docMk/>
            <pc:sldMk cId="1014519777" sldId="308"/>
            <ac:picMk id="7" creationId="{76835BAB-8A2E-490F-8D63-310E45FE0C93}"/>
          </ac:picMkLst>
        </pc:picChg>
      </pc:sldChg>
      <pc:sldChg chg="addSp delSp modSp add modTransition">
        <pc:chgData name="Tegischer Lukas" userId="f78daebb-0565-485c-bd0e-1cd035e796ff" providerId="ADAL" clId="{63A916A5-0FF3-4D91-8D86-6EBFB6714435}" dt="2020-06-07T09:58:47.515" v="388"/>
        <pc:sldMkLst>
          <pc:docMk/>
          <pc:sldMk cId="4257483516" sldId="309"/>
        </pc:sldMkLst>
        <pc:spChg chg="add mod">
          <ac:chgData name="Tegischer Lukas" userId="f78daebb-0565-485c-bd0e-1cd035e796ff" providerId="ADAL" clId="{63A916A5-0FF3-4D91-8D86-6EBFB6714435}" dt="2020-06-07T09:52:57.750" v="338" actId="113"/>
          <ac:spMkLst>
            <pc:docMk/>
            <pc:sldMk cId="4257483516" sldId="309"/>
            <ac:spMk id="2" creationId="{D77B675C-A8D6-4F99-9691-A7D54E68BBDF}"/>
          </ac:spMkLst>
        </pc:spChg>
        <pc:spChg chg="del">
          <ac:chgData name="Tegischer Lukas" userId="f78daebb-0565-485c-bd0e-1cd035e796ff" providerId="ADAL" clId="{63A916A5-0FF3-4D91-8D86-6EBFB6714435}" dt="2020-06-07T09:52:36.595" v="331" actId="478"/>
          <ac:spMkLst>
            <pc:docMk/>
            <pc:sldMk cId="4257483516" sldId="309"/>
            <ac:spMk id="3" creationId="{BDFE1B36-4458-4A83-AB3E-F4F257BFE290}"/>
          </ac:spMkLst>
        </pc:spChg>
        <pc:spChg chg="add mod">
          <ac:chgData name="Tegischer Lukas" userId="f78daebb-0565-485c-bd0e-1cd035e796ff" providerId="ADAL" clId="{63A916A5-0FF3-4D91-8D86-6EBFB6714435}" dt="2020-06-07T09:53:23.499" v="345" actId="1076"/>
          <ac:spMkLst>
            <pc:docMk/>
            <pc:sldMk cId="4257483516" sldId="309"/>
            <ac:spMk id="4" creationId="{B6D6CCAF-3632-4170-8D19-3082463798C2}"/>
          </ac:spMkLst>
        </pc:spChg>
        <pc:picChg chg="del">
          <ac:chgData name="Tegischer Lukas" userId="f78daebb-0565-485c-bd0e-1cd035e796ff" providerId="ADAL" clId="{63A916A5-0FF3-4D91-8D86-6EBFB6714435}" dt="2020-06-07T09:52:34.828" v="330" actId="478"/>
          <ac:picMkLst>
            <pc:docMk/>
            <pc:sldMk cId="4257483516" sldId="309"/>
            <ac:picMk id="6" creationId="{671EC639-D6A6-4A8E-9DFC-08E4BEE0B7EC}"/>
          </ac:picMkLst>
        </pc:picChg>
      </pc:sldChg>
    </pc:docChg>
  </pc:docChgLst>
  <pc:docChgLst>
    <pc:chgData name="Tegischer Lukas" userId="f78daebb-0565-485c-bd0e-1cd035e796ff" providerId="ADAL" clId="{41F345BC-3EA9-49D4-A3EA-D7EDF3EC9695}"/>
    <pc:docChg chg="custSel delSld modSld">
      <pc:chgData name="Tegischer Lukas" userId="f78daebb-0565-485c-bd0e-1cd035e796ff" providerId="ADAL" clId="{41F345BC-3EA9-49D4-A3EA-D7EDF3EC9695}" dt="2022-11-04T11:11:10.284" v="6" actId="47"/>
      <pc:docMkLst>
        <pc:docMk/>
      </pc:docMkLst>
      <pc:sldChg chg="delSp mod">
        <pc:chgData name="Tegischer Lukas" userId="f78daebb-0565-485c-bd0e-1cd035e796ff" providerId="ADAL" clId="{41F345BC-3EA9-49D4-A3EA-D7EDF3EC9695}" dt="2022-11-04T11:11:05.052" v="0" actId="478"/>
        <pc:sldMkLst>
          <pc:docMk/>
          <pc:sldMk cId="336392357" sldId="256"/>
        </pc:sldMkLst>
        <pc:picChg chg="del">
          <ac:chgData name="Tegischer Lukas" userId="f78daebb-0565-485c-bd0e-1cd035e796ff" providerId="ADAL" clId="{41F345BC-3EA9-49D4-A3EA-D7EDF3EC9695}" dt="2022-11-04T11:11:05.052" v="0" actId="478"/>
          <ac:picMkLst>
            <pc:docMk/>
            <pc:sldMk cId="336392357" sldId="256"/>
            <ac:picMk id="8" creationId="{FD6710D9-1CE8-4542-848B-E626712C6EBF}"/>
          </ac:picMkLst>
        </pc:picChg>
      </pc:sldChg>
      <pc:sldChg chg="del">
        <pc:chgData name="Tegischer Lukas" userId="f78daebb-0565-485c-bd0e-1cd035e796ff" providerId="ADAL" clId="{41F345BC-3EA9-49D4-A3EA-D7EDF3EC9695}" dt="2022-11-04T11:11:10.284" v="6" actId="47"/>
        <pc:sldMkLst>
          <pc:docMk/>
          <pc:sldMk cId="3932101437" sldId="291"/>
        </pc:sldMkLst>
      </pc:sldChg>
      <pc:sldChg chg="delSp mod">
        <pc:chgData name="Tegischer Lukas" userId="f78daebb-0565-485c-bd0e-1cd035e796ff" providerId="ADAL" clId="{41F345BC-3EA9-49D4-A3EA-D7EDF3EC9695}" dt="2022-11-04T11:11:05.895" v="1" actId="478"/>
        <pc:sldMkLst>
          <pc:docMk/>
          <pc:sldMk cId="442268101" sldId="295"/>
        </pc:sldMkLst>
        <pc:picChg chg="del">
          <ac:chgData name="Tegischer Lukas" userId="f78daebb-0565-485c-bd0e-1cd035e796ff" providerId="ADAL" clId="{41F345BC-3EA9-49D4-A3EA-D7EDF3EC9695}" dt="2022-11-04T11:11:05.895" v="1" actId="478"/>
          <ac:picMkLst>
            <pc:docMk/>
            <pc:sldMk cId="442268101" sldId="295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1F345BC-3EA9-49D4-A3EA-D7EDF3EC9695}" dt="2022-11-04T11:11:08.826" v="5" actId="478"/>
        <pc:sldMkLst>
          <pc:docMk/>
          <pc:sldMk cId="3743061103" sldId="301"/>
        </pc:sldMkLst>
        <pc:picChg chg="del">
          <ac:chgData name="Tegischer Lukas" userId="f78daebb-0565-485c-bd0e-1cd035e796ff" providerId="ADAL" clId="{41F345BC-3EA9-49D4-A3EA-D7EDF3EC9695}" dt="2022-11-04T11:11:08.826" v="5" actId="478"/>
          <ac:picMkLst>
            <pc:docMk/>
            <pc:sldMk cId="3743061103" sldId="30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1F345BC-3EA9-49D4-A3EA-D7EDF3EC9695}" dt="2022-11-04T11:11:06.681" v="2" actId="478"/>
        <pc:sldMkLst>
          <pc:docMk/>
          <pc:sldMk cId="1937520943" sldId="310"/>
        </pc:sldMkLst>
        <pc:picChg chg="del">
          <ac:chgData name="Tegischer Lukas" userId="f78daebb-0565-485c-bd0e-1cd035e796ff" providerId="ADAL" clId="{41F345BC-3EA9-49D4-A3EA-D7EDF3EC9695}" dt="2022-11-04T11:11:06.681" v="2" actId="478"/>
          <ac:picMkLst>
            <pc:docMk/>
            <pc:sldMk cId="1937520943" sldId="310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1F345BC-3EA9-49D4-A3EA-D7EDF3EC9695}" dt="2022-11-04T11:11:07.278" v="3" actId="478"/>
        <pc:sldMkLst>
          <pc:docMk/>
          <pc:sldMk cId="966983952" sldId="311"/>
        </pc:sldMkLst>
        <pc:picChg chg="del">
          <ac:chgData name="Tegischer Lukas" userId="f78daebb-0565-485c-bd0e-1cd035e796ff" providerId="ADAL" clId="{41F345BC-3EA9-49D4-A3EA-D7EDF3EC9695}" dt="2022-11-04T11:11:07.278" v="3" actId="478"/>
          <ac:picMkLst>
            <pc:docMk/>
            <pc:sldMk cId="966983952" sldId="311"/>
            <ac:picMk id="14" creationId="{053D7308-DE5D-4085-8981-CCF5F27D1668}"/>
          </ac:picMkLst>
        </pc:picChg>
      </pc:sldChg>
      <pc:sldChg chg="delSp mod">
        <pc:chgData name="Tegischer Lukas" userId="f78daebb-0565-485c-bd0e-1cd035e796ff" providerId="ADAL" clId="{41F345BC-3EA9-49D4-A3EA-D7EDF3EC9695}" dt="2022-11-04T11:11:08.115" v="4" actId="478"/>
        <pc:sldMkLst>
          <pc:docMk/>
          <pc:sldMk cId="3093491121" sldId="312"/>
        </pc:sldMkLst>
        <pc:picChg chg="del">
          <ac:chgData name="Tegischer Lukas" userId="f78daebb-0565-485c-bd0e-1cd035e796ff" providerId="ADAL" clId="{41F345BC-3EA9-49D4-A3EA-D7EDF3EC9695}" dt="2022-11-04T11:11:08.115" v="4" actId="478"/>
          <ac:picMkLst>
            <pc:docMk/>
            <pc:sldMk cId="3093491121" sldId="312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3EE2BE23-A300-4464-BE7E-C757D3BD098F}"/>
    <pc:docChg chg="undo custSel mod addSld delSld modSld">
      <pc:chgData name="Tegischer Lukas" userId="f78daebb-0565-485c-bd0e-1cd035e796ff" providerId="ADAL" clId="{3EE2BE23-A300-4464-BE7E-C757D3BD098F}" dt="2020-05-22T18:49:37.685" v="367" actId="478"/>
      <pc:docMkLst>
        <pc:docMk/>
      </pc:docMkLst>
      <pc:sldChg chg="addSp delSp modSp">
        <pc:chgData name="Tegischer Lukas" userId="f78daebb-0565-485c-bd0e-1cd035e796ff" providerId="ADAL" clId="{3EE2BE23-A300-4464-BE7E-C757D3BD098F}" dt="2020-05-22T18:49:35.932" v="366" actId="478"/>
        <pc:sldMkLst>
          <pc:docMk/>
          <pc:sldMk cId="336392357" sldId="256"/>
        </pc:sldMkLst>
        <pc:spChg chg="mod">
          <ac:chgData name="Tegischer Lukas" userId="f78daebb-0565-485c-bd0e-1cd035e796ff" providerId="ADAL" clId="{3EE2BE23-A300-4464-BE7E-C757D3BD098F}" dt="2020-05-22T07:29:17.042" v="50" actId="20577"/>
          <ac:spMkLst>
            <pc:docMk/>
            <pc:sldMk cId="336392357" sldId="256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0.425" v="265" actId="478"/>
          <ac:spMkLst>
            <pc:docMk/>
            <pc:sldMk cId="336392357" sldId="256"/>
            <ac:spMk id="3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16.219" v="271" actId="478"/>
          <ac:spMkLst>
            <pc:docMk/>
            <pc:sldMk cId="336392357" sldId="256"/>
            <ac:spMk id="5" creationId="{BEC89B43-6AD3-4638-987F-A9D4147ED1B6}"/>
          </ac:spMkLst>
        </pc:spChg>
        <pc:spChg chg="del">
          <ac:chgData name="Tegischer Lukas" userId="f78daebb-0565-485c-bd0e-1cd035e796ff" providerId="ADAL" clId="{3EE2BE23-A300-4464-BE7E-C757D3BD098F}" dt="2020-05-22T18:49:35.932" v="366" actId="478"/>
          <ac:spMkLst>
            <pc:docMk/>
            <pc:sldMk cId="336392357" sldId="256"/>
            <ac:spMk id="6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8:25.917" v="275" actId="1076"/>
          <ac:picMkLst>
            <pc:docMk/>
            <pc:sldMk cId="336392357" sldId="256"/>
            <ac:picMk id="8" creationId="{FD6710D9-1CE8-4542-848B-E626712C6EBF}"/>
          </ac:picMkLst>
        </pc:picChg>
      </pc:sldChg>
      <pc:sldChg chg="addSp delSp modSp mod modTransition setBg delAnim modAnim">
        <pc:chgData name="Tegischer Lukas" userId="f78daebb-0565-485c-bd0e-1cd035e796ff" providerId="ADAL" clId="{3EE2BE23-A300-4464-BE7E-C757D3BD098F}" dt="2020-05-22T08:10:36.169" v="363"/>
        <pc:sldMkLst>
          <pc:docMk/>
          <pc:sldMk cId="4068653008" sldId="278"/>
        </pc:sldMkLst>
        <pc:spChg chg="add del mo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2" creationId="{00000000-0000-0000-0000-000000000000}"/>
          </ac:spMkLst>
        </pc:spChg>
        <pc:spChg chg="mod ord">
          <ac:chgData name="Tegischer Lukas" userId="f78daebb-0565-485c-bd0e-1cd035e796ff" providerId="ADAL" clId="{3EE2BE23-A300-4464-BE7E-C757D3BD098F}" dt="2020-05-22T07:30:30.464" v="109" actId="26606"/>
          <ac:spMkLst>
            <pc:docMk/>
            <pc:sldMk cId="4068653008" sldId="278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38.885" v="55" actId="478"/>
          <ac:spMkLst>
            <pc:docMk/>
            <pc:sldMk cId="4068653008" sldId="278"/>
            <ac:spMk id="4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31.685" v="149" actId="1076"/>
          <ac:spMkLst>
            <pc:docMk/>
            <pc:sldMk cId="4068653008" sldId="278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29:40.069" v="56" actId="478"/>
          <ac:spMkLst>
            <pc:docMk/>
            <pc:sldMk cId="4068653008" sldId="278"/>
            <ac:spMk id="6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2:29.910" v="148" actId="1076"/>
          <ac:spMkLst>
            <pc:docMk/>
            <pc:sldMk cId="4068653008" sldId="278"/>
            <ac:spMk id="7" creationId="{EAE9256D-B5DF-4E53-8848-325C0E6E44BB}"/>
          </ac:spMkLst>
        </pc:spChg>
        <pc:spChg chg="add mod">
          <ac:chgData name="Tegischer Lukas" userId="f78daebb-0565-485c-bd0e-1cd035e796ff" providerId="ADAL" clId="{3EE2BE23-A300-4464-BE7E-C757D3BD098F}" dt="2020-05-22T07:31:36.110" v="130" actId="1076"/>
          <ac:spMkLst>
            <pc:docMk/>
            <pc:sldMk cId="4068653008" sldId="278"/>
            <ac:spMk id="9" creationId="{39C13C33-4110-4B53-865F-3135381995BB}"/>
          </ac:spMkLst>
        </pc:spChg>
        <pc:spChg chg="add mod">
          <ac:chgData name="Tegischer Lukas" userId="f78daebb-0565-485c-bd0e-1cd035e796ff" providerId="ADAL" clId="{3EE2BE23-A300-4464-BE7E-C757D3BD098F}" dt="2020-05-22T07:32:38.854" v="151" actId="207"/>
          <ac:spMkLst>
            <pc:docMk/>
            <pc:sldMk cId="4068653008" sldId="278"/>
            <ac:spMk id="10" creationId="{6A933B48-8856-4333-8B0E-C52E98CD85A9}"/>
          </ac:spMkLst>
        </pc:spChg>
        <pc:spChg chg="del">
          <ac:chgData name="Tegischer Lukas" userId="f78daebb-0565-485c-bd0e-1cd035e796ff" providerId="ADAL" clId="{3EE2BE23-A300-4464-BE7E-C757D3BD098F}" dt="2020-05-22T07:29:41.764" v="57" actId="478"/>
          <ac:spMkLst>
            <pc:docMk/>
            <pc:sldMk cId="4068653008" sldId="278"/>
            <ac:spMk id="11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29:42.609" v="58" actId="478"/>
          <ac:spMkLst>
            <pc:docMk/>
            <pc:sldMk cId="4068653008" sldId="278"/>
            <ac:spMk id="12" creationId="{00000000-0000-0000-0000-000000000000}"/>
          </ac:spMkLst>
        </pc:spChg>
        <pc:picChg chg="add mod">
          <ac:chgData name="Tegischer Lukas" userId="f78daebb-0565-485c-bd0e-1cd035e796ff" providerId="ADAL" clId="{3EE2BE23-A300-4464-BE7E-C757D3BD098F}" dt="2020-05-22T07:32:33.204" v="150" actId="1076"/>
          <ac:picMkLst>
            <pc:docMk/>
            <pc:sldMk cId="4068653008" sldId="278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8:57.526" v="284" actId="1076"/>
          <ac:picMkLst>
            <pc:docMk/>
            <pc:sldMk cId="4068653008" sldId="278"/>
            <ac:picMk id="14" creationId="{053D7308-DE5D-4085-8981-CCF5F27D1668}"/>
          </ac:picMkLst>
        </pc:picChg>
      </pc:sldChg>
      <pc:sldChg chg="del">
        <pc:chgData name="Tegischer Lukas" userId="f78daebb-0565-485c-bd0e-1cd035e796ff" providerId="ADAL" clId="{3EE2BE23-A300-4464-BE7E-C757D3BD098F}" dt="2020-05-22T07:29:26.516" v="52" actId="2696"/>
        <pc:sldMkLst>
          <pc:docMk/>
          <pc:sldMk cId="43966879" sldId="283"/>
        </pc:sldMkLst>
      </pc:sldChg>
      <pc:sldChg chg="del">
        <pc:chgData name="Tegischer Lukas" userId="f78daebb-0565-485c-bd0e-1cd035e796ff" providerId="ADAL" clId="{3EE2BE23-A300-4464-BE7E-C757D3BD098F}" dt="2020-05-22T07:33:03.996" v="156" actId="2696"/>
        <pc:sldMkLst>
          <pc:docMk/>
          <pc:sldMk cId="3593576672" sldId="284"/>
        </pc:sldMkLst>
      </pc:sldChg>
      <pc:sldChg chg="del">
        <pc:chgData name="Tegischer Lukas" userId="f78daebb-0565-485c-bd0e-1cd035e796ff" providerId="ADAL" clId="{3EE2BE23-A300-4464-BE7E-C757D3BD098F}" dt="2020-05-22T07:29:26.618" v="53" actId="2696"/>
        <pc:sldMkLst>
          <pc:docMk/>
          <pc:sldMk cId="2688928531" sldId="285"/>
        </pc:sldMkLst>
      </pc:sldChg>
      <pc:sldChg chg="del">
        <pc:chgData name="Tegischer Lukas" userId="f78daebb-0565-485c-bd0e-1cd035e796ff" providerId="ADAL" clId="{3EE2BE23-A300-4464-BE7E-C757D3BD098F}" dt="2020-05-22T07:29:26.732" v="54" actId="2696"/>
        <pc:sldMkLst>
          <pc:docMk/>
          <pc:sldMk cId="765570377" sldId="286"/>
        </pc:sldMkLst>
      </pc:sldChg>
      <pc:sldChg chg="addSp delSp modSp">
        <pc:chgData name="Tegischer Lukas" userId="f78daebb-0565-485c-bd0e-1cd035e796ff" providerId="ADAL" clId="{3EE2BE23-A300-4464-BE7E-C757D3BD098F}" dt="2020-05-22T18:49:37.685" v="367" actId="478"/>
        <pc:sldMkLst>
          <pc:docMk/>
          <pc:sldMk cId="3932101437" sldId="291"/>
        </pc:sldMkLst>
        <pc:spChg chg="mod">
          <ac:chgData name="Tegischer Lukas" userId="f78daebb-0565-485c-bd0e-1cd035e796ff" providerId="ADAL" clId="{3EE2BE23-A300-4464-BE7E-C757D3BD098F}" dt="2020-05-22T07:36:26.888" v="264" actId="20577"/>
          <ac:spMkLst>
            <pc:docMk/>
            <pc:sldMk cId="3932101437" sldId="291"/>
            <ac:spMk id="2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36:33.040" v="266" actId="478"/>
          <ac:spMkLst>
            <pc:docMk/>
            <pc:sldMk cId="3932101437" sldId="291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18:49:37.685" v="367" actId="478"/>
          <ac:spMkLst>
            <pc:docMk/>
            <pc:sldMk cId="3932101437" sldId="291"/>
            <ac:spMk id="6" creationId="{00000000-0000-0000-0000-000000000000}"/>
          </ac:spMkLst>
        </pc:spChg>
        <pc:spChg chg="add del mod">
          <ac:chgData name="Tegischer Lukas" userId="f78daebb-0565-485c-bd0e-1cd035e796ff" providerId="ADAL" clId="{3EE2BE23-A300-4464-BE7E-C757D3BD098F}" dt="2020-05-22T07:38:32.479" v="276" actId="478"/>
          <ac:spMkLst>
            <pc:docMk/>
            <pc:sldMk cId="3932101437" sldId="291"/>
            <ac:spMk id="7" creationId="{77D798FC-70D6-400A-B846-AC0DF2C7AB67}"/>
          </ac:spMkLst>
        </pc:spChg>
        <pc:picChg chg="add">
          <ac:chgData name="Tegischer Lukas" userId="f78daebb-0565-485c-bd0e-1cd035e796ff" providerId="ADAL" clId="{3EE2BE23-A300-4464-BE7E-C757D3BD098F}" dt="2020-05-22T07:38:32.827" v="277"/>
          <ac:picMkLst>
            <pc:docMk/>
            <pc:sldMk cId="3932101437" sldId="291"/>
            <ac:picMk id="8" creationId="{8F2101E0-256F-4B97-9DE7-1F7EED66ABA6}"/>
          </ac:picMkLst>
        </pc:picChg>
      </pc:sldChg>
      <pc:sldChg chg="del">
        <pc:chgData name="Tegischer Lukas" userId="f78daebb-0565-485c-bd0e-1cd035e796ff" providerId="ADAL" clId="{3EE2BE23-A300-4464-BE7E-C757D3BD098F}" dt="2020-05-22T07:29:26.104" v="51" actId="2696"/>
        <pc:sldMkLst>
          <pc:docMk/>
          <pc:sldMk cId="1183591501" sldId="292"/>
        </pc:sldMkLst>
      </pc:sldChg>
      <pc:sldChg chg="addSp delSp modSp add modTransition delAnim modAnim">
        <pc:chgData name="Tegischer Lukas" userId="f78daebb-0565-485c-bd0e-1cd035e796ff" providerId="ADAL" clId="{3EE2BE23-A300-4464-BE7E-C757D3BD098F}" dt="2020-05-22T08:10:44.358" v="365"/>
        <pc:sldMkLst>
          <pc:docMk/>
          <pc:sldMk cId="3227496293" sldId="292"/>
        </pc:sldMkLst>
        <pc:spChg chg="del">
          <ac:chgData name="Tegischer Lukas" userId="f78daebb-0565-485c-bd0e-1cd035e796ff" providerId="ADAL" clId="{3EE2BE23-A300-4464-BE7E-C757D3BD098F}" dt="2020-05-22T07:33:18.112" v="159" actId="478"/>
          <ac:spMkLst>
            <pc:docMk/>
            <pc:sldMk cId="3227496293" sldId="292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34:43.838" v="191" actId="1076"/>
          <ac:spMkLst>
            <pc:docMk/>
            <pc:sldMk cId="3227496293" sldId="292"/>
            <ac:spMk id="3" creationId="{00000000-0000-0000-0000-000000000000}"/>
          </ac:spMkLst>
        </pc:spChg>
        <pc:spChg chg="add mod">
          <ac:chgData name="Tegischer Lukas" userId="f78daebb-0565-485c-bd0e-1cd035e796ff" providerId="ADAL" clId="{3EE2BE23-A300-4464-BE7E-C757D3BD098F}" dt="2020-05-22T07:39:07.147" v="286" actId="113"/>
          <ac:spMkLst>
            <pc:docMk/>
            <pc:sldMk cId="3227496293" sldId="292"/>
            <ac:spMk id="4" creationId="{F5E6A082-AC10-46AE-93FC-AADF92A2E677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5" creationId="{60E8481B-E104-4BB1-9EC9-3D090B70F1B4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6" creationId="{7EA58A69-F2B0-4F38-87C0-A158EC37F5E3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33:09.243" v="158" actId="478"/>
          <ac:spMkLst>
            <pc:docMk/>
            <pc:sldMk cId="3227496293" sldId="292"/>
            <ac:spMk id="10" creationId="{6A933B48-8856-4333-8B0E-C52E98CD85A9}"/>
          </ac:spMkLst>
        </pc:spChg>
        <pc:spChg chg="add mod">
          <ac:chgData name="Tegischer Lukas" userId="f78daebb-0565-485c-bd0e-1cd035e796ff" providerId="ADAL" clId="{3EE2BE23-A300-4464-BE7E-C757D3BD098F}" dt="2020-05-22T07:35:21.021" v="194" actId="1076"/>
          <ac:spMkLst>
            <pc:docMk/>
            <pc:sldMk cId="3227496293" sldId="292"/>
            <ac:spMk id="11" creationId="{ED0131A2-D21E-4006-A580-8BD9E4A38AE2}"/>
          </ac:spMkLst>
        </pc:spChg>
        <pc:picChg chg="del">
          <ac:chgData name="Tegischer Lukas" userId="f78daebb-0565-485c-bd0e-1cd035e796ff" providerId="ADAL" clId="{3EE2BE23-A300-4464-BE7E-C757D3BD098F}" dt="2020-05-22T07:33:09.243" v="158" actId="478"/>
          <ac:picMkLst>
            <pc:docMk/>
            <pc:sldMk cId="3227496293" sldId="292"/>
            <ac:picMk id="8" creationId="{E7E8DFF7-EE0A-45CF-B66B-55B4756DF225}"/>
          </ac:picMkLst>
        </pc:picChg>
        <pc:picChg chg="add mod">
          <ac:chgData name="Tegischer Lukas" userId="f78daebb-0565-485c-bd0e-1cd035e796ff" providerId="ADAL" clId="{3EE2BE23-A300-4464-BE7E-C757D3BD098F}" dt="2020-05-22T07:35:51.534" v="204" actId="1076"/>
          <ac:picMkLst>
            <pc:docMk/>
            <pc:sldMk cId="3227496293" sldId="292"/>
            <ac:picMk id="12" creationId="{0668C3FB-113A-4370-81A0-7C1983714CBF}"/>
          </ac:picMkLst>
        </pc:picChg>
        <pc:picChg chg="add">
          <ac:chgData name="Tegischer Lukas" userId="f78daebb-0565-485c-bd0e-1cd035e796ff" providerId="ADAL" clId="{3EE2BE23-A300-4464-BE7E-C757D3BD098F}" dt="2020-05-22T07:38:59.583" v="285"/>
          <ac:picMkLst>
            <pc:docMk/>
            <pc:sldMk cId="3227496293" sldId="292"/>
            <ac:picMk id="13" creationId="{4D3EDFA6-C8E8-4043-888D-81D97C6F4110}"/>
          </ac:picMkLst>
        </pc:picChg>
      </pc:sldChg>
      <pc:sldChg chg="addSp delSp modSp add modTransition delAnim">
        <pc:chgData name="Tegischer Lukas" userId="f78daebb-0565-485c-bd0e-1cd035e796ff" providerId="ADAL" clId="{3EE2BE23-A300-4464-BE7E-C757D3BD098F}" dt="2020-05-22T08:10:44.358" v="365"/>
        <pc:sldMkLst>
          <pc:docMk/>
          <pc:sldMk cId="3291215939" sldId="293"/>
        </pc:sldMkLst>
        <pc:spChg chg="del">
          <ac:chgData name="Tegischer Lukas" userId="f78daebb-0565-485c-bd0e-1cd035e796ff" providerId="ADAL" clId="{3EE2BE23-A300-4464-BE7E-C757D3BD098F}" dt="2020-05-22T07:40:34.326" v="296" actId="478"/>
          <ac:spMkLst>
            <pc:docMk/>
            <pc:sldMk cId="3291215939" sldId="293"/>
            <ac:spMk id="2" creationId="{00000000-0000-0000-0000-000000000000}"/>
          </ac:spMkLst>
        </pc:spChg>
        <pc:spChg chg="mod">
          <ac:chgData name="Tegischer Lukas" userId="f78daebb-0565-485c-bd0e-1cd035e796ff" providerId="ADAL" clId="{3EE2BE23-A300-4464-BE7E-C757D3BD098F}" dt="2020-05-22T07:40:32.590" v="295" actId="20577"/>
          <ac:spMkLst>
            <pc:docMk/>
            <pc:sldMk cId="3291215939" sldId="293"/>
            <ac:spMk id="3" creationId="{00000000-0000-0000-0000-000000000000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5" creationId="{60E8481B-E104-4BB1-9EC9-3D090B70F1B4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7" creationId="{EAE9256D-B5DF-4E53-8848-325C0E6E44BB}"/>
          </ac:spMkLst>
        </pc:spChg>
        <pc:spChg chg="del">
          <ac:chgData name="Tegischer Lukas" userId="f78daebb-0565-485c-bd0e-1cd035e796ff" providerId="ADAL" clId="{3EE2BE23-A300-4464-BE7E-C757D3BD098F}" dt="2020-05-22T07:40:37.416" v="298" actId="478"/>
          <ac:spMkLst>
            <pc:docMk/>
            <pc:sldMk cId="3291215939" sldId="293"/>
            <ac:spMk id="9" creationId="{39C13C33-4110-4B53-865F-3135381995BB}"/>
          </ac:spMkLst>
        </pc:spChg>
        <pc:spChg chg="del">
          <ac:chgData name="Tegischer Lukas" userId="f78daebb-0565-485c-bd0e-1cd035e796ff" providerId="ADAL" clId="{3EE2BE23-A300-4464-BE7E-C757D3BD098F}" dt="2020-05-22T07:40:35.669" v="297" actId="478"/>
          <ac:spMkLst>
            <pc:docMk/>
            <pc:sldMk cId="3291215939" sldId="293"/>
            <ac:spMk id="10" creationId="{6A933B48-8856-4333-8B0E-C52E98CD85A9}"/>
          </ac:spMkLst>
        </pc:spChg>
        <pc:spChg chg="add del mod">
          <ac:chgData name="Tegischer Lukas" userId="f78daebb-0565-485c-bd0e-1cd035e796ff" providerId="ADAL" clId="{3EE2BE23-A300-4464-BE7E-C757D3BD098F}" dt="2020-05-22T07:46:03.773" v="341"/>
          <ac:spMkLst>
            <pc:docMk/>
            <pc:sldMk cId="3291215939" sldId="293"/>
            <ac:spMk id="12" creationId="{76031E22-49B9-4372-9483-212819C07720}"/>
          </ac:spMkLst>
        </pc:spChg>
        <pc:spChg chg="add mod">
          <ac:chgData name="Tegischer Lukas" userId="f78daebb-0565-485c-bd0e-1cd035e796ff" providerId="ADAL" clId="{3EE2BE23-A300-4464-BE7E-C757D3BD098F}" dt="2020-05-22T07:48:01.031" v="362" actId="1076"/>
          <ac:spMkLst>
            <pc:docMk/>
            <pc:sldMk cId="3291215939" sldId="293"/>
            <ac:spMk id="13" creationId="{7258A0A6-6712-4D8F-8C14-E702DF4F3BD8}"/>
          </ac:spMkLst>
        </pc:spChg>
        <pc:graphicFrameChg chg="add del mod">
          <ac:chgData name="Tegischer Lukas" userId="f78daebb-0565-485c-bd0e-1cd035e796ff" providerId="ADAL" clId="{3EE2BE23-A300-4464-BE7E-C757D3BD098F}" dt="2020-05-22T07:41:54.992" v="304" actId="478"/>
          <ac:graphicFrameMkLst>
            <pc:docMk/>
            <pc:sldMk cId="3291215939" sldId="293"/>
            <ac:graphicFrameMk id="4" creationId="{AE30DEFA-EA39-41AE-9482-B7478A35E2FA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3:32.981" v="308" actId="478"/>
          <ac:graphicFrameMkLst>
            <pc:docMk/>
            <pc:sldMk cId="3291215939" sldId="293"/>
            <ac:graphicFrameMk id="6" creationId="{3A0F7CC0-09F2-4F9F-8432-41696E7DA6FF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4:08.139" v="312" actId="478"/>
          <ac:graphicFrameMkLst>
            <pc:docMk/>
            <pc:sldMk cId="3291215939" sldId="293"/>
            <ac:graphicFrameMk id="11" creationId="{2A2FAA3A-8C8B-4D4E-A999-F75A30ADC472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6:03.771" v="339" actId="478"/>
          <ac:graphicFrameMkLst>
            <pc:docMk/>
            <pc:sldMk cId="3291215939" sldId="293"/>
            <ac:graphicFrameMk id="15" creationId="{8F8B40E2-3991-4B82-9FDA-90AD01E44E6B}"/>
          </ac:graphicFrameMkLst>
        </pc:graphicFrameChg>
        <pc:graphicFrameChg chg="add del mod">
          <ac:chgData name="Tegischer Lukas" userId="f78daebb-0565-485c-bd0e-1cd035e796ff" providerId="ADAL" clId="{3EE2BE23-A300-4464-BE7E-C757D3BD098F}" dt="2020-05-22T07:47:48.602" v="357" actId="478"/>
          <ac:graphicFrameMkLst>
            <pc:docMk/>
            <pc:sldMk cId="3291215939" sldId="293"/>
            <ac:graphicFrameMk id="16" creationId="{D1372605-DC4C-468A-A6B6-87D1E2D0BE09}"/>
          </ac:graphicFrameMkLst>
        </pc:graphicFrameChg>
        <pc:picChg chg="del">
          <ac:chgData name="Tegischer Lukas" userId="f78daebb-0565-485c-bd0e-1cd035e796ff" providerId="ADAL" clId="{3EE2BE23-A300-4464-BE7E-C757D3BD098F}" dt="2020-05-22T07:40:38.128" v="299" actId="478"/>
          <ac:picMkLst>
            <pc:docMk/>
            <pc:sldMk cId="3291215939" sldId="293"/>
            <ac:picMk id="8" creationId="{E7E8DFF7-EE0A-45CF-B66B-55B4756DF225}"/>
          </ac:picMkLst>
        </pc:picChg>
        <pc:picChg chg="del">
          <ac:chgData name="Tegischer Lukas" userId="f78daebb-0565-485c-bd0e-1cd035e796ff" providerId="ADAL" clId="{3EE2BE23-A300-4464-BE7E-C757D3BD098F}" dt="2020-05-22T07:40:39.967" v="300" actId="478"/>
          <ac:picMkLst>
            <pc:docMk/>
            <pc:sldMk cId="3291215939" sldId="293"/>
            <ac:picMk id="14" creationId="{053D7308-DE5D-4085-8981-CCF5F27D1668}"/>
          </ac:picMkLst>
        </pc:picChg>
      </pc:sldChg>
    </pc:docChg>
  </pc:docChgLst>
  <pc:docChgLst>
    <pc:chgData name="Tegischer Lukas" userId="f78daebb-0565-485c-bd0e-1cd035e796ff" providerId="ADAL" clId="{B3D578F5-6C81-424B-AA8A-1C69486505DC}"/>
    <pc:docChg chg="undo custSel addSld delSld modSld">
      <pc:chgData name="Tegischer Lukas" userId="f78daebb-0565-485c-bd0e-1cd035e796ff" providerId="ADAL" clId="{B3D578F5-6C81-424B-AA8A-1C69486505DC}" dt="2020-06-16T06:27:48.079" v="358"/>
      <pc:docMkLst>
        <pc:docMk/>
      </pc:docMkLst>
      <pc:sldChg chg="modSp">
        <pc:chgData name="Tegischer Lukas" userId="f78daebb-0565-485c-bd0e-1cd035e796ff" providerId="ADAL" clId="{B3D578F5-6C81-424B-AA8A-1C69486505DC}" dt="2020-06-16T06:09:48.679" v="3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B3D578F5-6C81-424B-AA8A-1C69486505DC}" dt="2020-06-16T06:09:48.679" v="37" actId="20577"/>
          <ac:spMkLst>
            <pc:docMk/>
            <pc:sldMk cId="336392357" sldId="256"/>
            <ac:spMk id="2" creationId="{00000000-0000-0000-0000-000000000000}"/>
          </ac:spMkLst>
        </pc:spChg>
      </pc:sldChg>
      <pc:sldChg chg="addSp delSp modSp modAnim">
        <pc:chgData name="Tegischer Lukas" userId="f78daebb-0565-485c-bd0e-1cd035e796ff" providerId="ADAL" clId="{B3D578F5-6C81-424B-AA8A-1C69486505DC}" dt="2020-06-16T06:26:25.499" v="345"/>
        <pc:sldMkLst>
          <pc:docMk/>
          <pc:sldMk cId="4068653008" sldId="278"/>
        </pc:sldMkLst>
        <pc:spChg chg="mod">
          <ac:chgData name="Tegischer Lukas" userId="f78daebb-0565-485c-bd0e-1cd035e796ff" providerId="ADAL" clId="{B3D578F5-6C81-424B-AA8A-1C69486505DC}" dt="2020-06-16T06:16:23.562" v="162" actId="1076"/>
          <ac:spMkLst>
            <pc:docMk/>
            <pc:sldMk cId="4068653008" sldId="278"/>
            <ac:spMk id="2" creationId="{00000000-0000-0000-0000-000000000000}"/>
          </ac:spMkLst>
        </pc:spChg>
        <pc:spChg chg="add mod">
          <ac:chgData name="Tegischer Lukas" userId="f78daebb-0565-485c-bd0e-1cd035e796ff" providerId="ADAL" clId="{B3D578F5-6C81-424B-AA8A-1C69486505DC}" dt="2020-06-16T06:16:21.514" v="161" actId="1076"/>
          <ac:spMkLst>
            <pc:docMk/>
            <pc:sldMk cId="4068653008" sldId="278"/>
            <ac:spMk id="3" creationId="{AC5C7D7C-9503-43C5-9CDE-B1400118B00B}"/>
          </ac:spMkLst>
        </pc:spChg>
        <pc:spChg chg="del">
          <ac:chgData name="Tegischer Lukas" userId="f78daebb-0565-485c-bd0e-1cd035e796ff" providerId="ADAL" clId="{B3D578F5-6C81-424B-AA8A-1C69486505DC}" dt="2020-06-16T06:09:55.534" v="39" actId="478"/>
          <ac:spMkLst>
            <pc:docMk/>
            <pc:sldMk cId="4068653008" sldId="278"/>
            <ac:spMk id="6" creationId="{CE7B355E-508D-419C-A05E-DBB005F0667C}"/>
          </ac:spMkLst>
        </pc:spChg>
        <pc:picChg chg="del">
          <ac:chgData name="Tegischer Lukas" userId="f78daebb-0565-485c-bd0e-1cd035e796ff" providerId="ADAL" clId="{B3D578F5-6C81-424B-AA8A-1C69486505DC}" dt="2020-06-16T06:09:53.202" v="38" actId="478"/>
          <ac:picMkLst>
            <pc:docMk/>
            <pc:sldMk cId="4068653008" sldId="278"/>
            <ac:picMk id="8" creationId="{B4FAB17C-7EC9-4E9E-BF0F-D612388A6C09}"/>
          </ac:picMkLst>
        </pc:picChg>
      </pc:sldChg>
      <pc:sldChg chg="modSp">
        <pc:chgData name="Tegischer Lukas" userId="f78daebb-0565-485c-bd0e-1cd035e796ff" providerId="ADAL" clId="{B3D578F5-6C81-424B-AA8A-1C69486505DC}" dt="2020-06-16T06:26:44.194" v="356" actId="20577"/>
        <pc:sldMkLst>
          <pc:docMk/>
          <pc:sldMk cId="3932101437" sldId="291"/>
        </pc:sldMkLst>
        <pc:spChg chg="mod">
          <ac:chgData name="Tegischer Lukas" userId="f78daebb-0565-485c-bd0e-1cd035e796ff" providerId="ADAL" clId="{B3D578F5-6C81-424B-AA8A-1C69486505DC}" dt="2020-06-16T06:26:44.194" v="356" actId="20577"/>
          <ac:spMkLst>
            <pc:docMk/>
            <pc:sldMk cId="3932101437" sldId="291"/>
            <ac:spMk id="2" creationId="{00000000-0000-0000-0000-000000000000}"/>
          </ac:spMkLst>
        </pc:spChg>
      </pc:sldChg>
      <pc:sldChg chg="del">
        <pc:chgData name="Tegischer Lukas" userId="f78daebb-0565-485c-bd0e-1cd035e796ff" providerId="ADAL" clId="{B3D578F5-6C81-424B-AA8A-1C69486505DC}" dt="2020-06-16T06:17:55.215" v="182" actId="2696"/>
        <pc:sldMkLst>
          <pc:docMk/>
          <pc:sldMk cId="3258084813" sldId="293"/>
        </pc:sldMkLst>
      </pc:sldChg>
      <pc:sldChg chg="del">
        <pc:chgData name="Tegischer Lukas" userId="f78daebb-0565-485c-bd0e-1cd035e796ff" providerId="ADAL" clId="{B3D578F5-6C81-424B-AA8A-1C69486505DC}" dt="2020-06-16T06:17:55.329" v="183" actId="2696"/>
        <pc:sldMkLst>
          <pc:docMk/>
          <pc:sldMk cId="2428346085" sldId="294"/>
        </pc:sldMkLst>
      </pc:sldChg>
      <pc:sldChg chg="add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442268101" sldId="295"/>
        </pc:sldMkLst>
        <pc:spChg chg="mod">
          <ac:chgData name="Tegischer Lukas" userId="f78daebb-0565-485c-bd0e-1cd035e796ff" providerId="ADAL" clId="{B3D578F5-6C81-424B-AA8A-1C69486505DC}" dt="2020-06-16T06:17:00.426" v="178" actId="1076"/>
          <ac:spMkLst>
            <pc:docMk/>
            <pc:sldMk cId="442268101" sldId="295"/>
            <ac:spMk id="2" creationId="{00000000-0000-0000-0000-000000000000}"/>
          </ac:spMkLst>
        </pc:spChg>
        <pc:spChg chg="mod">
          <ac:chgData name="Tegischer Lukas" userId="f78daebb-0565-485c-bd0e-1cd035e796ff" providerId="ADAL" clId="{B3D578F5-6C81-424B-AA8A-1C69486505DC}" dt="2020-06-16T06:17:04.923" v="179" actId="1076"/>
          <ac:spMkLst>
            <pc:docMk/>
            <pc:sldMk cId="442268101" sldId="295"/>
            <ac:spMk id="3" creationId="{AC5C7D7C-9503-43C5-9CDE-B1400118B00B}"/>
          </ac:spMkLst>
        </pc:spChg>
        <pc:picChg chg="add mod modCrop">
          <ac:chgData name="Tegischer Lukas" userId="f78daebb-0565-485c-bd0e-1cd035e796ff" providerId="ADAL" clId="{B3D578F5-6C81-424B-AA8A-1C69486505DC}" dt="2020-06-16T06:17:08.266" v="180" actId="1076"/>
          <ac:picMkLst>
            <pc:docMk/>
            <pc:sldMk cId="442268101" sldId="295"/>
            <ac:picMk id="5" creationId="{4C452FDE-94F3-4F2F-A8C7-1526CC4A48C5}"/>
          </ac:picMkLst>
        </pc:picChg>
      </pc:sldChg>
      <pc:sldChg chg="addSp delSp 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1696667316" sldId="296"/>
        </pc:sldMkLst>
        <pc:spChg chg="del">
          <ac:chgData name="Tegischer Lukas" userId="f78daebb-0565-485c-bd0e-1cd035e796ff" providerId="ADAL" clId="{B3D578F5-6C81-424B-AA8A-1C69486505DC}" dt="2020-06-16T06:18:19.264" v="184" actId="478"/>
          <ac:spMkLst>
            <pc:docMk/>
            <pc:sldMk cId="1696667316" sldId="296"/>
            <ac:spMk id="3" creationId="{AC5C7D7C-9503-43C5-9CDE-B1400118B00B}"/>
          </ac:spMkLst>
        </pc:spChg>
        <pc:spChg chg="add mod">
          <ac:chgData name="Tegischer Lukas" userId="f78daebb-0565-485c-bd0e-1cd035e796ff" providerId="ADAL" clId="{B3D578F5-6C81-424B-AA8A-1C69486505DC}" dt="2020-06-16T06:19:14.938" v="199" actId="1076"/>
          <ac:spMkLst>
            <pc:docMk/>
            <pc:sldMk cId="1696667316" sldId="296"/>
            <ac:spMk id="4" creationId="{C58CC05A-381C-4085-A9AE-AED19038AF45}"/>
          </ac:spMkLst>
        </pc:spChg>
        <pc:spChg chg="add mod">
          <ac:chgData name="Tegischer Lukas" userId="f78daebb-0565-485c-bd0e-1cd035e796ff" providerId="ADAL" clId="{B3D578F5-6C81-424B-AA8A-1C69486505DC}" dt="2020-06-16T06:21:00.377" v="238" actId="113"/>
          <ac:spMkLst>
            <pc:docMk/>
            <pc:sldMk cId="1696667316" sldId="296"/>
            <ac:spMk id="6" creationId="{F90506BC-8760-4EFC-8D5F-C100C766D6A1}"/>
          </ac:spMkLst>
        </pc:spChg>
        <pc:spChg chg="add mod">
          <ac:chgData name="Tegischer Lukas" userId="f78daebb-0565-485c-bd0e-1cd035e796ff" providerId="ADAL" clId="{B3D578F5-6C81-424B-AA8A-1C69486505DC}" dt="2020-06-16T06:23:02.190" v="278" actId="207"/>
          <ac:spMkLst>
            <pc:docMk/>
            <pc:sldMk cId="1696667316" sldId="296"/>
            <ac:spMk id="7" creationId="{29CEC9BA-B518-45D6-8583-73D67BEA90E4}"/>
          </ac:spMkLst>
        </pc:spChg>
        <pc:picChg chg="mod">
          <ac:chgData name="Tegischer Lukas" userId="f78daebb-0565-485c-bd0e-1cd035e796ff" providerId="ADAL" clId="{B3D578F5-6C81-424B-AA8A-1C69486505DC}" dt="2020-06-16T06:18:20.722" v="185" actId="1076"/>
          <ac:picMkLst>
            <pc:docMk/>
            <pc:sldMk cId="1696667316" sldId="296"/>
            <ac:picMk id="5" creationId="{4C452FDE-94F3-4F2F-A8C7-1526CC4A48C5}"/>
          </ac:picMkLst>
        </pc:picChg>
      </pc:sldChg>
      <pc:sldChg chg="modSp add modTransition modAnim">
        <pc:chgData name="Tegischer Lukas" userId="f78daebb-0565-485c-bd0e-1cd035e796ff" providerId="ADAL" clId="{B3D578F5-6C81-424B-AA8A-1C69486505DC}" dt="2020-06-16T06:27:48.079" v="358"/>
        <pc:sldMkLst>
          <pc:docMk/>
          <pc:sldMk cId="697682817" sldId="297"/>
        </pc:sldMkLst>
        <pc:spChg chg="mod">
          <ac:chgData name="Tegischer Lukas" userId="f78daebb-0565-485c-bd0e-1cd035e796ff" providerId="ADAL" clId="{B3D578F5-6C81-424B-AA8A-1C69486505DC}" dt="2020-06-16T06:21:20.386" v="254" actId="20577"/>
          <ac:spMkLst>
            <pc:docMk/>
            <pc:sldMk cId="697682817" sldId="297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2:53.870" v="277" actId="207"/>
          <ac:spMkLst>
            <pc:docMk/>
            <pc:sldMk cId="697682817" sldId="297"/>
            <ac:spMk id="7" creationId="{29CEC9BA-B518-45D6-8583-73D67BEA90E4}"/>
          </ac:spMkLst>
        </pc:spChg>
      </pc:sldChg>
      <pc:sldChg chg="addSp delSp modSp add modTransition delAnim modAnim">
        <pc:chgData name="Tegischer Lukas" userId="f78daebb-0565-485c-bd0e-1cd035e796ff" providerId="ADAL" clId="{B3D578F5-6C81-424B-AA8A-1C69486505DC}" dt="2020-06-16T06:27:48.079" v="358"/>
        <pc:sldMkLst>
          <pc:docMk/>
          <pc:sldMk cId="3315933259" sldId="298"/>
        </pc:sldMkLst>
        <pc:spChg chg="del">
          <ac:chgData name="Tegischer Lukas" userId="f78daebb-0565-485c-bd0e-1cd035e796ff" providerId="ADAL" clId="{B3D578F5-6C81-424B-AA8A-1C69486505DC}" dt="2020-06-16T06:22:24.584" v="267" actId="478"/>
          <ac:spMkLst>
            <pc:docMk/>
            <pc:sldMk cId="3315933259" sldId="298"/>
            <ac:spMk id="4" creationId="{C58CC05A-381C-4085-A9AE-AED19038AF45}"/>
          </ac:spMkLst>
        </pc:spChg>
        <pc:spChg chg="del">
          <ac:chgData name="Tegischer Lukas" userId="f78daebb-0565-485c-bd0e-1cd035e796ff" providerId="ADAL" clId="{B3D578F5-6C81-424B-AA8A-1C69486505DC}" dt="2020-06-16T06:22:25.565" v="268" actId="478"/>
          <ac:spMkLst>
            <pc:docMk/>
            <pc:sldMk cId="3315933259" sldId="298"/>
            <ac:spMk id="6" creationId="{F90506BC-8760-4EFC-8D5F-C100C766D6A1}"/>
          </ac:spMkLst>
        </pc:spChg>
        <pc:spChg chg="mod">
          <ac:chgData name="Tegischer Lukas" userId="f78daebb-0565-485c-bd0e-1cd035e796ff" providerId="ADAL" clId="{B3D578F5-6C81-424B-AA8A-1C69486505DC}" dt="2020-06-16T06:25:15.478" v="307" actId="207"/>
          <ac:spMkLst>
            <pc:docMk/>
            <pc:sldMk cId="3315933259" sldId="298"/>
            <ac:spMk id="7" creationId="{29CEC9BA-B518-45D6-8583-73D67BEA90E4}"/>
          </ac:spMkLst>
        </pc:spChg>
        <pc:spChg chg="add mod">
          <ac:chgData name="Tegischer Lukas" userId="f78daebb-0565-485c-bd0e-1cd035e796ff" providerId="ADAL" clId="{B3D578F5-6C81-424B-AA8A-1C69486505DC}" dt="2020-06-16T06:25:12.408" v="306" actId="207"/>
          <ac:spMkLst>
            <pc:docMk/>
            <pc:sldMk cId="3315933259" sldId="298"/>
            <ac:spMk id="8" creationId="{02FD2CCA-31D3-4475-A96C-09861ADC3380}"/>
          </ac:spMkLst>
        </pc:spChg>
        <pc:spChg chg="add mod">
          <ac:chgData name="Tegischer Lukas" userId="f78daebb-0565-485c-bd0e-1cd035e796ff" providerId="ADAL" clId="{B3D578F5-6C81-424B-AA8A-1C69486505DC}" dt="2020-06-16T06:25:02.353" v="303" actId="1076"/>
          <ac:spMkLst>
            <pc:docMk/>
            <pc:sldMk cId="3315933259" sldId="298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2:23.462" v="266" actId="478"/>
          <ac:picMkLst>
            <pc:docMk/>
            <pc:sldMk cId="3315933259" sldId="298"/>
            <ac:picMk id="5" creationId="{4C452FDE-94F3-4F2F-A8C7-1526CC4A48C5}"/>
          </ac:picMkLst>
        </pc:picChg>
        <pc:picChg chg="add del mod">
          <ac:chgData name="Tegischer Lukas" userId="f78daebb-0565-485c-bd0e-1cd035e796ff" providerId="ADAL" clId="{B3D578F5-6C81-424B-AA8A-1C69486505DC}" dt="2020-06-16T06:23:19.839" v="284" actId="478"/>
          <ac:picMkLst>
            <pc:docMk/>
            <pc:sldMk cId="3315933259" sldId="298"/>
            <ac:picMk id="9" creationId="{60FB2277-495E-4733-8CFD-8A1975589C9B}"/>
          </ac:picMkLst>
        </pc:picChg>
        <pc:picChg chg="add mod modCrop">
          <ac:chgData name="Tegischer Lukas" userId="f78daebb-0565-485c-bd0e-1cd035e796ff" providerId="ADAL" clId="{B3D578F5-6C81-424B-AA8A-1C69486505DC}" dt="2020-06-16T06:24:26.530" v="292" actId="14100"/>
          <ac:picMkLst>
            <pc:docMk/>
            <pc:sldMk cId="3315933259" sldId="298"/>
            <ac:picMk id="10" creationId="{43C2CCC2-0C63-4ED0-BE09-73E67D7ECCFA}"/>
          </ac:picMkLst>
        </pc:picChg>
      </pc:sldChg>
      <pc:sldChg chg="delSp modSp add modTransition delAnim">
        <pc:chgData name="Tegischer Lukas" userId="f78daebb-0565-485c-bd0e-1cd035e796ff" providerId="ADAL" clId="{B3D578F5-6C81-424B-AA8A-1C69486505DC}" dt="2020-06-16T06:27:48.079" v="358"/>
        <pc:sldMkLst>
          <pc:docMk/>
          <pc:sldMk cId="2958254091" sldId="299"/>
        </pc:sldMkLst>
        <pc:spChg chg="mod">
          <ac:chgData name="Tegischer Lukas" userId="f78daebb-0565-485c-bd0e-1cd035e796ff" providerId="ADAL" clId="{B3D578F5-6C81-424B-AA8A-1C69486505DC}" dt="2020-06-16T06:25:53.184" v="342" actId="1076"/>
          <ac:spMkLst>
            <pc:docMk/>
            <pc:sldMk cId="2958254091" sldId="299"/>
            <ac:spMk id="2" creationId="{00000000-0000-0000-0000-00000000000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7" creationId="{29CEC9BA-B518-45D6-8583-73D67BEA90E4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8" creationId="{02FD2CCA-31D3-4475-A96C-09861ADC3380}"/>
          </ac:spMkLst>
        </pc:spChg>
        <pc:spChg chg="del">
          <ac:chgData name="Tegischer Lukas" userId="f78daebb-0565-485c-bd0e-1cd035e796ff" providerId="ADAL" clId="{B3D578F5-6C81-424B-AA8A-1C69486505DC}" dt="2020-06-16T06:25:43.461" v="312" actId="478"/>
          <ac:spMkLst>
            <pc:docMk/>
            <pc:sldMk cId="2958254091" sldId="299"/>
            <ac:spMk id="11" creationId="{0430FEE3-C3E1-433D-A345-8C7DA0CD54F8}"/>
          </ac:spMkLst>
        </pc:spChg>
        <pc:picChg chg="del">
          <ac:chgData name="Tegischer Lukas" userId="f78daebb-0565-485c-bd0e-1cd035e796ff" providerId="ADAL" clId="{B3D578F5-6C81-424B-AA8A-1C69486505DC}" dt="2020-06-16T06:25:42.360" v="311" actId="478"/>
          <ac:picMkLst>
            <pc:docMk/>
            <pc:sldMk cId="2958254091" sldId="299"/>
            <ac:picMk id="10" creationId="{43C2CCC2-0C63-4ED0-BE09-73E67D7ECCFA}"/>
          </ac:picMkLst>
        </pc:picChg>
      </pc:sldChg>
    </pc:docChg>
  </pc:docChgLst>
  <pc:docChgLst>
    <pc:chgData name="Tegischer Lukas" userId="f78daebb-0565-485c-bd0e-1cd035e796ff" providerId="ADAL" clId="{6F791AC6-220C-4560-BCFA-BFEB3339211E}"/>
    <pc:docChg chg="modSld">
      <pc:chgData name="Tegischer Lukas" userId="f78daebb-0565-485c-bd0e-1cd035e796ff" providerId="ADAL" clId="{6F791AC6-220C-4560-BCFA-BFEB3339211E}" dt="2021-01-28T10:16:51.962" v="27" actId="20577"/>
      <pc:docMkLst>
        <pc:docMk/>
      </pc:docMkLst>
      <pc:sldChg chg="modSp">
        <pc:chgData name="Tegischer Lukas" userId="f78daebb-0565-485c-bd0e-1cd035e796ff" providerId="ADAL" clId="{6F791AC6-220C-4560-BCFA-BFEB3339211E}" dt="2021-01-28T10:16:51.962" v="27" actId="20577"/>
        <pc:sldMkLst>
          <pc:docMk/>
          <pc:sldMk cId="336392357" sldId="256"/>
        </pc:sldMkLst>
        <pc:spChg chg="mod">
          <ac:chgData name="Tegischer Lukas" userId="f78daebb-0565-485c-bd0e-1cd035e796ff" providerId="ADAL" clId="{6F791AC6-220C-4560-BCFA-BFEB3339211E}" dt="2021-01-28T10:16:51.962" v="27" actId="20577"/>
          <ac:spMkLst>
            <pc:docMk/>
            <pc:sldMk cId="336392357" sldId="256"/>
            <ac:spMk id="2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27058-E8D1-46B7-A40D-7DF4B908456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4B6C17-59A6-4923-A7BE-1C86F92236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765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1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2362225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2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4887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3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98093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4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4768509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5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50001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4B6C17-59A6-4923-A7BE-1C86F922364C}" type="slidenum">
              <a:rPr lang="de-AT" smtClean="0"/>
              <a:t>6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6107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5000"/>
              </a:lnSpc>
              <a:defRPr sz="7200" b="1" cap="none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de-DE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 b="1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344869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55013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7624567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5264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3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5000"/>
              </a:lnSpc>
              <a:defRPr sz="7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de-AT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103750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24051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628584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409655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3026835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64504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8367842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27D91DBF-B28D-465A-83D4-67010E7B0FFB}" type="datetimeFigureOut">
              <a:rPr lang="de-AT" smtClean="0"/>
              <a:t>04.11.2022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de-AT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n-lt"/>
              </a:defRPr>
            </a:lvl1pPr>
          </a:lstStyle>
          <a:p>
            <a:fld id="{E6072BC7-3D76-45ED-9701-3580B904DB4B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65867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800" b="1" kern="1200" cap="none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158889" y="1771135"/>
            <a:ext cx="9394935" cy="2068438"/>
          </a:xfrm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algn="ctr"/>
            <a:r>
              <a:rPr lang="de-AT" sz="4000" b="1" cap="none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Lineares Wachstum </a:t>
            </a:r>
            <a:r>
              <a:rPr lang="de-AT" sz="4000" b="1" cap="none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&amp; Lineare Abnahme</a:t>
            </a:r>
            <a:endParaRPr lang="de-AT" sz="1800" b="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3923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/>
        </p:nvSpPr>
        <p:spPr>
          <a:xfrm>
            <a:off x="203575" y="758311"/>
            <a:ext cx="1157369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de-AT" sz="3200" b="1" u="sng" dirty="0">
                <a:solidFill>
                  <a:srgbClr val="0070C0"/>
                </a:solidFill>
                <a:latin typeface="Calibri" panose="020F0502020204030204" pitchFamily="34" charset="0"/>
                <a:cs typeface="Times New Roman" panose="02020603050405020304" pitchFamily="18" charset="0"/>
              </a:rPr>
              <a:t>Lineares Wachstum &amp; Lineare Abnahme</a:t>
            </a:r>
            <a:endParaRPr lang="de-AT" sz="3200" b="1" u="sng" dirty="0">
              <a:solidFill>
                <a:srgbClr val="0070C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31F8C13-EAAA-465D-919A-E3BF44C94790}"/>
                  </a:ext>
                </a:extLst>
              </p:cNvPr>
              <p:cNvSpPr/>
              <p:nvPr/>
            </p:nvSpPr>
            <p:spPr>
              <a:xfrm>
                <a:off x="1894840" y="3331599"/>
                <a:ext cx="8402320" cy="1262461"/>
              </a:xfrm>
              <a:prstGeom prst="rect">
                <a:avLst/>
              </a:prstGeom>
              <a:ln w="28575">
                <a:solidFill>
                  <a:schemeClr val="tx1"/>
                </a:solidFill>
              </a:ln>
            </p:spPr>
            <p:txBody>
              <a:bodyPr wrap="square">
                <a:spAutoFit/>
              </a:bodyPr>
              <a:lstStyle/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gibt den Zeitpunkt an (in Jahren, Stunden, Sekunden, etc. – steht in der Angabe)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800"/>
                  </a:spcAft>
                  <a:buFont typeface="Wingdings" panose="05000000000000000000" pitchFamily="2" charset="2"/>
                  <a:buChar char="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𝑵</m:t>
                        </m:r>
                      </m:e>
                      <m:sub>
                        <m:r>
                          <a:rPr lang="de-AT" sz="2000" b="1" i="1"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𝟎</m:t>
                        </m:r>
                      </m:sub>
                    </m:sSub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𝑵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𝟎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Anfangswert (Anzahl bzw. Größe zum Zeitpunkt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=0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400"/>
                  </a:spcAft>
                  <a:buFont typeface="Wingdings" panose="05000000000000000000" pitchFamily="2" charset="2"/>
                  <a:buChar char=""/>
                </a:pPr>
                <a14:m>
                  <m:oMath xmlns:m="http://schemas.openxmlformats.org/officeDocument/2006/math"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𝑵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𝒕</m:t>
                    </m:r>
                    <m:r>
                      <a:rPr lang="de-AT" sz="2000" b="1" i="1">
                        <a:effectLst/>
                        <a:latin typeface="Cambria Math" panose="020405030504060302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de-AT" sz="2000" b="1" dirty="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de-AT" dirty="0"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… Wert zum Zeitpunkt t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Rechteck 2">
                <a:extLst>
                  <a:ext uri="{FF2B5EF4-FFF2-40B4-BE49-F238E27FC236}">
                    <a16:creationId xmlns:a16="http://schemas.microsoft.com/office/drawing/2014/main" id="{731F8C13-EAAA-465D-919A-E3BF44C9479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4840" y="3331599"/>
                <a:ext cx="8402320" cy="1262461"/>
              </a:xfrm>
              <a:prstGeom prst="rect">
                <a:avLst/>
              </a:prstGeom>
              <a:blipFill>
                <a:blip r:embed="rId4"/>
                <a:stretch>
                  <a:fillRect l="-506" t="-943" b="-4717"/>
                </a:stretch>
              </a:blipFill>
              <a:ln w="28575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17C8D7C-D1CA-47F3-B605-F5EEFA1AD935}"/>
                  </a:ext>
                </a:extLst>
              </p:cNvPr>
              <p:cNvSpPr/>
              <p:nvPr/>
            </p:nvSpPr>
            <p:spPr>
              <a:xfrm>
                <a:off x="843280" y="1609378"/>
                <a:ext cx="10196776" cy="127432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800"/>
                  </a:spcAft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Eine Größe verändert sich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linear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, wenn sie in gleichen </a:t>
                </a: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Zeitabständen um denselben konstanten Wert k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 wächst oder fällt. Die Funktionsgleichung entspricht der einer linearen Funktion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𝑦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𝑘𝑥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+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𝑑</m:t>
                    </m:r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:</a:t>
                </a:r>
              </a:p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17C8D7C-D1CA-47F3-B605-F5EEFA1AD9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80" y="1609378"/>
                <a:ext cx="10196776" cy="1274323"/>
              </a:xfrm>
              <a:prstGeom prst="rect">
                <a:avLst/>
              </a:prstGeom>
              <a:blipFill>
                <a:blip r:embed="rId5"/>
                <a:stretch>
                  <a:fillRect l="-478" t="-1914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2268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154822" y="335057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Lineares Wachstum: 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&gt;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22" y="335057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17C8D7C-D1CA-47F3-B605-F5EEFA1AD935}"/>
                  </a:ext>
                </a:extLst>
              </p:cNvPr>
              <p:cNvSpPr/>
              <p:nvPr/>
            </p:nvSpPr>
            <p:spPr>
              <a:xfrm>
                <a:off x="843280" y="1183845"/>
                <a:ext cx="10196776" cy="579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17C8D7C-D1CA-47F3-B605-F5EEFA1AD9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80" y="1183845"/>
                <a:ext cx="10196776" cy="5790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Grafik 5">
            <a:extLst>
              <a:ext uri="{FF2B5EF4-FFF2-40B4-BE49-F238E27FC236}">
                <a16:creationId xmlns:a16="http://schemas.microsoft.com/office/drawing/2014/main" id="{C6A5D27B-F428-41F7-833E-028C89FBDC0F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14655" b="33673"/>
          <a:stretch/>
        </p:blipFill>
        <p:spPr bwMode="auto">
          <a:xfrm>
            <a:off x="998537" y="2026863"/>
            <a:ext cx="5766379" cy="432313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4" name="Rechteck 3">
            <a:extLst>
              <a:ext uri="{FF2B5EF4-FFF2-40B4-BE49-F238E27FC236}">
                <a16:creationId xmlns:a16="http://schemas.microsoft.com/office/drawing/2014/main" id="{5FC899AC-1EF9-40E1-AA07-C22830D82DC2}"/>
              </a:ext>
            </a:extLst>
          </p:cNvPr>
          <p:cNvSpPr/>
          <p:nvPr/>
        </p:nvSpPr>
        <p:spPr>
          <a:xfrm>
            <a:off x="5811521" y="3573195"/>
            <a:ext cx="6055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Wird die Zeit t um einen Zeitschritt vergrößert, so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steigt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N(t)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gerade um den Wert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1937520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Rechteck 1"/>
              <p:cNvSpPr/>
              <p:nvPr/>
            </p:nvSpPr>
            <p:spPr>
              <a:xfrm>
                <a:off x="154822" y="335057"/>
                <a:ext cx="11573693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de-AT" sz="3200" b="1" u="sng" dirty="0">
                    <a:solidFill>
                      <a:srgbClr val="0070C0"/>
                    </a:solidFill>
                    <a:latin typeface="Calibri" panose="020F0502020204030204" pitchFamily="34" charset="0"/>
                    <a:cs typeface="Times New Roman" panose="02020603050405020304" pitchFamily="18" charset="0"/>
                  </a:rPr>
                  <a:t>Lineare Abnahme: </a:t>
                </a:r>
                <a14:m>
                  <m:oMath xmlns:m="http://schemas.openxmlformats.org/officeDocument/2006/math"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𝒌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&lt;</m:t>
                    </m:r>
                    <m:r>
                      <a:rPr lang="de-AT" sz="3200" b="1" i="1" u="sng" dirty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𝟎</m:t>
                    </m:r>
                  </m:oMath>
                </a14:m>
                <a:endParaRPr lang="de-AT" sz="3200" b="1" u="sng" dirty="0">
                  <a:solidFill>
                    <a:srgbClr val="0070C0"/>
                  </a:solidFill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" name="Rechteck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822" y="335057"/>
                <a:ext cx="11573693" cy="584775"/>
              </a:xfrm>
              <a:prstGeom prst="rect">
                <a:avLst/>
              </a:prstGeom>
              <a:blipFill>
                <a:blip r:embed="rId3"/>
                <a:stretch>
                  <a:fillRect t="-12500" b="-3437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17C8D7C-D1CA-47F3-B605-F5EEFA1AD935}"/>
                  </a:ext>
                </a:extLst>
              </p:cNvPr>
              <p:cNvSpPr/>
              <p:nvPr/>
            </p:nvSpPr>
            <p:spPr>
              <a:xfrm>
                <a:off x="843280" y="1183845"/>
                <a:ext cx="10196776" cy="57900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Bef>
                    <a:spcPts val="600"/>
                  </a:spcBef>
                  <a:spcAft>
                    <a:spcPts val="200"/>
                  </a:spcAft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𝑁</m:t>
                      </m:r>
                      <m:d>
                        <m:d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d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𝑡</m:t>
                          </m:r>
                        </m:e>
                      </m:d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=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𝑘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∙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𝑡</m:t>
                      </m:r>
                      <m:r>
                        <a:rPr lang="de-AT" sz="2800" i="1">
                          <a:effectLst/>
                          <a:latin typeface="Cambria Math" panose="020405030504060302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m:t>+</m:t>
                      </m:r>
                      <m:sSub>
                        <m:sSubPr>
                          <m:ctrlP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de-AT" sz="2800" i="1">
                              <a:effectLst/>
                              <a:latin typeface="Cambria Math" panose="02040503050406030204" pitchFamily="18" charset="0"/>
                              <a:ea typeface="Calibri" panose="020F0502020204030204" pitchFamily="34" charset="0"/>
                              <a:cs typeface="Times New Roman" panose="02020603050405020304" pitchFamily="18" charset="0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de-AT" sz="24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A17C8D7C-D1CA-47F3-B605-F5EEFA1AD93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280" y="1183845"/>
                <a:ext cx="10196776" cy="57900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Grafik 6">
            <a:extLst>
              <a:ext uri="{FF2B5EF4-FFF2-40B4-BE49-F238E27FC236}">
                <a16:creationId xmlns:a16="http://schemas.microsoft.com/office/drawing/2014/main" id="{A421BCC7-B37A-4D54-BDB6-FFF89613B453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555" b="35698"/>
          <a:stretch/>
        </p:blipFill>
        <p:spPr bwMode="auto">
          <a:xfrm>
            <a:off x="662961" y="1762850"/>
            <a:ext cx="5278707" cy="4648110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8" name="Rechteck 7">
            <a:extLst>
              <a:ext uri="{FF2B5EF4-FFF2-40B4-BE49-F238E27FC236}">
                <a16:creationId xmlns:a16="http://schemas.microsoft.com/office/drawing/2014/main" id="{27F89B95-DE6B-4EF2-9D28-3D0B042B7133}"/>
              </a:ext>
            </a:extLst>
          </p:cNvPr>
          <p:cNvSpPr/>
          <p:nvPr/>
        </p:nvSpPr>
        <p:spPr>
          <a:xfrm>
            <a:off x="5463182" y="3102437"/>
            <a:ext cx="60553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Wird die Zeit t um einen Zeitschritt vergrößert, so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fällt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N(t)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gerade um den Wert </a:t>
            </a:r>
            <a:r>
              <a:rPr lang="de-AT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</a:t>
            </a:r>
            <a:r>
              <a:rPr lang="de-AT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de-AT" sz="2400" dirty="0"/>
          </a:p>
        </p:txBody>
      </p:sp>
    </p:spTree>
    <p:extLst>
      <p:ext uri="{BB962C8B-B14F-4D97-AF65-F5344CB8AC3E}">
        <p14:creationId xmlns:p14="http://schemas.microsoft.com/office/powerpoint/2010/main" val="966983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0167301-3CAD-4745-ABF1-3145F2D300E5}"/>
                  </a:ext>
                </a:extLst>
              </p:cNvPr>
              <p:cNvSpPr/>
              <p:nvPr/>
            </p:nvSpPr>
            <p:spPr>
              <a:xfrm>
                <a:off x="701040" y="405909"/>
                <a:ext cx="9591040" cy="53481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07000"/>
                  </a:lnSpc>
                  <a:spcAft>
                    <a:spcPts val="400"/>
                  </a:spcAft>
                </a:pPr>
                <a:r>
                  <a:rPr lang="de-AT" b="1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Bsp.)</a:t>
                </a: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Moritz hat ein Geburtsgewicht von 2900 g. Nach 3 Wochen hat er bereits 3800 g.</a:t>
                </a: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Erstelle ein lineares Modell </a:t>
                </a:r>
                <a14:m>
                  <m:oMath xmlns:m="http://schemas.openxmlformats.org/officeDocument/2006/math"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𝑁</m:t>
                    </m:r>
                    <m:d>
                      <m:d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d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𝑡</m:t>
                        </m:r>
                      </m:e>
                    </m:d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=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𝑘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∙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𝑡</m:t>
                    </m:r>
                    <m:r>
                      <a:rPr lang="de-AT" i="1">
                        <a:latin typeface="Cambria Math" panose="02040503050406030204" pitchFamily="18" charset="0"/>
                        <a:ea typeface="Calibri" panose="020F0502020204030204" pitchFamily="34" charset="0"/>
                        <a:cs typeface="Calibri" panose="020F0502020204030204" pitchFamily="34" charset="0"/>
                      </a:rPr>
                      <m:t>+</m:t>
                    </m:r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, welches die Abhängigkeit des Gewichts N vom Alter nach t Wochen beschreibt.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Was bedeuten die Parameter k und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</m:ctrlPr>
                      </m:sSubPr>
                      <m:e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𝑁</m:t>
                        </m:r>
                      </m:e>
                      <m:sub>
                        <m:r>
                          <a:rPr lang="de-AT" i="1"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Calibri" panose="020F0502020204030204" pitchFamily="34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 in diesem Zusammenhang?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Moritz ist bei seiner Taufe 9 Wochen alt. Welches Gewicht hat er?</a:t>
                </a: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2900" lvl="0" indent="-342900">
                  <a:lnSpc>
                    <a:spcPct val="107000"/>
                  </a:lnSpc>
                  <a:spcAft>
                    <a:spcPts val="120"/>
                  </a:spcAft>
                  <a:buFont typeface="+mj-lt"/>
                  <a:buAutoNum type="alphaLcPeriod"/>
                </a:pPr>
                <a:r>
                  <a:rPr lang="de-AT" dirty="0">
                    <a:latin typeface="Calibri" panose="020F0502020204030204" pitchFamily="34" charset="0"/>
                    <a:ea typeface="Calibri" panose="020F0502020204030204" pitchFamily="34" charset="0"/>
                    <a:cs typeface="Calibri" panose="020F0502020204030204" pitchFamily="34" charset="0"/>
                  </a:rPr>
                  <a:t>Wann erreicht Moritz ein Gewicht von 6,2 kg?</a:t>
                </a:r>
              </a:p>
              <a:p>
                <a:pPr lvl="0">
                  <a:lnSpc>
                    <a:spcPct val="107000"/>
                  </a:lnSpc>
                  <a:spcAft>
                    <a:spcPts val="120"/>
                  </a:spcAft>
                </a:pPr>
                <a:endParaRPr lang="de-AT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4" name="Rechteck 3">
                <a:extLst>
                  <a:ext uri="{FF2B5EF4-FFF2-40B4-BE49-F238E27FC236}">
                    <a16:creationId xmlns:a16="http://schemas.microsoft.com/office/drawing/2014/main" id="{20167301-3CAD-4745-ABF1-3145F2D300E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" y="405909"/>
                <a:ext cx="9591040" cy="5348195"/>
              </a:xfrm>
              <a:prstGeom prst="rect">
                <a:avLst/>
              </a:prstGeom>
              <a:blipFill>
                <a:blip r:embed="rId4"/>
                <a:stretch>
                  <a:fillRect l="-509" t="-570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3491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>
            <a:extLst>
              <a:ext uri="{FF2B5EF4-FFF2-40B4-BE49-F238E27FC236}">
                <a16:creationId xmlns:a16="http://schemas.microsoft.com/office/drawing/2014/main" id="{20167301-3CAD-4745-ABF1-3145F2D300E5}"/>
              </a:ext>
            </a:extLst>
          </p:cNvPr>
          <p:cNvSpPr/>
          <p:nvPr/>
        </p:nvSpPr>
        <p:spPr>
          <a:xfrm>
            <a:off x="701040" y="405909"/>
            <a:ext cx="9591040" cy="1328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400"/>
              </a:spcAft>
            </a:pPr>
            <a:r>
              <a:rPr lang="de-AT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Bsp.)</a:t>
            </a: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Moritz hat ein Geburtsgewicht von 2900 g. Nach 3 Wochen hat er bereits 3800 g.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Font typeface="+mj-lt"/>
              <a:buAutoNum type="alphaLcPeriod"/>
            </a:pP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120"/>
              </a:spcAft>
              <a:buFont typeface="+mj-lt"/>
              <a:buAutoNum type="alphaLcPeriod" startAt="5"/>
            </a:pPr>
            <a:r>
              <a:rPr lang="de-AT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Stelle diesen Wachstumsprozess graphisch dar. Beschrifte die Achsen (inkl. Einheiten) und wähle eine passende Definitions- und Wertemenge.</a:t>
            </a:r>
            <a:endParaRPr lang="de-AT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3061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>
      <p:transition spd="slow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zart">
  <a:themeElements>
    <a:clrScheme name="Blau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Holzart">
      <a:majorFont>
        <a:latin typeface="Georgia" panose="020405020504050203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rebuchet MS" panose="020B0603020202020204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Holzar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C6AE0645-98FF-411B-B0E9-59ABD78A0CC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Holzart</Template>
  <TotalTime>0</TotalTime>
  <Words>297</Words>
  <Application>Microsoft Office PowerPoint</Application>
  <PresentationFormat>Breitbild</PresentationFormat>
  <Paragraphs>37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2" baseType="lpstr">
      <vt:lpstr>Calibri</vt:lpstr>
      <vt:lpstr>Cambria Math</vt:lpstr>
      <vt:lpstr>Georgia</vt:lpstr>
      <vt:lpstr>Trebuchet MS</vt:lpstr>
      <vt:lpstr>Wingdings</vt:lpstr>
      <vt:lpstr>Holzart</vt:lpstr>
      <vt:lpstr>Lineares Wachstum &amp; Lineare Abnahme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Grundlagen und Begriffe der Bruchrechnung (1. Klasse)</dc:title>
  <dc:creator>Lukas Tegischer</dc:creator>
  <cp:lastModifiedBy>Tegischer Lukas</cp:lastModifiedBy>
  <cp:revision>88</cp:revision>
  <dcterms:created xsi:type="dcterms:W3CDTF">2020-04-09T06:13:57Z</dcterms:created>
  <dcterms:modified xsi:type="dcterms:W3CDTF">2022-11-04T11:11:10Z</dcterms:modified>
</cp:coreProperties>
</file>