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95" r:id="rId3"/>
    <p:sldId id="310" r:id="rId4"/>
    <p:sldId id="311" r:id="rId5"/>
    <p:sldId id="312" r:id="rId6"/>
    <p:sldId id="30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41F345BC-3EA9-49D4-A3EA-D7EDF3EC9695}"/>
    <pc:docChg chg="custSel delSld modSld">
      <pc:chgData name="Tegischer Lukas" userId="f78daebb-0565-485c-bd0e-1cd035e796ff" providerId="ADAL" clId="{41F345BC-3EA9-49D4-A3EA-D7EDF3EC9695}" dt="2022-11-04T11:11:10.284" v="6" actId="47"/>
      <pc:docMkLst>
        <pc:docMk/>
      </pc:docMkLst>
      <pc:sldChg chg="delSp mod">
        <pc:chgData name="Tegischer Lukas" userId="f78daebb-0565-485c-bd0e-1cd035e796ff" providerId="ADAL" clId="{41F345BC-3EA9-49D4-A3EA-D7EDF3EC9695}" dt="2022-11-04T11:11:05.05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1F345BC-3EA9-49D4-A3EA-D7EDF3EC9695}" dt="2022-11-04T11:11:05.05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1F345BC-3EA9-49D4-A3EA-D7EDF3EC9695}" dt="2022-11-04T11:11:10.28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1F345BC-3EA9-49D4-A3EA-D7EDF3EC9695}" dt="2022-11-04T11:11:05.895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41F345BC-3EA9-49D4-A3EA-D7EDF3EC9695}" dt="2022-11-04T11:11:05.895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1F345BC-3EA9-49D4-A3EA-D7EDF3EC9695}" dt="2022-11-04T11:11:08.826" v="5" actId="478"/>
        <pc:sldMkLst>
          <pc:docMk/>
          <pc:sldMk cId="3743061103" sldId="301"/>
        </pc:sldMkLst>
        <pc:picChg chg="del">
          <ac:chgData name="Tegischer Lukas" userId="f78daebb-0565-485c-bd0e-1cd035e796ff" providerId="ADAL" clId="{41F345BC-3EA9-49D4-A3EA-D7EDF3EC9695}" dt="2022-11-04T11:11:08.826" v="5" actId="478"/>
          <ac:picMkLst>
            <pc:docMk/>
            <pc:sldMk cId="3743061103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1F345BC-3EA9-49D4-A3EA-D7EDF3EC9695}" dt="2022-11-04T11:11:06.681" v="2" actId="478"/>
        <pc:sldMkLst>
          <pc:docMk/>
          <pc:sldMk cId="1937520943" sldId="310"/>
        </pc:sldMkLst>
        <pc:picChg chg="del">
          <ac:chgData name="Tegischer Lukas" userId="f78daebb-0565-485c-bd0e-1cd035e796ff" providerId="ADAL" clId="{41F345BC-3EA9-49D4-A3EA-D7EDF3EC9695}" dt="2022-11-04T11:11:06.681" v="2" actId="478"/>
          <ac:picMkLst>
            <pc:docMk/>
            <pc:sldMk cId="1937520943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1F345BC-3EA9-49D4-A3EA-D7EDF3EC9695}" dt="2022-11-04T11:11:07.278" v="3" actId="478"/>
        <pc:sldMkLst>
          <pc:docMk/>
          <pc:sldMk cId="966983952" sldId="311"/>
        </pc:sldMkLst>
        <pc:picChg chg="del">
          <ac:chgData name="Tegischer Lukas" userId="f78daebb-0565-485c-bd0e-1cd035e796ff" providerId="ADAL" clId="{41F345BC-3EA9-49D4-A3EA-D7EDF3EC9695}" dt="2022-11-04T11:11:07.278" v="3" actId="478"/>
          <ac:picMkLst>
            <pc:docMk/>
            <pc:sldMk cId="966983952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1F345BC-3EA9-49D4-A3EA-D7EDF3EC9695}" dt="2022-11-04T11:11:08.115" v="4" actId="478"/>
        <pc:sldMkLst>
          <pc:docMk/>
          <pc:sldMk cId="3093491121" sldId="312"/>
        </pc:sldMkLst>
        <pc:picChg chg="del">
          <ac:chgData name="Tegischer Lukas" userId="f78daebb-0565-485c-bd0e-1cd035e796ff" providerId="ADAL" clId="{41F345BC-3EA9-49D4-A3EA-D7EDF3EC9695}" dt="2022-11-04T11:11:08.115" v="4" actId="478"/>
          <ac:picMkLst>
            <pc:docMk/>
            <pc:sldMk cId="3093491121" sldId="31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8093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85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0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7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Lineares Wachstum 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Lineare Abnahme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75831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Lineares Wachstum &amp; Lineare Abnahme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31F8C13-EAAA-465D-919A-E3BF44C94790}"/>
                  </a:ext>
                </a:extLst>
              </p:cNvPr>
              <p:cNvSpPr/>
              <p:nvPr/>
            </p:nvSpPr>
            <p:spPr>
              <a:xfrm>
                <a:off x="1894840" y="3331599"/>
                <a:ext cx="8402320" cy="1262461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gibt den Zeitpunkt an (in Jahren, Stunden, Sekunden, etc. – steht in der Angabe)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e>
                      <m:sub>
                        <m: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Anfangswert (Anzahl bzw. Größe zum Zeitpunkt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Wert zum Zeitpunkt t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31F8C13-EAAA-465D-919A-E3BF44C947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840" y="3331599"/>
                <a:ext cx="8402320" cy="1262461"/>
              </a:xfrm>
              <a:prstGeom prst="rect">
                <a:avLst/>
              </a:prstGeom>
              <a:blipFill>
                <a:blip r:embed="rId4"/>
                <a:stretch>
                  <a:fillRect l="-506" t="-943" b="-471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/>
              <p:nvPr/>
            </p:nvSpPr>
            <p:spPr>
              <a:xfrm>
                <a:off x="843280" y="1609378"/>
                <a:ext cx="10196776" cy="1274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Größe verändert sich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linear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wenn sie in gleichen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Zeitabständen um denselben konstanten Wert k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wächst oder fällt. Die Funktionsgleichung entspricht der einer linearen 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0" y="1609378"/>
                <a:ext cx="10196776" cy="1274323"/>
              </a:xfrm>
              <a:prstGeom prst="rect">
                <a:avLst/>
              </a:prstGeom>
              <a:blipFill>
                <a:blip r:embed="rId5"/>
                <a:stretch>
                  <a:fillRect l="-478" t="-191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154822" y="335057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Lineares Wachstum: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22" y="335057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/>
              <p:nvPr/>
            </p:nvSpPr>
            <p:spPr>
              <a:xfrm>
                <a:off x="843280" y="1183845"/>
                <a:ext cx="10196776" cy="579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0" y="1183845"/>
                <a:ext cx="10196776" cy="5790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C6A5D27B-F428-41F7-833E-028C89FBDC0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655" b="33673"/>
          <a:stretch/>
        </p:blipFill>
        <p:spPr bwMode="auto">
          <a:xfrm>
            <a:off x="998537" y="2026863"/>
            <a:ext cx="5766379" cy="43231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FC899AC-1EF9-40E1-AA07-C22830D82DC2}"/>
              </a:ext>
            </a:extLst>
          </p:cNvPr>
          <p:cNvSpPr/>
          <p:nvPr/>
        </p:nvSpPr>
        <p:spPr>
          <a:xfrm>
            <a:off x="5811521" y="3573195"/>
            <a:ext cx="6055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die Zeit t um einen Zeitschritt vergrößert, so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steigt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N(t)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gerade um den Wert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375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154822" y="335057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Lineare Abnahme: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22" y="335057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/>
              <p:nvPr/>
            </p:nvSpPr>
            <p:spPr>
              <a:xfrm>
                <a:off x="843280" y="1183845"/>
                <a:ext cx="10196776" cy="579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17C8D7C-D1CA-47F3-B605-F5EEFA1AD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0" y="1183845"/>
                <a:ext cx="10196776" cy="5790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A421BCC7-B37A-4D54-BDB6-FFF89613B45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5" b="35698"/>
          <a:stretch/>
        </p:blipFill>
        <p:spPr bwMode="auto">
          <a:xfrm>
            <a:off x="662961" y="1762850"/>
            <a:ext cx="5278707" cy="4648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7F89B95-DE6B-4EF2-9D28-3D0B042B7133}"/>
              </a:ext>
            </a:extLst>
          </p:cNvPr>
          <p:cNvSpPr/>
          <p:nvPr/>
        </p:nvSpPr>
        <p:spPr>
          <a:xfrm>
            <a:off x="5463182" y="3102437"/>
            <a:ext cx="6055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die Zeit t um einen Zeitschritt vergrößert, so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fällt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N(t)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gerade um den Wert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96698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0167301-3CAD-4745-ABF1-3145F2D300E5}"/>
                  </a:ext>
                </a:extLst>
              </p:cNvPr>
              <p:cNvSpPr/>
              <p:nvPr/>
            </p:nvSpPr>
            <p:spPr>
              <a:xfrm>
                <a:off x="701040" y="405909"/>
                <a:ext cx="9591040" cy="53481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Moritz hat ein Geburtsgewicht von 2900 g. Nach 3 Wochen hat er bereits 3800 g.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Erstelle ein lineares Modell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welches die Abhängigkeit des Gewichts N vom Alter nach t Wochen beschreibt.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Was bedeuten die Parameter k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in diesem Zusammenhang?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Moritz ist bei seiner Taufe 9 Wochen alt. Welches Gewicht hat er?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Wann erreicht Moritz ein Gewicht von 6,2 kg?</a:t>
                </a:r>
              </a:p>
              <a:p>
                <a:pPr lvl="0">
                  <a:lnSpc>
                    <a:spcPct val="107000"/>
                  </a:lnSpc>
                  <a:spcAft>
                    <a:spcPts val="120"/>
                  </a:spcAft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0167301-3CAD-4745-ABF1-3145F2D300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405909"/>
                <a:ext cx="9591040" cy="5348195"/>
              </a:xfrm>
              <a:prstGeom prst="rect">
                <a:avLst/>
              </a:prstGeom>
              <a:blipFill>
                <a:blip r:embed="rId4"/>
                <a:stretch>
                  <a:fillRect l="-509" t="-5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49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0167301-3CAD-4745-ABF1-3145F2D300E5}"/>
              </a:ext>
            </a:extLst>
          </p:cNvPr>
          <p:cNvSpPr/>
          <p:nvPr/>
        </p:nvSpPr>
        <p:spPr>
          <a:xfrm>
            <a:off x="701040" y="405909"/>
            <a:ext cx="9591040" cy="132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Moritz hat ein Geburtsgewicht von 2900 g. Nach 3 Wochen hat er bereits 3800 g.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Font typeface="+mj-lt"/>
              <a:buAutoNum type="alphaLcPeriod" startAt="5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Stelle diesen Wachstumsprozess graphisch dar. Beschrifte die Achsen (inkl. Einheiten) und wähle eine passende Definitions- und Wertemenge.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6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297</Words>
  <Application>Microsoft Office PowerPoint</Application>
  <PresentationFormat>Breitbild</PresentationFormat>
  <Paragraphs>37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Lineares Wachstum &amp; Lineare Abnahme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88</cp:revision>
  <dcterms:created xsi:type="dcterms:W3CDTF">2020-04-09T06:13:57Z</dcterms:created>
  <dcterms:modified xsi:type="dcterms:W3CDTF">2022-11-04T11:11:10Z</dcterms:modified>
</cp:coreProperties>
</file>