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300" r:id="rId4"/>
    <p:sldId id="295" r:id="rId5"/>
    <p:sldId id="30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817D5B20-808F-4A41-8D0C-3E47DE124684}"/>
    <pc:docChg chg="undo custSel addSld delSld modSld">
      <pc:chgData name="Tegischer Lukas" userId="f78daebb-0565-485c-bd0e-1cd035e796ff" providerId="ADAL" clId="{817D5B20-808F-4A41-8D0C-3E47DE124684}" dt="2021-01-28T15:25:54.638" v="384" actId="404"/>
      <pc:docMkLst>
        <pc:docMk/>
      </pc:docMkLst>
      <pc:sldChg chg="modSp">
        <pc:chgData name="Tegischer Lukas" userId="f78daebb-0565-485c-bd0e-1cd035e796ff" providerId="ADAL" clId="{817D5B20-808F-4A41-8D0C-3E47DE124684}" dt="2021-01-28T15:25:46.738" v="38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7D5B20-808F-4A41-8D0C-3E47DE124684}" dt="2021-01-28T15:25:46.738" v="38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Anim">
        <pc:chgData name="Tegischer Lukas" userId="f78daebb-0565-485c-bd0e-1cd035e796ff" providerId="ADAL" clId="{817D5B20-808F-4A41-8D0C-3E47DE124684}" dt="2021-01-28T14:24:11.765" v="127"/>
        <pc:sldMkLst>
          <pc:docMk/>
          <pc:sldMk cId="4068653008" sldId="278"/>
        </pc:sldMkLst>
        <pc:spChg chg="mod">
          <ac:chgData name="Tegischer Lukas" userId="f78daebb-0565-485c-bd0e-1cd035e796ff" providerId="ADAL" clId="{817D5B20-808F-4A41-8D0C-3E47DE124684}" dt="2021-01-28T14:22:48.179" v="99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817D5B20-808F-4A41-8D0C-3E47DE124684}" dt="2021-01-28T14:23:47.155" v="120" actId="207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817D5B20-808F-4A41-8D0C-3E47DE124684}" dt="2021-01-28T14:23:36.189" v="116" actId="207"/>
          <ac:spMkLst>
            <pc:docMk/>
            <pc:sldMk cId="4068653008" sldId="278"/>
            <ac:spMk id="4" creationId="{260C94D5-15C6-4FEB-9785-C4259354E973}"/>
          </ac:spMkLst>
        </pc:spChg>
      </pc:sldChg>
      <pc:sldChg chg="modSp">
        <pc:chgData name="Tegischer Lukas" userId="f78daebb-0565-485c-bd0e-1cd035e796ff" providerId="ADAL" clId="{817D5B20-808F-4A41-8D0C-3E47DE124684}" dt="2021-01-28T15:25:54.638" v="384" actId="404"/>
        <pc:sldMkLst>
          <pc:docMk/>
          <pc:sldMk cId="3932101437" sldId="291"/>
        </pc:sldMkLst>
        <pc:spChg chg="mod">
          <ac:chgData name="Tegischer Lukas" userId="f78daebb-0565-485c-bd0e-1cd035e796ff" providerId="ADAL" clId="{817D5B20-808F-4A41-8D0C-3E47DE124684}" dt="2021-01-28T15:25:54.638" v="384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17D5B20-808F-4A41-8D0C-3E47DE124684}" dt="2021-01-28T14:29:13.158" v="245" actId="20577"/>
        <pc:sldMkLst>
          <pc:docMk/>
          <pc:sldMk cId="442268101" sldId="295"/>
        </pc:sldMkLst>
        <pc:spChg chg="mod">
          <ac:chgData name="Tegischer Lukas" userId="f78daebb-0565-485c-bd0e-1cd035e796ff" providerId="ADAL" clId="{817D5B20-808F-4A41-8D0C-3E47DE124684}" dt="2021-01-28T14:25:54.217" v="17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817D5B20-808F-4A41-8D0C-3E47DE124684}" dt="2021-01-28T14:25:55.725" v="180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817D5B20-808F-4A41-8D0C-3E47DE124684}" dt="2021-01-28T14:27:39.509" v="225" actId="1076"/>
          <ac:spMkLst>
            <pc:docMk/>
            <pc:sldMk cId="442268101" sldId="295"/>
            <ac:spMk id="6" creationId="{9E31FEE8-AE04-4A2C-AB47-6D4EED3741C7}"/>
          </ac:spMkLst>
        </pc:spChg>
        <pc:spChg chg="add mod">
          <ac:chgData name="Tegischer Lukas" userId="f78daebb-0565-485c-bd0e-1cd035e796ff" providerId="ADAL" clId="{817D5B20-808F-4A41-8D0C-3E47DE124684}" dt="2021-01-28T14:29:13.158" v="245" actId="20577"/>
          <ac:spMkLst>
            <pc:docMk/>
            <pc:sldMk cId="442268101" sldId="295"/>
            <ac:spMk id="7" creationId="{1DB73FC1-4229-41A7-80F3-31DF0ED7749D}"/>
          </ac:spMkLst>
        </pc:spChg>
        <pc:spChg chg="add mod">
          <ac:chgData name="Tegischer Lukas" userId="f78daebb-0565-485c-bd0e-1cd035e796ff" providerId="ADAL" clId="{817D5B20-808F-4A41-8D0C-3E47DE124684}" dt="2021-01-28T14:28:12.949" v="234" actId="1076"/>
          <ac:spMkLst>
            <pc:docMk/>
            <pc:sldMk cId="442268101" sldId="295"/>
            <ac:spMk id="8" creationId="{5E1109E1-A8E7-4CC9-9D95-ECFCD45940C1}"/>
          </ac:spMkLst>
        </pc:spChg>
        <pc:spChg chg="add mod">
          <ac:chgData name="Tegischer Lukas" userId="f78daebb-0565-485c-bd0e-1cd035e796ff" providerId="ADAL" clId="{817D5B20-808F-4A41-8D0C-3E47DE124684}" dt="2021-01-28T14:28:51.195" v="241" actId="1076"/>
          <ac:spMkLst>
            <pc:docMk/>
            <pc:sldMk cId="442268101" sldId="295"/>
            <ac:spMk id="9" creationId="{81969546-66E9-410B-B065-01AD885E6403}"/>
          </ac:spMkLst>
        </pc:spChg>
        <pc:spChg chg="add mod">
          <ac:chgData name="Tegischer Lukas" userId="f78daebb-0565-485c-bd0e-1cd035e796ff" providerId="ADAL" clId="{817D5B20-808F-4A41-8D0C-3E47DE124684}" dt="2021-01-28T14:28:47.230" v="240" actId="1076"/>
          <ac:spMkLst>
            <pc:docMk/>
            <pc:sldMk cId="442268101" sldId="295"/>
            <ac:spMk id="10" creationId="{E87ED74A-785D-42B2-ADB8-D90604B7C71C}"/>
          </ac:spMkLst>
        </pc:spChg>
        <pc:graphicFrameChg chg="add del">
          <ac:chgData name="Tegischer Lukas" userId="f78daebb-0565-485c-bd0e-1cd035e796ff" providerId="ADAL" clId="{817D5B20-808F-4A41-8D0C-3E47DE124684}" dt="2021-01-28T14:26:06.763" v="183"/>
          <ac:graphicFrameMkLst>
            <pc:docMk/>
            <pc:sldMk cId="442268101" sldId="295"/>
            <ac:graphicFrameMk id="4" creationId="{8FAEDC7A-33AA-412F-92D5-9C989DF8E366}"/>
          </ac:graphicFrameMkLst>
        </pc:graphicFrameChg>
        <pc:picChg chg="del">
          <ac:chgData name="Tegischer Lukas" userId="f78daebb-0565-485c-bd0e-1cd035e796ff" providerId="ADAL" clId="{817D5B20-808F-4A41-8D0C-3E47DE124684}" dt="2021-01-28T14:25:56.067" v="181" actId="478"/>
          <ac:picMkLst>
            <pc:docMk/>
            <pc:sldMk cId="442268101" sldId="295"/>
            <ac:picMk id="5" creationId="{4C452FDE-94F3-4F2F-A8C7-1526CC4A48C5}"/>
          </ac:picMkLst>
        </pc:picChg>
      </pc:sldChg>
      <pc:sldChg chg="del">
        <pc:chgData name="Tegischer Lukas" userId="f78daebb-0565-485c-bd0e-1cd035e796ff" providerId="ADAL" clId="{817D5B20-808F-4A41-8D0C-3E47DE124684}" dt="2021-01-28T14:30:23.696" v="305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817D5B20-808F-4A41-8D0C-3E47DE124684}" dt="2021-01-28T14:30:23.783" v="306" actId="2696"/>
        <pc:sldMkLst>
          <pc:docMk/>
          <pc:sldMk cId="697682817" sldId="297"/>
        </pc:sldMkLst>
      </pc:sldChg>
      <pc:sldChg chg="del">
        <pc:chgData name="Tegischer Lukas" userId="f78daebb-0565-485c-bd0e-1cd035e796ff" providerId="ADAL" clId="{817D5B20-808F-4A41-8D0C-3E47DE124684}" dt="2021-01-28T14:30:23.821" v="307" actId="2696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817D5B20-808F-4A41-8D0C-3E47DE124684}" dt="2021-01-28T14:30:23.831" v="308" actId="2696"/>
        <pc:sldMkLst>
          <pc:docMk/>
          <pc:sldMk cId="2958254091" sldId="299"/>
        </pc:sldMkLst>
      </pc:sldChg>
      <pc:sldChg chg="addSp delSp modSp add delAnim">
        <pc:chgData name="Tegischer Lukas" userId="f78daebb-0565-485c-bd0e-1cd035e796ff" providerId="ADAL" clId="{817D5B20-808F-4A41-8D0C-3E47DE124684}" dt="2021-01-28T14:25:28.510" v="161" actId="403"/>
        <pc:sldMkLst>
          <pc:docMk/>
          <pc:sldMk cId="1461017365" sldId="300"/>
        </pc:sldMkLst>
        <pc:spChg chg="mod">
          <ac:chgData name="Tegischer Lukas" userId="f78daebb-0565-485c-bd0e-1cd035e796ff" providerId="ADAL" clId="{817D5B20-808F-4A41-8D0C-3E47DE124684}" dt="2021-01-28T14:24:31.702" v="143" actId="1076"/>
          <ac:spMkLst>
            <pc:docMk/>
            <pc:sldMk cId="1461017365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817D5B20-808F-4A41-8D0C-3E47DE124684}" dt="2021-01-28T14:24:34.640" v="144" actId="478"/>
          <ac:spMkLst>
            <pc:docMk/>
            <pc:sldMk cId="1461017365" sldId="300"/>
            <ac:spMk id="3" creationId="{AC5C7D7C-9503-43C5-9CDE-B1400118B00B}"/>
          </ac:spMkLst>
        </pc:spChg>
        <pc:spChg chg="del">
          <ac:chgData name="Tegischer Lukas" userId="f78daebb-0565-485c-bd0e-1cd035e796ff" providerId="ADAL" clId="{817D5B20-808F-4A41-8D0C-3E47DE124684}" dt="2021-01-28T14:24:35.523" v="145" actId="478"/>
          <ac:spMkLst>
            <pc:docMk/>
            <pc:sldMk cId="1461017365" sldId="300"/>
            <ac:spMk id="4" creationId="{260C94D5-15C6-4FEB-9785-C4259354E973}"/>
          </ac:spMkLst>
        </pc:spChg>
        <pc:spChg chg="add mod">
          <ac:chgData name="Tegischer Lukas" userId="f78daebb-0565-485c-bd0e-1cd035e796ff" providerId="ADAL" clId="{817D5B20-808F-4A41-8D0C-3E47DE124684}" dt="2021-01-28T14:25:28.510" v="161" actId="403"/>
          <ac:spMkLst>
            <pc:docMk/>
            <pc:sldMk cId="1461017365" sldId="300"/>
            <ac:spMk id="5" creationId="{CFE599CE-2484-4ED2-9CF8-CBCEACD20FAA}"/>
          </ac:spMkLst>
        </pc:spChg>
      </pc:sldChg>
      <pc:sldChg chg="delSp modSp add delAnim">
        <pc:chgData name="Tegischer Lukas" userId="f78daebb-0565-485c-bd0e-1cd035e796ff" providerId="ADAL" clId="{817D5B20-808F-4A41-8D0C-3E47DE124684}" dt="2021-01-28T14:30:15.594" v="304" actId="1076"/>
        <pc:sldMkLst>
          <pc:docMk/>
          <pc:sldMk cId="2617890419" sldId="301"/>
        </pc:sldMkLst>
        <pc:spChg chg="mod">
          <ac:chgData name="Tegischer Lukas" userId="f78daebb-0565-485c-bd0e-1cd035e796ff" providerId="ADAL" clId="{817D5B20-808F-4A41-8D0C-3E47DE124684}" dt="2021-01-28T14:29:35.914" v="272" actId="1076"/>
          <ac:spMkLst>
            <pc:docMk/>
            <pc:sldMk cId="2617890419" sldId="301"/>
            <ac:spMk id="2" creationId="{00000000-0000-0000-0000-000000000000}"/>
          </ac:spMkLst>
        </pc:spChg>
        <pc:spChg chg="mod">
          <ac:chgData name="Tegischer Lukas" userId="f78daebb-0565-485c-bd0e-1cd035e796ff" providerId="ADAL" clId="{817D5B20-808F-4A41-8D0C-3E47DE124684}" dt="2021-01-28T14:29:38.110" v="273" actId="113"/>
          <ac:spMkLst>
            <pc:docMk/>
            <pc:sldMk cId="2617890419" sldId="301"/>
            <ac:spMk id="7" creationId="{1DB73FC1-4229-41A7-80F3-31DF0ED7749D}"/>
          </ac:spMkLst>
        </pc:spChg>
        <pc:spChg chg="mod">
          <ac:chgData name="Tegischer Lukas" userId="f78daebb-0565-485c-bd0e-1cd035e796ff" providerId="ADAL" clId="{817D5B20-808F-4A41-8D0C-3E47DE124684}" dt="2021-01-28T14:30:15.594" v="304" actId="1076"/>
          <ac:spMkLst>
            <pc:docMk/>
            <pc:sldMk cId="2617890419" sldId="301"/>
            <ac:spMk id="8" creationId="{5E1109E1-A8E7-4CC9-9D95-ECFCD45940C1}"/>
          </ac:spMkLst>
        </pc:spChg>
        <pc:spChg chg="del">
          <ac:chgData name="Tegischer Lukas" userId="f78daebb-0565-485c-bd0e-1cd035e796ff" providerId="ADAL" clId="{817D5B20-808F-4A41-8D0C-3E47DE124684}" dt="2021-01-28T14:29:45.794" v="276" actId="478"/>
          <ac:spMkLst>
            <pc:docMk/>
            <pc:sldMk cId="2617890419" sldId="301"/>
            <ac:spMk id="9" creationId="{81969546-66E9-410B-B065-01AD885E6403}"/>
          </ac:spMkLst>
        </pc:spChg>
        <pc:spChg chg="del">
          <ac:chgData name="Tegischer Lukas" userId="f78daebb-0565-485c-bd0e-1cd035e796ff" providerId="ADAL" clId="{817D5B20-808F-4A41-8D0C-3E47DE124684}" dt="2021-01-28T14:29:44.450" v="275" actId="478"/>
          <ac:spMkLst>
            <pc:docMk/>
            <pc:sldMk cId="2617890419" sldId="301"/>
            <ac:spMk id="10" creationId="{E87ED74A-785D-42B2-ADB8-D90604B7C71C}"/>
          </ac:spMkLst>
        </pc:spChg>
      </pc:sldChg>
    </pc:docChg>
  </pc:docChgLst>
  <pc:docChgLst>
    <pc:chgData name="Tegischer Lukas" userId="f78daebb-0565-485c-bd0e-1cd035e796ff" providerId="ADAL" clId="{AD4F163C-1240-4C10-B90B-7B2A3B8EAC52}"/>
    <pc:docChg chg="custSel delSld modSld">
      <pc:chgData name="Tegischer Lukas" userId="f78daebb-0565-485c-bd0e-1cd035e796ff" providerId="ADAL" clId="{AD4F163C-1240-4C10-B90B-7B2A3B8EAC52}" dt="2022-11-03T21:24:39.628" v="5" actId="47"/>
      <pc:docMkLst>
        <pc:docMk/>
      </pc:docMkLst>
      <pc:sldChg chg="delSp mod">
        <pc:chgData name="Tegischer Lukas" userId="f78daebb-0565-485c-bd0e-1cd035e796ff" providerId="ADAL" clId="{AD4F163C-1240-4C10-B90B-7B2A3B8EAC52}" dt="2022-11-03T21:24:31.58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AD4F163C-1240-4C10-B90B-7B2A3B8EAC52}" dt="2022-11-03T21:24:31.58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AD4F163C-1240-4C10-B90B-7B2A3B8EAC52}" dt="2022-11-03T21:24:33.016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AD4F163C-1240-4C10-B90B-7B2A3B8EAC52}" dt="2022-11-03T21:24:33.016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D4F163C-1240-4C10-B90B-7B2A3B8EAC52}" dt="2022-11-03T21:24:39.628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AD4F163C-1240-4C10-B90B-7B2A3B8EAC52}" dt="2022-11-03T21:24:37.547" v="4" actId="478"/>
        <pc:sldMkLst>
          <pc:docMk/>
          <pc:sldMk cId="442268101" sldId="295"/>
        </pc:sldMkLst>
        <pc:picChg chg="del">
          <ac:chgData name="Tegischer Lukas" userId="f78daebb-0565-485c-bd0e-1cd035e796ff" providerId="ADAL" clId="{AD4F163C-1240-4C10-B90B-7B2A3B8EAC52}" dt="2022-11-03T21:24:37.547" v="4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D4F163C-1240-4C10-B90B-7B2A3B8EAC52}" dt="2022-11-03T21:24:34.086" v="2" actId="478"/>
        <pc:sldMkLst>
          <pc:docMk/>
          <pc:sldMk cId="1461017365" sldId="300"/>
        </pc:sldMkLst>
        <pc:picChg chg="del">
          <ac:chgData name="Tegischer Lukas" userId="f78daebb-0565-485c-bd0e-1cd035e796ff" providerId="ADAL" clId="{AD4F163C-1240-4C10-B90B-7B2A3B8EAC52}" dt="2022-11-03T21:24:34.086" v="2" actId="478"/>
          <ac:picMkLst>
            <pc:docMk/>
            <pc:sldMk cId="1461017365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D4F163C-1240-4C10-B90B-7B2A3B8EAC52}" dt="2022-11-03T21:24:35.618" v="3" actId="478"/>
        <pc:sldMkLst>
          <pc:docMk/>
          <pc:sldMk cId="2617890419" sldId="301"/>
        </pc:sldMkLst>
        <pc:picChg chg="del">
          <ac:chgData name="Tegischer Lukas" userId="f78daebb-0565-485c-bd0e-1cd035e796ff" providerId="ADAL" clId="{AD4F163C-1240-4C10-B90B-7B2A3B8EAC52}" dt="2022-11-03T21:24:35.618" v="3" actId="478"/>
          <ac:picMkLst>
            <pc:docMk/>
            <pc:sldMk cId="2617890419" sldId="301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3008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676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Gleichungen in zwei Variablen</a:t>
            </a:r>
            <a:endParaRPr lang="de-AT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98962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Definition: Lineare Gleichung in zwei Variablen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AC5C7D7C-9503-43C5-9CDE-B1400118B00B}"/>
                  </a:ext>
                </a:extLst>
              </p:cNvPr>
              <p:cNvSpPr/>
              <p:nvPr/>
            </p:nvSpPr>
            <p:spPr>
              <a:xfrm>
                <a:off x="1223961" y="1923364"/>
                <a:ext cx="10125075" cy="2369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dirty="0"/>
                  <a:t>Eine Gleichung der Form</a:t>
                </a:r>
              </a:p>
              <a:p>
                <a:pPr algn="ctr"/>
                <a:endParaRPr lang="de-AT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𝑚𝑖𝑡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ℝ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3600" i="1">
                          <a:latin typeface="Cambria Math" panose="02040503050406030204" pitchFamily="18" charset="0"/>
                        </a:rPr>
                        <m:t>≠0 </m:t>
                      </m:r>
                    </m:oMath>
                  </m:oMathPara>
                </a14:m>
                <a:endParaRPr lang="de-AT" sz="3600" dirty="0"/>
              </a:p>
              <a:p>
                <a:pPr algn="ctr"/>
                <a:endParaRPr lang="de-AT" sz="2800" dirty="0"/>
              </a:p>
              <a:p>
                <a:pPr algn="ctr"/>
                <a:r>
                  <a:rPr lang="de-AT" sz="2800" dirty="0"/>
                  <a:t>wird </a:t>
                </a:r>
                <a:r>
                  <a:rPr lang="de-AT" sz="2800" b="1" dirty="0"/>
                  <a:t>lineare Gleichung</a:t>
                </a:r>
                <a:r>
                  <a:rPr lang="de-AT" sz="2800" dirty="0"/>
                  <a:t> in </a:t>
                </a:r>
                <a:r>
                  <a:rPr lang="de-AT" sz="2800" b="1" dirty="0"/>
                  <a:t>zwei</a:t>
                </a:r>
                <a:r>
                  <a:rPr lang="de-AT" sz="2800" dirty="0"/>
                  <a:t> </a:t>
                </a:r>
                <a:r>
                  <a:rPr lang="de-AT" sz="2800" b="1" dirty="0"/>
                  <a:t>Variablen</a:t>
                </a:r>
                <a:r>
                  <a:rPr lang="de-AT" sz="2800" dirty="0"/>
                  <a:t> genannt.</a:t>
                </a:r>
                <a:endParaRPr lang="de-AT" sz="3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AC5C7D7C-9503-43C5-9CDE-B1400118B0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961" y="1923364"/>
                <a:ext cx="10125075" cy="2369880"/>
              </a:xfrm>
              <a:prstGeom prst="rect">
                <a:avLst/>
              </a:prstGeom>
              <a:blipFill>
                <a:blip r:embed="rId4"/>
                <a:stretch>
                  <a:fillRect t="-2577" b="-670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60C94D5-15C6-4FEB-9785-C4259354E973}"/>
                  </a:ext>
                </a:extLst>
              </p:cNvPr>
              <p:cNvSpPr/>
              <p:nvPr/>
            </p:nvSpPr>
            <p:spPr>
              <a:xfrm>
                <a:off x="643226" y="4934636"/>
                <a:ext cx="10905546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Jedes Zahlenpaar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das diese Gleichung erfüllt, ist eine Lösung dieser Gleichung.</a:t>
                </a:r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60C94D5-15C6-4FEB-9785-C4259354E9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26" y="4934636"/>
                <a:ext cx="10905546" cy="461665"/>
              </a:xfrm>
              <a:prstGeom prst="rect">
                <a:avLst/>
              </a:prstGeom>
              <a:blipFill>
                <a:blip r:embed="rId5"/>
                <a:stretch>
                  <a:fillRect l="-895" t="-10526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76289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Musterbeispiel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CFE599CE-2484-4ED2-9CF8-CBCEACD20FAA}"/>
                  </a:ext>
                </a:extLst>
              </p:cNvPr>
              <p:cNvSpPr/>
              <p:nvPr/>
            </p:nvSpPr>
            <p:spPr>
              <a:xfrm>
                <a:off x="666749" y="1510343"/>
                <a:ext cx="7591425" cy="1061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Gib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drei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verschiedene Lösungen zu folgender Gleichung an: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de-AT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1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𝟗</m:t>
                      </m:r>
                    </m:oMath>
                  </m:oMathPara>
                </a14:m>
                <a:endParaRPr lang="de-AT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CFE599CE-2484-4ED2-9CF8-CBCEACD20F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49" y="1510343"/>
                <a:ext cx="7591425" cy="1061829"/>
              </a:xfrm>
              <a:prstGeom prst="rect">
                <a:avLst/>
              </a:prstGeom>
              <a:blipFill>
                <a:blip r:embed="rId4"/>
                <a:stretch>
                  <a:fillRect l="-6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10173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Darstellungsformen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E31FEE8-AE04-4A2C-AB47-6D4EED3741C7}"/>
                  </a:ext>
                </a:extLst>
              </p:cNvPr>
              <p:cNvSpPr/>
              <p:nvPr/>
            </p:nvSpPr>
            <p:spPr>
              <a:xfrm>
                <a:off x="1376361" y="1069829"/>
                <a:ext cx="9439275" cy="1654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lineare Gleichung in zwei Variablen kann in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Formen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angegeben werden: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allgemeine Form: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   6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=13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Hauptform: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≠0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 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E31FEE8-AE04-4A2C-AB47-6D4EED3741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361" y="1069829"/>
                <a:ext cx="9439275" cy="1654556"/>
              </a:xfrm>
              <a:prstGeom prst="rect">
                <a:avLst/>
              </a:prstGeom>
              <a:blipFill>
                <a:blip r:embed="rId4"/>
                <a:stretch>
                  <a:fillRect l="-904" t="-1471" b="-257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1DB73FC1-4229-41A7-80F3-31DF0ED7749D}"/>
              </a:ext>
            </a:extLst>
          </p:cNvPr>
          <p:cNvSpPr/>
          <p:nvPr/>
        </p:nvSpPr>
        <p:spPr>
          <a:xfrm>
            <a:off x="581024" y="2953434"/>
            <a:ext cx="9363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Wandle die Gleichung in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Hauptform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um. Ist es möglich? Begründe deine Antwort.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E1109E1-A8E7-4CC9-9D95-ECFCD45940C1}"/>
                  </a:ext>
                </a:extLst>
              </p:cNvPr>
              <p:cNvSpPr/>
              <p:nvPr/>
            </p:nvSpPr>
            <p:spPr>
              <a:xfrm>
                <a:off x="1498672" y="3535235"/>
                <a:ext cx="1607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E1109E1-A8E7-4CC9-9D95-ECFCD45940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672" y="3535235"/>
                <a:ext cx="1607876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1969546-66E9-410B-B065-01AD885E6403}"/>
                  </a:ext>
                </a:extLst>
              </p:cNvPr>
              <p:cNvSpPr/>
              <p:nvPr/>
            </p:nvSpPr>
            <p:spPr>
              <a:xfrm>
                <a:off x="5461644" y="3522557"/>
                <a:ext cx="9418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1969546-66E9-410B-B065-01AD885E64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644" y="3522557"/>
                <a:ext cx="94186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E87ED74A-785D-42B2-ADB8-D90604B7C71C}"/>
                  </a:ext>
                </a:extLst>
              </p:cNvPr>
              <p:cNvSpPr/>
              <p:nvPr/>
            </p:nvSpPr>
            <p:spPr>
              <a:xfrm>
                <a:off x="8758601" y="3551815"/>
                <a:ext cx="11215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>
                          <a:latin typeface="Cambria Math" panose="02040503050406030204" pitchFamily="18" charset="0"/>
                        </a:rPr>
                        <m:t>0,1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E87ED74A-785D-42B2-ADB8-D90604B7C7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8601" y="3551815"/>
                <a:ext cx="1121589" cy="369332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65462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Darstellungsformen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E31FEE8-AE04-4A2C-AB47-6D4EED3741C7}"/>
                  </a:ext>
                </a:extLst>
              </p:cNvPr>
              <p:cNvSpPr/>
              <p:nvPr/>
            </p:nvSpPr>
            <p:spPr>
              <a:xfrm>
                <a:off x="1376361" y="1069829"/>
                <a:ext cx="9439275" cy="16545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lineare Gleichung in zwei Variablen kann in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Formen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angegeben werden: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allgemeine Form: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   6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=13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Hauptform: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≠0</m:t>
                        </m:r>
                      </m:e>
                    </m:d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 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de-AT" sz="24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9E31FEE8-AE04-4A2C-AB47-6D4EED3741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361" y="1069829"/>
                <a:ext cx="9439275" cy="1654556"/>
              </a:xfrm>
              <a:prstGeom prst="rect">
                <a:avLst/>
              </a:prstGeom>
              <a:blipFill>
                <a:blip r:embed="rId4"/>
                <a:stretch>
                  <a:fillRect l="-904" t="-1471" b="-257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>
            <a:extLst>
              <a:ext uri="{FF2B5EF4-FFF2-40B4-BE49-F238E27FC236}">
                <a16:creationId xmlns:a16="http://schemas.microsoft.com/office/drawing/2014/main" id="{1DB73FC1-4229-41A7-80F3-31DF0ED7749D}"/>
              </a:ext>
            </a:extLst>
          </p:cNvPr>
          <p:cNvSpPr/>
          <p:nvPr/>
        </p:nvSpPr>
        <p:spPr>
          <a:xfrm>
            <a:off x="780106" y="3059668"/>
            <a:ext cx="9363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Wandle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Hauptform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allgemeine Form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um. Ist es möglich? Begründe deine Antwort.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E1109E1-A8E7-4CC9-9D95-ECFCD45940C1}"/>
                  </a:ext>
                </a:extLst>
              </p:cNvPr>
              <p:cNvSpPr/>
              <p:nvPr/>
            </p:nvSpPr>
            <p:spPr>
              <a:xfrm>
                <a:off x="4979532" y="3429000"/>
                <a:ext cx="160146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5E1109E1-A8E7-4CC9-9D95-ECFCD45940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532" y="3429000"/>
                <a:ext cx="1601464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89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266</Words>
  <Application>Microsoft Office PowerPoint</Application>
  <PresentationFormat>Breitbild</PresentationFormat>
  <Paragraphs>30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Lineare Gleichungen in zwei Variablen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2022-11-03T21:24:40Z</dcterms:modified>
</cp:coreProperties>
</file>