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ata20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398" r:id="rId3"/>
    <p:sldId id="400" r:id="rId4"/>
    <p:sldId id="409" r:id="rId5"/>
    <p:sldId id="410" r:id="rId6"/>
    <p:sldId id="413" r:id="rId7"/>
    <p:sldId id="414" r:id="rId8"/>
    <p:sldId id="412" r:id="rId9"/>
    <p:sldId id="415" r:id="rId10"/>
    <p:sldId id="416" r:id="rId11"/>
    <p:sldId id="417" r:id="rId12"/>
    <p:sldId id="411" r:id="rId13"/>
    <p:sldId id="418" r:id="rId14"/>
    <p:sldId id="419" r:id="rId15"/>
    <p:sldId id="295" r:id="rId16"/>
    <p:sldId id="338" r:id="rId17"/>
    <p:sldId id="420" r:id="rId18"/>
    <p:sldId id="421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gischer Lukas" initials="TL" lastIdx="1" clrIdx="0">
    <p:extLst>
      <p:ext uri="{19B8F6BF-5375-455C-9EA6-DF929625EA0E}">
        <p15:presenceInfo xmlns:p15="http://schemas.microsoft.com/office/powerpoint/2012/main" userId="Tegischer Luk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AB603042-247B-4AB9-BFB8-3C5BFECC3AFD}"/>
    <pc:docChg chg="undo custSel addSld delSld modSld">
      <pc:chgData name="Tegischer Lukas" userId="f78daebb-0565-485c-bd0e-1cd035e796ff" providerId="ADAL" clId="{AB603042-247B-4AB9-BFB8-3C5BFECC3AFD}" dt="2021-09-21T14:59:47.482" v="494" actId="47"/>
      <pc:docMkLst>
        <pc:docMk/>
      </pc:docMkLst>
      <pc:sldChg chg="modSp mod">
        <pc:chgData name="Tegischer Lukas" userId="f78daebb-0565-485c-bd0e-1cd035e796ff" providerId="ADAL" clId="{AB603042-247B-4AB9-BFB8-3C5BFECC3AFD}" dt="2021-09-21T14:44:13.174" v="3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AB603042-247B-4AB9-BFB8-3C5BFECC3AFD}" dt="2021-09-21T14:44:13.174" v="3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AB603042-247B-4AB9-BFB8-3C5BFECC3AFD}" dt="2021-09-21T14:44:34.590" v="38" actId="1076"/>
        <pc:sldMkLst>
          <pc:docMk/>
          <pc:sldMk cId="2738696002" sldId="324"/>
        </pc:sldMkLst>
        <pc:spChg chg="add mod">
          <ac:chgData name="Tegischer Lukas" userId="f78daebb-0565-485c-bd0e-1cd035e796ff" providerId="ADAL" clId="{AB603042-247B-4AB9-BFB8-3C5BFECC3AFD}" dt="2021-09-21T14:44:34.590" v="38" actId="1076"/>
          <ac:spMkLst>
            <pc:docMk/>
            <pc:sldMk cId="2738696002" sldId="324"/>
            <ac:spMk id="7" creationId="{185C2C08-7180-42D0-B0D9-6DABEE354C6D}"/>
          </ac:spMkLst>
        </pc:spChg>
        <pc:spChg chg="del">
          <ac:chgData name="Tegischer Lukas" userId="f78daebb-0565-485c-bd0e-1cd035e796ff" providerId="ADAL" clId="{AB603042-247B-4AB9-BFB8-3C5BFECC3AFD}" dt="2021-09-21T14:44:26.404" v="33" actId="478"/>
          <ac:spMkLst>
            <pc:docMk/>
            <pc:sldMk cId="2738696002" sldId="324"/>
            <ac:spMk id="15" creationId="{068DB233-6688-4D2F-BAA5-9F563E89E20B}"/>
          </ac:spMkLst>
        </pc:spChg>
        <pc:picChg chg="mod">
          <ac:chgData name="Tegischer Lukas" userId="f78daebb-0565-485c-bd0e-1cd035e796ff" providerId="ADAL" clId="{AB603042-247B-4AB9-BFB8-3C5BFECC3AFD}" dt="2021-09-21T14:44:33.238" v="37" actId="1076"/>
          <ac:picMkLst>
            <pc:docMk/>
            <pc:sldMk cId="2738696002" sldId="324"/>
            <ac:picMk id="16" creationId="{0064BDE7-1F63-490E-9D74-7EC928C9D7AC}"/>
          </ac:picMkLst>
        </pc:picChg>
      </pc:sldChg>
      <pc:sldChg chg="addSp delSp modSp mod delAnim modAnim">
        <pc:chgData name="Tegischer Lukas" userId="f78daebb-0565-485c-bd0e-1cd035e796ff" providerId="ADAL" clId="{AB603042-247B-4AB9-BFB8-3C5BFECC3AFD}" dt="2021-09-21T14:52:09.198" v="261"/>
        <pc:sldMkLst>
          <pc:docMk/>
          <pc:sldMk cId="2819158892" sldId="353"/>
        </pc:sldMkLst>
        <pc:spChg chg="add mod">
          <ac:chgData name="Tegischer Lukas" userId="f78daebb-0565-485c-bd0e-1cd035e796ff" providerId="ADAL" clId="{AB603042-247B-4AB9-BFB8-3C5BFECC3AFD}" dt="2021-09-21T14:52:02.847" v="259" actId="1076"/>
          <ac:spMkLst>
            <pc:docMk/>
            <pc:sldMk cId="2819158892" sldId="353"/>
            <ac:spMk id="2" creationId="{EC0B11F2-73DE-4200-B7BC-345CA4D9EA2D}"/>
          </ac:spMkLst>
        </pc:spChg>
        <pc:spChg chg="mod">
          <ac:chgData name="Tegischer Lukas" userId="f78daebb-0565-485c-bd0e-1cd035e796ff" providerId="ADAL" clId="{AB603042-247B-4AB9-BFB8-3C5BFECC3AFD}" dt="2021-09-21T14:51:47.284" v="241" actId="20577"/>
          <ac:spMkLst>
            <pc:docMk/>
            <pc:sldMk cId="2819158892" sldId="353"/>
            <ac:spMk id="4" creationId="{C427B5BC-E2AB-4596-857C-DA06F86C68EB}"/>
          </ac:spMkLst>
        </pc:spChg>
        <pc:spChg chg="del">
          <ac:chgData name="Tegischer Lukas" userId="f78daebb-0565-485c-bd0e-1cd035e796ff" providerId="ADAL" clId="{AB603042-247B-4AB9-BFB8-3C5BFECC3AFD}" dt="2021-09-21T14:50:44.233" v="209" actId="478"/>
          <ac:spMkLst>
            <pc:docMk/>
            <pc:sldMk cId="2819158892" sldId="353"/>
            <ac:spMk id="11" creationId="{4F810385-E6DA-402B-98D7-684F3D2F2645}"/>
          </ac:spMkLst>
        </pc:spChg>
        <pc:spChg chg="del mod">
          <ac:chgData name="Tegischer Lukas" userId="f78daebb-0565-485c-bd0e-1cd035e796ff" providerId="ADAL" clId="{AB603042-247B-4AB9-BFB8-3C5BFECC3AFD}" dt="2021-09-21T14:50:45.462" v="212" actId="478"/>
          <ac:spMkLst>
            <pc:docMk/>
            <pc:sldMk cId="2819158892" sldId="353"/>
            <ac:spMk id="15" creationId="{19A61069-58B3-44A0-9F06-54B14A6E6834}"/>
          </ac:spMkLst>
        </pc:spChg>
        <pc:picChg chg="add mod">
          <ac:chgData name="Tegischer Lukas" userId="f78daebb-0565-485c-bd0e-1cd035e796ff" providerId="ADAL" clId="{AB603042-247B-4AB9-BFB8-3C5BFECC3AFD}" dt="2021-09-21T14:51:37.438" v="232" actId="14100"/>
          <ac:picMkLst>
            <pc:docMk/>
            <pc:sldMk cId="2819158892" sldId="353"/>
            <ac:picMk id="7" creationId="{6A4CA271-6128-4E38-BCC6-DDAAD7979596}"/>
          </ac:picMkLst>
        </pc:picChg>
        <pc:picChg chg="add mod">
          <ac:chgData name="Tegischer Lukas" userId="f78daebb-0565-485c-bd0e-1cd035e796ff" providerId="ADAL" clId="{AB603042-247B-4AB9-BFB8-3C5BFECC3AFD}" dt="2021-09-21T14:51:40.190" v="233" actId="14100"/>
          <ac:picMkLst>
            <pc:docMk/>
            <pc:sldMk cId="2819158892" sldId="353"/>
            <ac:picMk id="8" creationId="{CFB3FD54-5F3E-44EC-8A68-EE6D6CF1140E}"/>
          </ac:picMkLst>
        </pc:picChg>
        <pc:picChg chg="del">
          <ac:chgData name="Tegischer Lukas" userId="f78daebb-0565-485c-bd0e-1cd035e796ff" providerId="ADAL" clId="{AB603042-247B-4AB9-BFB8-3C5BFECC3AFD}" dt="2021-09-21T14:50:44.534" v="210" actId="478"/>
          <ac:picMkLst>
            <pc:docMk/>
            <pc:sldMk cId="2819158892" sldId="353"/>
            <ac:picMk id="12" creationId="{BDCF6F8D-DC8B-469A-9DFF-B67236EE37C3}"/>
          </ac:picMkLst>
        </pc:picChg>
      </pc:sldChg>
      <pc:sldChg chg="delSp modSp mod delAnim">
        <pc:chgData name="Tegischer Lukas" userId="f78daebb-0565-485c-bd0e-1cd035e796ff" providerId="ADAL" clId="{AB603042-247B-4AB9-BFB8-3C5BFECC3AFD}" dt="2021-09-21T14:50:31.839" v="182" actId="1076"/>
        <pc:sldMkLst>
          <pc:docMk/>
          <pc:sldMk cId="820501182" sldId="360"/>
        </pc:sldMkLst>
        <pc:spChg chg="del mod">
          <ac:chgData name="Tegischer Lukas" userId="f78daebb-0565-485c-bd0e-1cd035e796ff" providerId="ADAL" clId="{AB603042-247B-4AB9-BFB8-3C5BFECC3AFD}" dt="2021-09-21T14:50:19.840" v="161" actId="478"/>
          <ac:spMkLst>
            <pc:docMk/>
            <pc:sldMk cId="820501182" sldId="360"/>
            <ac:spMk id="4" creationId="{C427B5BC-E2AB-4596-857C-DA06F86C68EB}"/>
          </ac:spMkLst>
        </pc:spChg>
        <pc:spChg chg="mod">
          <ac:chgData name="Tegischer Lukas" userId="f78daebb-0565-485c-bd0e-1cd035e796ff" providerId="ADAL" clId="{AB603042-247B-4AB9-BFB8-3C5BFECC3AFD}" dt="2021-09-21T14:50:31.839" v="182" actId="1076"/>
          <ac:spMkLst>
            <pc:docMk/>
            <pc:sldMk cId="820501182" sldId="360"/>
            <ac:spMk id="8" creationId="{9E5528C5-3A91-450C-A859-08403CF3ABA0}"/>
          </ac:spMkLst>
        </pc:spChg>
        <pc:spChg chg="del">
          <ac:chgData name="Tegischer Lukas" userId="f78daebb-0565-485c-bd0e-1cd035e796ff" providerId="ADAL" clId="{AB603042-247B-4AB9-BFB8-3C5BFECC3AFD}" dt="2021-09-21T14:50:20.802" v="162" actId="478"/>
          <ac:spMkLst>
            <pc:docMk/>
            <pc:sldMk cId="820501182" sldId="360"/>
            <ac:spMk id="9" creationId="{BB80828A-267B-4147-841E-8144EC80C054}"/>
          </ac:spMkLst>
        </pc:spChg>
        <pc:picChg chg="del">
          <ac:chgData name="Tegischer Lukas" userId="f78daebb-0565-485c-bd0e-1cd035e796ff" providerId="ADAL" clId="{AB603042-247B-4AB9-BFB8-3C5BFECC3AFD}" dt="2021-09-21T14:50:21.127" v="163" actId="478"/>
          <ac:picMkLst>
            <pc:docMk/>
            <pc:sldMk cId="820501182" sldId="360"/>
            <ac:picMk id="6" creationId="{DA0A6837-8A84-4765-83D9-C4EEA4EE0ACA}"/>
          </ac:picMkLst>
        </pc:picChg>
      </pc:sldChg>
      <pc:sldChg chg="addSp delSp modSp mod delAnim modAnim">
        <pc:chgData name="Tegischer Lukas" userId="f78daebb-0565-485c-bd0e-1cd035e796ff" providerId="ADAL" clId="{AB603042-247B-4AB9-BFB8-3C5BFECC3AFD}" dt="2021-09-21T14:50:08.643" v="145" actId="207"/>
        <pc:sldMkLst>
          <pc:docMk/>
          <pc:sldMk cId="1102963811" sldId="361"/>
        </pc:sldMkLst>
        <pc:spChg chg="add mod">
          <ac:chgData name="Tegischer Lukas" userId="f78daebb-0565-485c-bd0e-1cd035e796ff" providerId="ADAL" clId="{AB603042-247B-4AB9-BFB8-3C5BFECC3AFD}" dt="2021-09-21T14:49:58.974" v="142" actId="1076"/>
          <ac:spMkLst>
            <pc:docMk/>
            <pc:sldMk cId="1102963811" sldId="361"/>
            <ac:spMk id="3" creationId="{E6BAEC70-DFF2-4E07-8514-6D0336148FB0}"/>
          </ac:spMkLst>
        </pc:spChg>
        <pc:spChg chg="mod">
          <ac:chgData name="Tegischer Lukas" userId="f78daebb-0565-485c-bd0e-1cd035e796ff" providerId="ADAL" clId="{AB603042-247B-4AB9-BFB8-3C5BFECC3AFD}" dt="2021-09-21T14:46:48.206" v="90" actId="1076"/>
          <ac:spMkLst>
            <pc:docMk/>
            <pc:sldMk cId="1102963811" sldId="36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B603042-247B-4AB9-BFB8-3C5BFECC3AFD}" dt="2021-09-21T14:50:08.643" v="145" actId="207"/>
          <ac:spMkLst>
            <pc:docMk/>
            <pc:sldMk cId="1102963811" sldId="361"/>
            <ac:spMk id="7" creationId="{AB097F9F-06EC-41A3-A9AB-638AF7B9CC26}"/>
          </ac:spMkLst>
        </pc:spChg>
        <pc:spChg chg="del">
          <ac:chgData name="Tegischer Lukas" userId="f78daebb-0565-485c-bd0e-1cd035e796ff" providerId="ADAL" clId="{AB603042-247B-4AB9-BFB8-3C5BFECC3AFD}" dt="2021-09-21T14:46:18.996" v="39" actId="478"/>
          <ac:spMkLst>
            <pc:docMk/>
            <pc:sldMk cId="1102963811" sldId="361"/>
            <ac:spMk id="9" creationId="{BB80828A-267B-4147-841E-8144EC80C054}"/>
          </ac:spMkLst>
        </pc:spChg>
        <pc:picChg chg="del">
          <ac:chgData name="Tegischer Lukas" userId="f78daebb-0565-485c-bd0e-1cd035e796ff" providerId="ADAL" clId="{AB603042-247B-4AB9-BFB8-3C5BFECC3AFD}" dt="2021-09-21T14:46:19.875" v="40" actId="478"/>
          <ac:picMkLst>
            <pc:docMk/>
            <pc:sldMk cId="1102963811" sldId="361"/>
            <ac:picMk id="10" creationId="{EE5E1CAB-4A88-4B33-886C-5192279D9BAC}"/>
          </ac:picMkLst>
        </pc:picChg>
      </pc:sldChg>
      <pc:sldChg chg="del">
        <pc:chgData name="Tegischer Lukas" userId="f78daebb-0565-485c-bd0e-1cd035e796ff" providerId="ADAL" clId="{AB603042-247B-4AB9-BFB8-3C5BFECC3AFD}" dt="2021-09-21T14:50:37.450" v="184" actId="47"/>
        <pc:sldMkLst>
          <pc:docMk/>
          <pc:sldMk cId="1550938981" sldId="362"/>
        </pc:sldMkLst>
      </pc:sldChg>
      <pc:sldChg chg="del">
        <pc:chgData name="Tegischer Lukas" userId="f78daebb-0565-485c-bd0e-1cd035e796ff" providerId="ADAL" clId="{AB603042-247B-4AB9-BFB8-3C5BFECC3AFD}" dt="2021-09-21T14:50:36.474" v="183" actId="47"/>
        <pc:sldMkLst>
          <pc:docMk/>
          <pc:sldMk cId="176239428" sldId="363"/>
        </pc:sldMkLst>
      </pc:sldChg>
      <pc:sldChg chg="del">
        <pc:chgData name="Tegischer Lukas" userId="f78daebb-0565-485c-bd0e-1cd035e796ff" providerId="ADAL" clId="{AB603042-247B-4AB9-BFB8-3C5BFECC3AFD}" dt="2021-09-21T14:59:47.482" v="494" actId="47"/>
        <pc:sldMkLst>
          <pc:docMk/>
          <pc:sldMk cId="729735534" sldId="364"/>
        </pc:sldMkLst>
      </pc:sldChg>
      <pc:sldChg chg="del">
        <pc:chgData name="Tegischer Lukas" userId="f78daebb-0565-485c-bd0e-1cd035e796ff" providerId="ADAL" clId="{AB603042-247B-4AB9-BFB8-3C5BFECC3AFD}" dt="2021-09-21T14:59:47.482" v="494" actId="47"/>
        <pc:sldMkLst>
          <pc:docMk/>
          <pc:sldMk cId="419543409" sldId="365"/>
        </pc:sldMkLst>
      </pc:sldChg>
      <pc:sldChg chg="del">
        <pc:chgData name="Tegischer Lukas" userId="f78daebb-0565-485c-bd0e-1cd035e796ff" providerId="ADAL" clId="{AB603042-247B-4AB9-BFB8-3C5BFECC3AFD}" dt="2021-09-21T14:59:47.482" v="494" actId="47"/>
        <pc:sldMkLst>
          <pc:docMk/>
          <pc:sldMk cId="4235412651" sldId="366"/>
        </pc:sldMkLst>
      </pc:sldChg>
      <pc:sldChg chg="addSp delSp modSp add mod delAnim modAnim">
        <pc:chgData name="Tegischer Lukas" userId="f78daebb-0565-485c-bd0e-1cd035e796ff" providerId="ADAL" clId="{AB603042-247B-4AB9-BFB8-3C5BFECC3AFD}" dt="2021-09-21T14:55:38.995" v="314"/>
        <pc:sldMkLst>
          <pc:docMk/>
          <pc:sldMk cId="3423344192" sldId="367"/>
        </pc:sldMkLst>
        <pc:spChg chg="del">
          <ac:chgData name="Tegischer Lukas" userId="f78daebb-0565-485c-bd0e-1cd035e796ff" providerId="ADAL" clId="{AB603042-247B-4AB9-BFB8-3C5BFECC3AFD}" dt="2021-09-21T14:52:12.686" v="263" actId="478"/>
          <ac:spMkLst>
            <pc:docMk/>
            <pc:sldMk cId="3423344192" sldId="367"/>
            <ac:spMk id="2" creationId="{EC0B11F2-73DE-4200-B7BC-345CA4D9EA2D}"/>
          </ac:spMkLst>
        </pc:spChg>
        <pc:spChg chg="mod">
          <ac:chgData name="Tegischer Lukas" userId="f78daebb-0565-485c-bd0e-1cd035e796ff" providerId="ADAL" clId="{AB603042-247B-4AB9-BFB8-3C5BFECC3AFD}" dt="2021-09-21T14:52:34.118" v="269" actId="1076"/>
          <ac:spMkLst>
            <pc:docMk/>
            <pc:sldMk cId="3423344192" sldId="367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B603042-247B-4AB9-BFB8-3C5BFECC3AFD}" dt="2021-09-21T14:52:54.621" v="275" actId="1076"/>
          <ac:spMkLst>
            <pc:docMk/>
            <pc:sldMk cId="3423344192" sldId="367"/>
            <ac:spMk id="10" creationId="{C711C241-8787-44EB-84D7-A60D1F03DF76}"/>
          </ac:spMkLst>
        </pc:spChg>
        <pc:spChg chg="add mod">
          <ac:chgData name="Tegischer Lukas" userId="f78daebb-0565-485c-bd0e-1cd035e796ff" providerId="ADAL" clId="{AB603042-247B-4AB9-BFB8-3C5BFECC3AFD}" dt="2021-09-21T14:53:35.111" v="288" actId="1076"/>
          <ac:spMkLst>
            <pc:docMk/>
            <pc:sldMk cId="3423344192" sldId="367"/>
            <ac:spMk id="11" creationId="{D03D1652-8B07-414D-AB62-55CA56539567}"/>
          </ac:spMkLst>
        </pc:spChg>
        <pc:spChg chg="add del mod">
          <ac:chgData name="Tegischer Lukas" userId="f78daebb-0565-485c-bd0e-1cd035e796ff" providerId="ADAL" clId="{AB603042-247B-4AB9-BFB8-3C5BFECC3AFD}" dt="2021-09-21T14:55:06.596" v="304" actId="478"/>
          <ac:spMkLst>
            <pc:docMk/>
            <pc:sldMk cId="3423344192" sldId="367"/>
            <ac:spMk id="15" creationId="{077920D8-72E7-4F91-B662-2DB09A81E1B4}"/>
          </ac:spMkLst>
        </pc:spChg>
        <pc:spChg chg="add mod">
          <ac:chgData name="Tegischer Lukas" userId="f78daebb-0565-485c-bd0e-1cd035e796ff" providerId="ADAL" clId="{AB603042-247B-4AB9-BFB8-3C5BFECC3AFD}" dt="2021-09-21T14:55:35.158" v="313" actId="1076"/>
          <ac:spMkLst>
            <pc:docMk/>
            <pc:sldMk cId="3423344192" sldId="367"/>
            <ac:spMk id="16" creationId="{62B07271-4CD4-4980-A6CF-E024EF1DF02F}"/>
          </ac:spMkLst>
        </pc:spChg>
        <pc:graphicFrameChg chg="add del mod">
          <ac:chgData name="Tegischer Lukas" userId="f78daebb-0565-485c-bd0e-1cd035e796ff" providerId="ADAL" clId="{AB603042-247B-4AB9-BFB8-3C5BFECC3AFD}" dt="2021-09-21T14:53:48.187" v="290"/>
          <ac:graphicFrameMkLst>
            <pc:docMk/>
            <pc:sldMk cId="3423344192" sldId="367"/>
            <ac:graphicFrameMk id="6" creationId="{D0985C7F-7FDA-43EE-B5DC-A0058A8A071B}"/>
          </ac:graphicFrameMkLst>
        </pc:graphicFrameChg>
        <pc:picChg chg="del">
          <ac:chgData name="Tegischer Lukas" userId="f78daebb-0565-485c-bd0e-1cd035e796ff" providerId="ADAL" clId="{AB603042-247B-4AB9-BFB8-3C5BFECC3AFD}" dt="2021-09-21T14:52:16.115" v="265" actId="478"/>
          <ac:picMkLst>
            <pc:docMk/>
            <pc:sldMk cId="3423344192" sldId="367"/>
            <ac:picMk id="7" creationId="{6A4CA271-6128-4E38-BCC6-DDAAD7979596}"/>
          </ac:picMkLst>
        </pc:picChg>
        <pc:picChg chg="del">
          <ac:chgData name="Tegischer Lukas" userId="f78daebb-0565-485c-bd0e-1cd035e796ff" providerId="ADAL" clId="{AB603042-247B-4AB9-BFB8-3C5BFECC3AFD}" dt="2021-09-21T14:52:13.111" v="264" actId="478"/>
          <ac:picMkLst>
            <pc:docMk/>
            <pc:sldMk cId="3423344192" sldId="367"/>
            <ac:picMk id="8" creationId="{CFB3FD54-5F3E-44EC-8A68-EE6D6CF1140E}"/>
          </ac:picMkLst>
        </pc:picChg>
        <pc:picChg chg="add mod">
          <ac:chgData name="Tegischer Lukas" userId="f78daebb-0565-485c-bd0e-1cd035e796ff" providerId="ADAL" clId="{AB603042-247B-4AB9-BFB8-3C5BFECC3AFD}" dt="2021-09-21T14:53:08.855" v="278" actId="1076"/>
          <ac:picMkLst>
            <pc:docMk/>
            <pc:sldMk cId="3423344192" sldId="367"/>
            <ac:picMk id="9" creationId="{C460C7BF-4CDF-463D-B651-0762F3D4A9E8}"/>
          </ac:picMkLst>
        </pc:picChg>
      </pc:sldChg>
      <pc:sldChg chg="delSp modSp add mod delAnim">
        <pc:chgData name="Tegischer Lukas" userId="f78daebb-0565-485c-bd0e-1cd035e796ff" providerId="ADAL" clId="{AB603042-247B-4AB9-BFB8-3C5BFECC3AFD}" dt="2021-09-21T14:55:04.133" v="303" actId="1076"/>
        <pc:sldMkLst>
          <pc:docMk/>
          <pc:sldMk cId="1892471043" sldId="368"/>
        </pc:sldMkLst>
        <pc:spChg chg="del">
          <ac:chgData name="Tegischer Lukas" userId="f78daebb-0565-485c-bd0e-1cd035e796ff" providerId="ADAL" clId="{AB603042-247B-4AB9-BFB8-3C5BFECC3AFD}" dt="2021-09-21T14:55:00.578" v="302" actId="478"/>
          <ac:spMkLst>
            <pc:docMk/>
            <pc:sldMk cId="1892471043" sldId="368"/>
            <ac:spMk id="11" creationId="{D03D1652-8B07-414D-AB62-55CA56539567}"/>
          </ac:spMkLst>
        </pc:spChg>
        <pc:spChg chg="mod">
          <ac:chgData name="Tegischer Lukas" userId="f78daebb-0565-485c-bd0e-1cd035e796ff" providerId="ADAL" clId="{AB603042-247B-4AB9-BFB8-3C5BFECC3AFD}" dt="2021-09-21T14:55:04.133" v="303" actId="1076"/>
          <ac:spMkLst>
            <pc:docMk/>
            <pc:sldMk cId="1892471043" sldId="368"/>
            <ac:spMk id="15" creationId="{077920D8-72E7-4F91-B662-2DB09A81E1B4}"/>
          </ac:spMkLst>
        </pc:spChg>
      </pc:sldChg>
      <pc:sldChg chg="addSp delSp modSp add mod delAnim">
        <pc:chgData name="Tegischer Lukas" userId="f78daebb-0565-485c-bd0e-1cd035e796ff" providerId="ADAL" clId="{AB603042-247B-4AB9-BFB8-3C5BFECC3AFD}" dt="2021-09-21T14:58:11.790" v="440" actId="1076"/>
        <pc:sldMkLst>
          <pc:docMk/>
          <pc:sldMk cId="1613438566" sldId="369"/>
        </pc:sldMkLst>
        <pc:spChg chg="mod">
          <ac:chgData name="Tegischer Lukas" userId="f78daebb-0565-485c-bd0e-1cd035e796ff" providerId="ADAL" clId="{AB603042-247B-4AB9-BFB8-3C5BFECC3AFD}" dt="2021-09-21T14:57:47.414" v="431" actId="1076"/>
          <ac:spMkLst>
            <pc:docMk/>
            <pc:sldMk cId="1613438566" sldId="369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B603042-247B-4AB9-BFB8-3C5BFECC3AFD}" dt="2021-09-21T14:57:18.623" v="395" actId="1076"/>
          <ac:spMkLst>
            <pc:docMk/>
            <pc:sldMk cId="1613438566" sldId="369"/>
            <ac:spMk id="7" creationId="{745D96B0-E982-47D0-9EE0-B42A82D0A082}"/>
          </ac:spMkLst>
        </pc:spChg>
        <pc:spChg chg="del">
          <ac:chgData name="Tegischer Lukas" userId="f78daebb-0565-485c-bd0e-1cd035e796ff" providerId="ADAL" clId="{AB603042-247B-4AB9-BFB8-3C5BFECC3AFD}" dt="2021-09-21T14:55:47.776" v="317" actId="478"/>
          <ac:spMkLst>
            <pc:docMk/>
            <pc:sldMk cId="1613438566" sldId="369"/>
            <ac:spMk id="10" creationId="{C711C241-8787-44EB-84D7-A60D1F03DF76}"/>
          </ac:spMkLst>
        </pc:spChg>
        <pc:spChg chg="add mod">
          <ac:chgData name="Tegischer Lukas" userId="f78daebb-0565-485c-bd0e-1cd035e796ff" providerId="ADAL" clId="{AB603042-247B-4AB9-BFB8-3C5BFECC3AFD}" dt="2021-09-21T14:57:23.528" v="398" actId="1076"/>
          <ac:spMkLst>
            <pc:docMk/>
            <pc:sldMk cId="1613438566" sldId="369"/>
            <ac:spMk id="11" creationId="{AF6BDAFE-B4B9-4768-956E-BC8448C61E3D}"/>
          </ac:spMkLst>
        </pc:spChg>
        <pc:spChg chg="add mod">
          <ac:chgData name="Tegischer Lukas" userId="f78daebb-0565-485c-bd0e-1cd035e796ff" providerId="ADAL" clId="{AB603042-247B-4AB9-BFB8-3C5BFECC3AFD}" dt="2021-09-21T14:57:51.653" v="432" actId="1076"/>
          <ac:spMkLst>
            <pc:docMk/>
            <pc:sldMk cId="1613438566" sldId="369"/>
            <ac:spMk id="13" creationId="{BAEBB4D0-C2E4-433F-8D71-F65DEC8FD48A}"/>
          </ac:spMkLst>
        </pc:spChg>
        <pc:spChg chg="del">
          <ac:chgData name="Tegischer Lukas" userId="f78daebb-0565-485c-bd0e-1cd035e796ff" providerId="ADAL" clId="{AB603042-247B-4AB9-BFB8-3C5BFECC3AFD}" dt="2021-09-21T14:55:48.485" v="318" actId="478"/>
          <ac:spMkLst>
            <pc:docMk/>
            <pc:sldMk cId="1613438566" sldId="369"/>
            <ac:spMk id="15" creationId="{077920D8-72E7-4F91-B662-2DB09A81E1B4}"/>
          </ac:spMkLst>
        </pc:spChg>
        <pc:picChg chg="del">
          <ac:chgData name="Tegischer Lukas" userId="f78daebb-0565-485c-bd0e-1cd035e796ff" providerId="ADAL" clId="{AB603042-247B-4AB9-BFB8-3C5BFECC3AFD}" dt="2021-09-21T14:55:47.062" v="316" actId="478"/>
          <ac:picMkLst>
            <pc:docMk/>
            <pc:sldMk cId="1613438566" sldId="369"/>
            <ac:picMk id="9" creationId="{C460C7BF-4CDF-463D-B651-0762F3D4A9E8}"/>
          </ac:picMkLst>
        </pc:picChg>
        <pc:picChg chg="add mod">
          <ac:chgData name="Tegischer Lukas" userId="f78daebb-0565-485c-bd0e-1cd035e796ff" providerId="ADAL" clId="{AB603042-247B-4AB9-BFB8-3C5BFECC3AFD}" dt="2021-09-21T14:58:11.790" v="440" actId="1076"/>
          <ac:picMkLst>
            <pc:docMk/>
            <pc:sldMk cId="1613438566" sldId="369"/>
            <ac:picMk id="12" creationId="{C259A325-4465-44C0-AA64-7A4D537DA103}"/>
          </ac:picMkLst>
        </pc:picChg>
        <pc:picChg chg="add mod">
          <ac:chgData name="Tegischer Lukas" userId="f78daebb-0565-485c-bd0e-1cd035e796ff" providerId="ADAL" clId="{AB603042-247B-4AB9-BFB8-3C5BFECC3AFD}" dt="2021-09-21T14:58:07.671" v="439" actId="1076"/>
          <ac:picMkLst>
            <pc:docMk/>
            <pc:sldMk cId="1613438566" sldId="369"/>
            <ac:picMk id="16" creationId="{15CB53D3-06F8-430D-92C9-B4C56FF697D1}"/>
          </ac:picMkLst>
        </pc:picChg>
      </pc:sldChg>
      <pc:sldChg chg="addSp delSp modSp add mod">
        <pc:chgData name="Tegischer Lukas" userId="f78daebb-0565-485c-bd0e-1cd035e796ff" providerId="ADAL" clId="{AB603042-247B-4AB9-BFB8-3C5BFECC3AFD}" dt="2021-09-21T14:59:26.759" v="493" actId="1076"/>
        <pc:sldMkLst>
          <pc:docMk/>
          <pc:sldMk cId="1479275657" sldId="370"/>
        </pc:sldMkLst>
        <pc:spChg chg="mod">
          <ac:chgData name="Tegischer Lukas" userId="f78daebb-0565-485c-bd0e-1cd035e796ff" providerId="ADAL" clId="{AB603042-247B-4AB9-BFB8-3C5BFECC3AFD}" dt="2021-09-21T14:58:47.294" v="476" actId="1076"/>
          <ac:spMkLst>
            <pc:docMk/>
            <pc:sldMk cId="1479275657" sldId="370"/>
            <ac:spMk id="4" creationId="{C427B5BC-E2AB-4596-857C-DA06F86C68EB}"/>
          </ac:spMkLst>
        </pc:spChg>
        <pc:spChg chg="del">
          <ac:chgData name="Tegischer Lukas" userId="f78daebb-0565-485c-bd0e-1cd035e796ff" providerId="ADAL" clId="{AB603042-247B-4AB9-BFB8-3C5BFECC3AFD}" dt="2021-09-21T14:58:37.180" v="444" actId="478"/>
          <ac:spMkLst>
            <pc:docMk/>
            <pc:sldMk cId="1479275657" sldId="370"/>
            <ac:spMk id="7" creationId="{745D96B0-E982-47D0-9EE0-B42A82D0A082}"/>
          </ac:spMkLst>
        </pc:spChg>
        <pc:spChg chg="add mod">
          <ac:chgData name="Tegischer Lukas" userId="f78daebb-0565-485c-bd0e-1cd035e796ff" providerId="ADAL" clId="{AB603042-247B-4AB9-BFB8-3C5BFECC3AFD}" dt="2021-09-21T14:59:26.759" v="493" actId="1076"/>
          <ac:spMkLst>
            <pc:docMk/>
            <pc:sldMk cId="1479275657" sldId="370"/>
            <ac:spMk id="10" creationId="{80C6C66F-253A-4FA3-A141-5898D63F40CF}"/>
          </ac:spMkLst>
        </pc:spChg>
        <pc:spChg chg="del">
          <ac:chgData name="Tegischer Lukas" userId="f78daebb-0565-485c-bd0e-1cd035e796ff" providerId="ADAL" clId="{AB603042-247B-4AB9-BFB8-3C5BFECC3AFD}" dt="2021-09-21T14:58:36.421" v="443" actId="478"/>
          <ac:spMkLst>
            <pc:docMk/>
            <pc:sldMk cId="1479275657" sldId="370"/>
            <ac:spMk id="11" creationId="{AF6BDAFE-B4B9-4768-956E-BC8448C61E3D}"/>
          </ac:spMkLst>
        </pc:spChg>
        <pc:spChg chg="del mod">
          <ac:chgData name="Tegischer Lukas" userId="f78daebb-0565-485c-bd0e-1cd035e796ff" providerId="ADAL" clId="{AB603042-247B-4AB9-BFB8-3C5BFECC3AFD}" dt="2021-09-21T14:59:08.832" v="487" actId="478"/>
          <ac:spMkLst>
            <pc:docMk/>
            <pc:sldMk cId="1479275657" sldId="370"/>
            <ac:spMk id="13" creationId="{BAEBB4D0-C2E4-433F-8D71-F65DEC8FD48A}"/>
          </ac:spMkLst>
        </pc:spChg>
        <pc:picChg chg="del">
          <ac:chgData name="Tegischer Lukas" userId="f78daebb-0565-485c-bd0e-1cd035e796ff" providerId="ADAL" clId="{AB603042-247B-4AB9-BFB8-3C5BFECC3AFD}" dt="2021-09-21T14:58:35.483" v="442" actId="478"/>
          <ac:picMkLst>
            <pc:docMk/>
            <pc:sldMk cId="1479275657" sldId="370"/>
            <ac:picMk id="12" creationId="{C259A325-4465-44C0-AA64-7A4D537DA103}"/>
          </ac:picMkLst>
        </pc:picChg>
        <pc:picChg chg="mod">
          <ac:chgData name="Tegischer Lukas" userId="f78daebb-0565-485c-bd0e-1cd035e796ff" providerId="ADAL" clId="{AB603042-247B-4AB9-BFB8-3C5BFECC3AFD}" dt="2021-09-21T14:59:12.390" v="490" actId="1076"/>
          <ac:picMkLst>
            <pc:docMk/>
            <pc:sldMk cId="1479275657" sldId="370"/>
            <ac:picMk id="16" creationId="{15CB53D3-06F8-430D-92C9-B4C56FF697D1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52EC607D-82FE-4D3A-9910-F359F24B6426}"/>
    <pc:docChg chg="undo custSel addSld delSld modSld sldOrd">
      <pc:chgData name="Tegischer Lukas" userId="f78daebb-0565-485c-bd0e-1cd035e796ff" providerId="ADAL" clId="{52EC607D-82FE-4D3A-9910-F359F24B6426}" dt="2021-04-13T14:12:20.146" v="365" actId="1076"/>
      <pc:docMkLst>
        <pc:docMk/>
      </pc:docMkLst>
      <pc:sldChg chg="addSp delSp modSp mod addCm delCm">
        <pc:chgData name="Tegischer Lukas" userId="f78daebb-0565-485c-bd0e-1cd035e796ff" providerId="ADAL" clId="{52EC607D-82FE-4D3A-9910-F359F24B6426}" dt="2021-04-13T14:12:20.146" v="365" actId="1076"/>
        <pc:sldMkLst>
          <pc:docMk/>
          <pc:sldMk cId="3932101437" sldId="291"/>
        </pc:sldMkLst>
        <pc:spChg chg="add mod">
          <ac:chgData name="Tegischer Lukas" userId="f78daebb-0565-485c-bd0e-1cd035e796ff" providerId="ADAL" clId="{52EC607D-82FE-4D3A-9910-F359F24B6426}" dt="2021-04-13T14:12:20.146" v="365" actId="1076"/>
          <ac:spMkLst>
            <pc:docMk/>
            <pc:sldMk cId="3932101437" sldId="291"/>
            <ac:spMk id="4" creationId="{9345B8F8-CDBB-4CCC-8249-4FAD14C11D14}"/>
          </ac:spMkLst>
        </pc:spChg>
        <pc:spChg chg="add mod">
          <ac:chgData name="Tegischer Lukas" userId="f78daebb-0565-485c-bd0e-1cd035e796ff" providerId="ADAL" clId="{52EC607D-82FE-4D3A-9910-F359F24B6426}" dt="2021-04-13T14:12:15.859" v="364" actId="1076"/>
          <ac:spMkLst>
            <pc:docMk/>
            <pc:sldMk cId="3932101437" sldId="291"/>
            <ac:spMk id="5" creationId="{B3B4CE89-1229-4B66-B3D4-B1C1DDA8FCEA}"/>
          </ac:spMkLst>
        </pc:spChg>
        <pc:spChg chg="add mod">
          <ac:chgData name="Tegischer Lukas" userId="f78daebb-0565-485c-bd0e-1cd035e796ff" providerId="ADAL" clId="{52EC607D-82FE-4D3A-9910-F359F24B6426}" dt="2021-04-13T14:12:13.755" v="363" actId="1076"/>
          <ac:spMkLst>
            <pc:docMk/>
            <pc:sldMk cId="3932101437" sldId="291"/>
            <ac:spMk id="6" creationId="{94E0EE5C-E164-4D22-9741-486714283553}"/>
          </ac:spMkLst>
        </pc:spChg>
        <pc:picChg chg="del">
          <ac:chgData name="Tegischer Lukas" userId="f78daebb-0565-485c-bd0e-1cd035e796ff" providerId="ADAL" clId="{52EC607D-82FE-4D3A-9910-F359F24B6426}" dt="2021-04-13T14:05:27.443" v="2" actId="478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52EC607D-82FE-4D3A-9910-F359F24B6426}" dt="2021-04-13T14:10:45.994" v="347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add del mod ord addAnim delAnim">
        <pc:chgData name="Tegischer Lukas" userId="f78daebb-0565-485c-bd0e-1cd035e796ff" providerId="ADAL" clId="{52EC607D-82FE-4D3A-9910-F359F24B6426}" dt="2021-04-13T14:06:21.720" v="29"/>
        <pc:sldMkLst>
          <pc:docMk/>
          <pc:sldMk cId="155942452" sldId="335"/>
        </pc:sldMkLst>
        <pc:spChg chg="mod">
          <ac:chgData name="Tegischer Lukas" userId="f78daebb-0565-485c-bd0e-1cd035e796ff" providerId="ADAL" clId="{52EC607D-82FE-4D3A-9910-F359F24B6426}" dt="2021-04-13T14:06:20.250" v="27" actId="20577"/>
          <ac:spMkLst>
            <pc:docMk/>
            <pc:sldMk cId="155942452" sldId="335"/>
            <ac:spMk id="2" creationId="{00000000-0000-0000-0000-000000000000}"/>
          </ac:spMkLst>
        </pc:spChg>
        <pc:spChg chg="add del">
          <ac:chgData name="Tegischer Lukas" userId="f78daebb-0565-485c-bd0e-1cd035e796ff" providerId="ADAL" clId="{52EC607D-82FE-4D3A-9910-F359F24B6426}" dt="2021-04-13T14:06:19.416" v="24" actId="478"/>
          <ac:spMkLst>
            <pc:docMk/>
            <pc:sldMk cId="155942452" sldId="335"/>
            <ac:spMk id="3" creationId="{089A42E4-DE60-4F9C-B9DF-FC3D39B95BBE}"/>
          </ac:spMkLst>
        </pc:spChg>
        <pc:spChg chg="add del">
          <ac:chgData name="Tegischer Lukas" userId="f78daebb-0565-485c-bd0e-1cd035e796ff" providerId="ADAL" clId="{52EC607D-82FE-4D3A-9910-F359F24B6426}" dt="2021-04-13T14:06:19.770" v="25" actId="478"/>
          <ac:spMkLst>
            <pc:docMk/>
            <pc:sldMk cId="155942452" sldId="335"/>
            <ac:spMk id="6" creationId="{ADBD4DB5-A1D9-4760-8929-B9D0752259DC}"/>
          </ac:spMkLst>
        </pc:spChg>
        <pc:picChg chg="add del">
          <ac:chgData name="Tegischer Lukas" userId="f78daebb-0565-485c-bd0e-1cd035e796ff" providerId="ADAL" clId="{52EC607D-82FE-4D3A-9910-F359F24B6426}" dt="2021-04-13T14:06:20.037" v="26" actId="478"/>
          <ac:picMkLst>
            <pc:docMk/>
            <pc:sldMk cId="155942452" sldId="335"/>
            <ac:picMk id="5" creationId="{7FFAB52F-38F8-4C1D-B21A-01E11E608D6F}"/>
          </ac:picMkLst>
        </pc:picChg>
      </pc:sldChg>
      <pc:sldChg chg="new del">
        <pc:chgData name="Tegischer Lukas" userId="f78daebb-0565-485c-bd0e-1cd035e796ff" providerId="ADAL" clId="{52EC607D-82FE-4D3A-9910-F359F24B6426}" dt="2021-04-13T14:05:59.921" v="5" actId="680"/>
        <pc:sldMkLst>
          <pc:docMk/>
          <pc:sldMk cId="1580490185" sldId="335"/>
        </pc:sldMkLst>
      </pc:sldChg>
    </pc:docChg>
  </pc:docChgLst>
  <pc:docChgLst>
    <pc:chgData name="Tegischer Lukas" userId="f78daebb-0565-485c-bd0e-1cd035e796ff" providerId="ADAL" clId="{C7CC5997-E234-4A17-A585-C861C5D50628}"/>
    <pc:docChg chg="undo custSel addSld delSld modSld sldOrd">
      <pc:chgData name="Tegischer Lukas" userId="f78daebb-0565-485c-bd0e-1cd035e796ff" providerId="ADAL" clId="{C7CC5997-E234-4A17-A585-C861C5D50628}" dt="2021-03-14T15:46:10.448" v="789" actId="1076"/>
      <pc:docMkLst>
        <pc:docMk/>
      </pc:docMkLst>
      <pc:sldChg chg="modSp mod">
        <pc:chgData name="Tegischer Lukas" userId="f78daebb-0565-485c-bd0e-1cd035e796ff" providerId="ADAL" clId="{C7CC5997-E234-4A17-A585-C861C5D50628}" dt="2021-03-14T15:11:54.548" v="28" actId="403"/>
        <pc:sldMkLst>
          <pc:docMk/>
          <pc:sldMk cId="336392357" sldId="256"/>
        </pc:sldMkLst>
        <pc:spChg chg="mod">
          <ac:chgData name="Tegischer Lukas" userId="f78daebb-0565-485c-bd0e-1cd035e796ff" providerId="ADAL" clId="{C7CC5997-E234-4A17-A585-C861C5D50628}" dt="2021-03-14T15:11:54.548" v="28" actId="403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4068653008" sldId="278"/>
        </pc:sldMkLst>
      </pc:sldChg>
      <pc:sldChg chg="modSp mod modAnim">
        <pc:chgData name="Tegischer Lukas" userId="f78daebb-0565-485c-bd0e-1cd035e796ff" providerId="ADAL" clId="{C7CC5997-E234-4A17-A585-C861C5D50628}" dt="2021-03-14T15:46:10.448" v="789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C7CC5997-E234-4A17-A585-C861C5D50628}" dt="2021-03-14T15:46:10.448" v="789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C7CC5997-E234-4A17-A585-C861C5D50628}" dt="2021-03-14T15:15:39.801" v="153"/>
        <pc:sldMkLst>
          <pc:docMk/>
          <pc:sldMk cId="442268101" sldId="295"/>
        </pc:sldMkLst>
        <pc:spChg chg="mod">
          <ac:chgData name="Tegischer Lukas" userId="f78daebb-0565-485c-bd0e-1cd035e796ff" providerId="ADAL" clId="{C7CC5997-E234-4A17-A585-C861C5D50628}" dt="2021-03-14T15:12:27.935" v="4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4:43.359" v="143" actId="113"/>
          <ac:spMkLst>
            <pc:docMk/>
            <pc:sldMk cId="442268101" sldId="295"/>
            <ac:spMk id="3" creationId="{089A42E4-DE60-4F9C-B9DF-FC3D39B95BBE}"/>
          </ac:spMkLst>
        </pc:spChg>
        <pc:spChg chg="del">
          <ac:chgData name="Tegischer Lukas" userId="f78daebb-0565-485c-bd0e-1cd035e796ff" providerId="ADAL" clId="{C7CC5997-E234-4A17-A585-C861C5D50628}" dt="2021-03-14T15:12:30.429" v="49" actId="478"/>
          <ac:spMkLst>
            <pc:docMk/>
            <pc:sldMk cId="442268101" sldId="295"/>
            <ac:spMk id="4" creationId="{4F7C423A-C5ED-4851-A33C-2E3154A6E777}"/>
          </ac:spMkLst>
        </pc:spChg>
        <pc:spChg chg="add mod">
          <ac:chgData name="Tegischer Lukas" userId="f78daebb-0565-485c-bd0e-1cd035e796ff" providerId="ADAL" clId="{C7CC5997-E234-4A17-A585-C861C5D50628}" dt="2021-03-14T15:15:22.145" v="150" actId="1582"/>
          <ac:spMkLst>
            <pc:docMk/>
            <pc:sldMk cId="442268101" sldId="295"/>
            <ac:spMk id="6" creationId="{ADBD4DB5-A1D9-4760-8929-B9D0752259DC}"/>
          </ac:spMkLst>
        </pc:spChg>
        <pc:picChg chg="add mod">
          <ac:chgData name="Tegischer Lukas" userId="f78daebb-0565-485c-bd0e-1cd035e796ff" providerId="ADAL" clId="{C7CC5997-E234-4A17-A585-C861C5D50628}" dt="2021-03-14T15:13:24.178" v="57" actId="1076"/>
          <ac:picMkLst>
            <pc:docMk/>
            <pc:sldMk cId="442268101" sldId="295"/>
            <ac:picMk id="5" creationId="{7FFAB52F-38F8-4C1D-B21A-01E11E608D6F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58254091" sldId="299"/>
        </pc:sldMkLst>
      </pc:sldChg>
      <pc:sldChg chg="addSp delSp modSp mod delAnim modAnim">
        <pc:chgData name="Tegischer Lukas" userId="f78daebb-0565-485c-bd0e-1cd035e796ff" providerId="ADAL" clId="{C7CC5997-E234-4A17-A585-C861C5D50628}" dt="2021-03-14T15:27:54.442" v="409" actId="207"/>
        <pc:sldMkLst>
          <pc:docMk/>
          <pc:sldMk cId="265588257" sldId="300"/>
        </pc:sldMkLst>
        <pc:spChg chg="mod">
          <ac:chgData name="Tegischer Lukas" userId="f78daebb-0565-485c-bd0e-1cd035e796ff" providerId="ADAL" clId="{C7CC5997-E234-4A17-A585-C861C5D50628}" dt="2021-03-14T15:26:14.446" v="373" actId="20577"/>
          <ac:spMkLst>
            <pc:docMk/>
            <pc:sldMk cId="265588257" sldId="300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C7CC5997-E234-4A17-A585-C861C5D50628}" dt="2021-03-14T15:26:08.551" v="348" actId="478"/>
          <ac:spMkLst>
            <pc:docMk/>
            <pc:sldMk cId="265588257" sldId="300"/>
            <ac:spMk id="3" creationId="{255A6BBB-893C-41D4-A3C7-32CE72E479A0}"/>
          </ac:spMkLst>
        </pc:spChg>
        <pc:spChg chg="add mod">
          <ac:chgData name="Tegischer Lukas" userId="f78daebb-0565-485c-bd0e-1cd035e796ff" providerId="ADAL" clId="{C7CC5997-E234-4A17-A585-C861C5D50628}" dt="2021-03-14T15:27:04.068" v="395" actId="1076"/>
          <ac:spMkLst>
            <pc:docMk/>
            <pc:sldMk cId="265588257" sldId="300"/>
            <ac:spMk id="4" creationId="{01B1F0D4-9EA8-4715-ADFF-53B7357D0A0B}"/>
          </ac:spMkLst>
        </pc:spChg>
        <pc:spChg chg="add mod">
          <ac:chgData name="Tegischer Lukas" userId="f78daebb-0565-485c-bd0e-1cd035e796ff" providerId="ADAL" clId="{C7CC5997-E234-4A17-A585-C861C5D50628}" dt="2021-03-14T15:27:54.442" v="409" actId="207"/>
          <ac:spMkLst>
            <pc:docMk/>
            <pc:sldMk cId="265588257" sldId="300"/>
            <ac:spMk id="5" creationId="{774C44CE-8800-432E-B736-7A7EBA16156D}"/>
          </ac:spMkLst>
        </pc:spChg>
        <pc:spChg chg="del">
          <ac:chgData name="Tegischer Lukas" userId="f78daebb-0565-485c-bd0e-1cd035e796ff" providerId="ADAL" clId="{C7CC5997-E234-4A17-A585-C861C5D50628}" dt="2021-03-14T15:24:58.294" v="300" actId="478"/>
          <ac:spMkLst>
            <pc:docMk/>
            <pc:sldMk cId="265588257" sldId="300"/>
            <ac:spMk id="6" creationId="{31827750-3F8B-4A2A-BCB2-CDB28AE0BF2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7" creationId="{3047EC14-D619-4CDF-895F-757F47911397}"/>
          </ac:spMkLst>
        </pc:spChg>
        <pc:spChg chg="del">
          <ac:chgData name="Tegischer Lukas" userId="f78daebb-0565-485c-bd0e-1cd035e796ff" providerId="ADAL" clId="{C7CC5997-E234-4A17-A585-C861C5D50628}" dt="2021-03-14T15:25:03.800" v="302" actId="478"/>
          <ac:spMkLst>
            <pc:docMk/>
            <pc:sldMk cId="265588257" sldId="300"/>
            <ac:spMk id="8" creationId="{C05C8E54-33D9-4552-BD86-10BBE0C70ABE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9" creationId="{468BF434-7188-4DA2-A8EC-CF4BD7EBC4F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0" creationId="{AF2F9332-9416-4C6D-BA1E-2D0888D1E62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1" creationId="{3B259861-B264-4F4C-A5DB-B80671A260B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2" creationId="{069ADEA3-5283-4E50-8200-A225C216DFC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3" creationId="{F3D3BEDC-B3D4-4F8A-9BDD-BF17228E6583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5" creationId="{5AD212BF-F5E9-4843-9212-21D442491A1A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6" creationId="{17E2C15A-D463-4B4A-B29D-DD90CDA7DD9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7" creationId="{B6927A32-F1C1-47D3-86CA-A331F0E0589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8" creationId="{629D7069-543B-4EC0-9634-3BE415259FF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9" creationId="{66DA3A26-0A1A-457F-97D1-244A207D8D5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0" creationId="{18691A22-136D-4D55-9D22-386E8348664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1" creationId="{E7E0C26E-CB0D-481F-A626-BC727FFB6B18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2" creationId="{1E94C45A-588C-4D32-80DD-28C05DB9D9C6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3" creationId="{0E83C1B9-A352-4E6A-B64B-28F36B1B1862}"/>
          </ac:spMkLst>
        </pc:sp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4" creationId="{593FC5A8-B997-4930-A54C-14CA1CB241D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5" creationId="{3F39D527-3A96-4E51-97B3-4440F11A7B0B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6" creationId="{FEE201E8-C83F-4159-B216-3777FE1379EE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7" creationId="{A4840B53-07AC-4834-B2BB-C2B5E694089C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8" creationId="{5EF1E038-9EF6-4581-812E-1EFFDCD949C8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9" creationId="{FFAFDD93-B235-411B-8020-844A10D96B4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30" creationId="{DEE5C68B-8E18-4A50-B043-16824F55F309}"/>
          </ac:cxnSpMkLst>
        </pc:cxn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08888516" sldId="30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52962131" sldId="30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76624947" sldId="30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615926352" sldId="309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1775972" sldId="310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780486100" sldId="311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356755802" sldId="312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805044159" sldId="31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37690106" sldId="31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83472165" sldId="31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918704891" sldId="317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397353374" sldId="32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479304291" sldId="324"/>
        </pc:sldMkLst>
      </pc:sldChg>
      <pc:sldChg chg="addSp delSp modSp add mod modAnim">
        <pc:chgData name="Tegischer Lukas" userId="f78daebb-0565-485c-bd0e-1cd035e796ff" providerId="ADAL" clId="{C7CC5997-E234-4A17-A585-C861C5D50628}" dt="2021-03-14T15:20:21.143" v="194" actId="20577"/>
        <pc:sldMkLst>
          <pc:docMk/>
          <pc:sldMk cId="3594661750" sldId="325"/>
        </pc:sldMkLst>
        <pc:spChg chg="mod">
          <ac:chgData name="Tegischer Lukas" userId="f78daebb-0565-485c-bd0e-1cd035e796ff" providerId="ADAL" clId="{C7CC5997-E234-4A17-A585-C861C5D50628}" dt="2021-03-14T15:20:21.143" v="194" actId="20577"/>
          <ac:spMkLst>
            <pc:docMk/>
            <pc:sldMk cId="3594661750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9:45.799" v="182" actId="20577"/>
          <ac:spMkLst>
            <pc:docMk/>
            <pc:sldMk cId="3594661750" sldId="325"/>
            <ac:spMk id="3" creationId="{9E43C81A-D41E-4326-936A-58AA99E4FCA6}"/>
          </ac:spMkLst>
        </pc:spChg>
        <pc:picChg chg="del">
          <ac:chgData name="Tegischer Lukas" userId="f78daebb-0565-485c-bd0e-1cd035e796ff" providerId="ADAL" clId="{C7CC5997-E234-4A17-A585-C861C5D50628}" dt="2021-03-14T15:13:14.410" v="56" actId="478"/>
          <ac:picMkLst>
            <pc:docMk/>
            <pc:sldMk cId="3594661750" sldId="325"/>
            <ac:picMk id="5" creationId="{7FFAB52F-38F8-4C1D-B21A-01E11E608D6F}"/>
          </ac:picMkLst>
        </pc:picChg>
        <pc:picChg chg="add mod">
          <ac:chgData name="Tegischer Lukas" userId="f78daebb-0565-485c-bd0e-1cd035e796ff" providerId="ADAL" clId="{C7CC5997-E234-4A17-A585-C861C5D50628}" dt="2021-03-14T15:19:53.042" v="185" actId="1076"/>
          <ac:picMkLst>
            <pc:docMk/>
            <pc:sldMk cId="3594661750" sldId="325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22:39.850" v="260" actId="1076"/>
        <pc:sldMkLst>
          <pc:docMk/>
          <pc:sldMk cId="330001075" sldId="326"/>
        </pc:sldMkLst>
        <pc:spChg chg="mod">
          <ac:chgData name="Tegischer Lukas" userId="f78daebb-0565-485c-bd0e-1cd035e796ff" providerId="ADAL" clId="{C7CC5997-E234-4A17-A585-C861C5D50628}" dt="2021-03-14T15:21:05.075" v="221" actId="20577"/>
          <ac:spMkLst>
            <pc:docMk/>
            <pc:sldMk cId="330001075" sldId="326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20:43.320" v="206" actId="478"/>
          <ac:spMkLst>
            <pc:docMk/>
            <pc:sldMk cId="330001075" sldId="326"/>
            <ac:spMk id="3" creationId="{9E43C81A-D41E-4326-936A-58AA99E4FCA6}"/>
          </ac:spMkLst>
        </pc:spChg>
        <pc:spChg chg="add mod">
          <ac:chgData name="Tegischer Lukas" userId="f78daebb-0565-485c-bd0e-1cd035e796ff" providerId="ADAL" clId="{C7CC5997-E234-4A17-A585-C861C5D50628}" dt="2021-03-14T15:22:39.850" v="260" actId="1076"/>
          <ac:spMkLst>
            <pc:docMk/>
            <pc:sldMk cId="330001075" sldId="326"/>
            <ac:spMk id="4" creationId="{7A28B3C1-53C5-41B8-8ED6-192DA2435173}"/>
          </ac:spMkLst>
        </pc:spChg>
        <pc:picChg chg="del">
          <ac:chgData name="Tegischer Lukas" userId="f78daebb-0565-485c-bd0e-1cd035e796ff" providerId="ADAL" clId="{C7CC5997-E234-4A17-A585-C861C5D50628}" dt="2021-03-14T15:20:44.156" v="207" actId="478"/>
          <ac:picMkLst>
            <pc:docMk/>
            <pc:sldMk cId="330001075" sldId="326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0:27.011" v="504" actId="207"/>
        <pc:sldMkLst>
          <pc:docMk/>
          <pc:sldMk cId="1731357294" sldId="327"/>
        </pc:sldMkLst>
        <pc:spChg chg="mod">
          <ac:chgData name="Tegischer Lukas" userId="f78daebb-0565-485c-bd0e-1cd035e796ff" providerId="ADAL" clId="{C7CC5997-E234-4A17-A585-C861C5D50628}" dt="2021-03-14T15:28:53.355" v="480" actId="207"/>
          <ac:spMkLst>
            <pc:docMk/>
            <pc:sldMk cId="1731357294" sldId="327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29:22.861" v="484" actId="1076"/>
          <ac:spMkLst>
            <pc:docMk/>
            <pc:sldMk cId="1731357294" sldId="327"/>
            <ac:spMk id="3" creationId="{2997AE82-43C3-4447-9348-C48CFE027677}"/>
          </ac:spMkLst>
        </pc:spChg>
        <pc:spChg chg="del">
          <ac:chgData name="Tegischer Lukas" userId="f78daebb-0565-485c-bd0e-1cd035e796ff" providerId="ADAL" clId="{C7CC5997-E234-4A17-A585-C861C5D50628}" dt="2021-03-14T15:28:57.842" v="481" actId="478"/>
          <ac:spMkLst>
            <pc:docMk/>
            <pc:sldMk cId="1731357294" sldId="327"/>
            <ac:spMk id="4" creationId="{01B1F0D4-9EA8-4715-ADFF-53B7357D0A0B}"/>
          </ac:spMkLst>
        </pc:spChg>
        <pc:spChg chg="del">
          <ac:chgData name="Tegischer Lukas" userId="f78daebb-0565-485c-bd0e-1cd035e796ff" providerId="ADAL" clId="{C7CC5997-E234-4A17-A585-C861C5D50628}" dt="2021-03-14T15:28:59.652" v="482" actId="478"/>
          <ac:spMkLst>
            <pc:docMk/>
            <pc:sldMk cId="1731357294" sldId="327"/>
            <ac:spMk id="5" creationId="{774C44CE-8800-432E-B736-7A7EBA16156D}"/>
          </ac:spMkLst>
        </pc:spChg>
        <pc:spChg chg="add mod">
          <ac:chgData name="Tegischer Lukas" userId="f78daebb-0565-485c-bd0e-1cd035e796ff" providerId="ADAL" clId="{C7CC5997-E234-4A17-A585-C861C5D50628}" dt="2021-03-14T15:29:46.063" v="493" actId="403"/>
          <ac:spMkLst>
            <pc:docMk/>
            <pc:sldMk cId="1731357294" sldId="327"/>
            <ac:spMk id="6" creationId="{BA1CAC4D-4506-48AA-B87D-43A7CB514FB8}"/>
          </ac:spMkLst>
        </pc:spChg>
        <pc:spChg chg="add mod">
          <ac:chgData name="Tegischer Lukas" userId="f78daebb-0565-485c-bd0e-1cd035e796ff" providerId="ADAL" clId="{C7CC5997-E234-4A17-A585-C861C5D50628}" dt="2021-03-14T15:30:27.011" v="504" actId="207"/>
          <ac:spMkLst>
            <pc:docMk/>
            <pc:sldMk cId="1731357294" sldId="327"/>
            <ac:spMk id="8" creationId="{6311D2EC-75B1-41DB-AA02-DDA5E98CA115}"/>
          </ac:spMkLst>
        </pc:spChg>
        <pc:picChg chg="add mod">
          <ac:chgData name="Tegischer Lukas" userId="f78daebb-0565-485c-bd0e-1cd035e796ff" providerId="ADAL" clId="{C7CC5997-E234-4A17-A585-C861C5D50628}" dt="2021-03-14T15:30:07.289" v="499" actId="1076"/>
          <ac:picMkLst>
            <pc:docMk/>
            <pc:sldMk cId="1731357294" sldId="327"/>
            <ac:picMk id="7" creationId="{09E0B3F6-6BC9-41D2-9191-D215B2CDF1AB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1:45.558" v="529"/>
        <pc:sldMkLst>
          <pc:docMk/>
          <pc:sldMk cId="2784363165" sldId="328"/>
        </pc:sldMkLst>
        <pc:spChg chg="mod">
          <ac:chgData name="Tegischer Lukas" userId="f78daebb-0565-485c-bd0e-1cd035e796ff" providerId="ADAL" clId="{C7CC5997-E234-4A17-A585-C861C5D50628}" dt="2021-03-14T15:31:37.753" v="527" actId="20577"/>
          <ac:spMkLst>
            <pc:docMk/>
            <pc:sldMk cId="2784363165" sldId="328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3" creationId="{2997AE82-43C3-4447-9348-C48CFE027677}"/>
          </ac:spMkLst>
        </pc:spChg>
        <pc:spChg chg="add mod">
          <ac:chgData name="Tegischer Lukas" userId="f78daebb-0565-485c-bd0e-1cd035e796ff" providerId="ADAL" clId="{C7CC5997-E234-4A17-A585-C861C5D50628}" dt="2021-03-14T15:31:21.497" v="522" actId="14100"/>
          <ac:spMkLst>
            <pc:docMk/>
            <pc:sldMk cId="2784363165" sldId="328"/>
            <ac:spMk id="4" creationId="{AB2C59FD-8552-464D-A173-CCFB313A87E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6" creationId="{BA1CAC4D-4506-48AA-B87D-43A7CB514FB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8" creationId="{6311D2EC-75B1-41DB-AA02-DDA5E98CA115}"/>
          </ac:spMkLst>
        </pc:spChg>
        <pc:picChg chg="del">
          <ac:chgData name="Tegischer Lukas" userId="f78daebb-0565-485c-bd0e-1cd035e796ff" providerId="ADAL" clId="{C7CC5997-E234-4A17-A585-C861C5D50628}" dt="2021-03-14T15:30:35.678" v="511" actId="478"/>
          <ac:picMkLst>
            <pc:docMk/>
            <pc:sldMk cId="2784363165" sldId="328"/>
            <ac:picMk id="7" creationId="{09E0B3F6-6BC9-41D2-9191-D215B2CDF1AB}"/>
          </ac:picMkLst>
        </pc:picChg>
        <pc:picChg chg="add mod">
          <ac:chgData name="Tegischer Lukas" userId="f78daebb-0565-485c-bd0e-1cd035e796ff" providerId="ADAL" clId="{C7CC5997-E234-4A17-A585-C861C5D50628}" dt="2021-03-14T15:31:28.591" v="525" actId="1076"/>
          <ac:picMkLst>
            <pc:docMk/>
            <pc:sldMk cId="2784363165" sldId="328"/>
            <ac:picMk id="9" creationId="{EAC05FC5-D295-4D23-91CD-B761E10CBBF7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6:33.274" v="588" actId="1076"/>
        <pc:sldMkLst>
          <pc:docMk/>
          <pc:sldMk cId="2529241217" sldId="329"/>
        </pc:sldMkLst>
        <pc:spChg chg="add mod">
          <ac:chgData name="Tegischer Lukas" userId="f78daebb-0565-485c-bd0e-1cd035e796ff" providerId="ADAL" clId="{C7CC5997-E234-4A17-A585-C861C5D50628}" dt="2021-03-14T15:32:55.999" v="546" actId="1076"/>
          <ac:spMkLst>
            <pc:docMk/>
            <pc:sldMk cId="2529241217" sldId="329"/>
            <ac:spMk id="3" creationId="{F9B08574-BD2B-4E48-A5AF-EEA3797DFCF4}"/>
          </ac:spMkLst>
        </pc:spChg>
        <pc:spChg chg="del">
          <ac:chgData name="Tegischer Lukas" userId="f78daebb-0565-485c-bd0e-1cd035e796ff" providerId="ADAL" clId="{C7CC5997-E234-4A17-A585-C861C5D50628}" dt="2021-03-14T15:31:51.926" v="531" actId="478"/>
          <ac:spMkLst>
            <pc:docMk/>
            <pc:sldMk cId="2529241217" sldId="329"/>
            <ac:spMk id="4" creationId="{AB2C59FD-8552-464D-A173-CCFB313A87E8}"/>
          </ac:spMkLst>
        </pc:spChg>
        <pc:spChg chg="add mod">
          <ac:chgData name="Tegischer Lukas" userId="f78daebb-0565-485c-bd0e-1cd035e796ff" providerId="ADAL" clId="{C7CC5997-E234-4A17-A585-C861C5D50628}" dt="2021-03-14T15:34:40.758" v="567" actId="20577"/>
          <ac:spMkLst>
            <pc:docMk/>
            <pc:sldMk cId="2529241217" sldId="329"/>
            <ac:spMk id="5" creationId="{1720EEB7-3E60-424F-B43E-871A295CD862}"/>
          </ac:spMkLst>
        </pc:spChg>
        <pc:spChg chg="add mod">
          <ac:chgData name="Tegischer Lukas" userId="f78daebb-0565-485c-bd0e-1cd035e796ff" providerId="ADAL" clId="{C7CC5997-E234-4A17-A585-C861C5D50628}" dt="2021-03-14T15:33:09.154" v="549" actId="207"/>
          <ac:spMkLst>
            <pc:docMk/>
            <pc:sldMk cId="2529241217" sldId="329"/>
            <ac:spMk id="6" creationId="{4EEDAAFC-73F3-4CFA-B1CA-EBDFA382D9BE}"/>
          </ac:spMkLst>
        </pc:spChg>
        <pc:picChg chg="add mod modCrop">
          <ac:chgData name="Tegischer Lukas" userId="f78daebb-0565-485c-bd0e-1cd035e796ff" providerId="ADAL" clId="{C7CC5997-E234-4A17-A585-C861C5D50628}" dt="2021-03-14T15:34:07.922" v="560" actId="1076"/>
          <ac:picMkLst>
            <pc:docMk/>
            <pc:sldMk cId="2529241217" sldId="329"/>
            <ac:picMk id="7" creationId="{C39EB0F5-5C5E-4E89-9ADB-2C981AD7769E}"/>
          </ac:picMkLst>
        </pc:picChg>
        <pc:picChg chg="del">
          <ac:chgData name="Tegischer Lukas" userId="f78daebb-0565-485c-bd0e-1cd035e796ff" providerId="ADAL" clId="{C7CC5997-E234-4A17-A585-C861C5D50628}" dt="2021-03-14T15:32:01.029" v="532" actId="478"/>
          <ac:picMkLst>
            <pc:docMk/>
            <pc:sldMk cId="2529241217" sldId="329"/>
            <ac:picMk id="9" creationId="{EAC05FC5-D295-4D23-91CD-B761E10CBBF7}"/>
          </ac:picMkLst>
        </pc:picChg>
        <pc:picChg chg="add del mod">
          <ac:chgData name="Tegischer Lukas" userId="f78daebb-0565-485c-bd0e-1cd035e796ff" providerId="ADAL" clId="{C7CC5997-E234-4A17-A585-C861C5D50628}" dt="2021-03-14T15:33:53.299" v="556" actId="478"/>
          <ac:picMkLst>
            <pc:docMk/>
            <pc:sldMk cId="2529241217" sldId="329"/>
            <ac:picMk id="10" creationId="{A2FAE0E8-6BCE-44B3-AED3-3109659801DD}"/>
          </ac:picMkLst>
        </pc:picChg>
        <pc:cxnChg chg="add mod">
          <ac:chgData name="Tegischer Lukas" userId="f78daebb-0565-485c-bd0e-1cd035e796ff" providerId="ADAL" clId="{C7CC5997-E234-4A17-A585-C861C5D50628}" dt="2021-03-14T15:35:46.726" v="578" actId="14100"/>
          <ac:cxnSpMkLst>
            <pc:docMk/>
            <pc:sldMk cId="2529241217" sldId="329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6:03.497" v="582" actId="14100"/>
          <ac:cxnSpMkLst>
            <pc:docMk/>
            <pc:sldMk cId="2529241217" sldId="329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6:12.441" v="584" actId="1076"/>
          <ac:cxnSpMkLst>
            <pc:docMk/>
            <pc:sldMk cId="2529241217" sldId="329"/>
            <ac:cxnSpMk id="24" creationId="{FC869354-C408-46B3-982A-FE99A6F12871}"/>
          </ac:cxnSpMkLst>
        </pc:cxnChg>
        <pc:cxnChg chg="add mod">
          <ac:chgData name="Tegischer Lukas" userId="f78daebb-0565-485c-bd0e-1cd035e796ff" providerId="ADAL" clId="{C7CC5997-E234-4A17-A585-C861C5D50628}" dt="2021-03-14T15:36:22.965" v="586" actId="1076"/>
          <ac:cxnSpMkLst>
            <pc:docMk/>
            <pc:sldMk cId="2529241217" sldId="329"/>
            <ac:cxnSpMk id="25" creationId="{BEDA9B4F-6D39-4FB2-9645-B9B231AF4C4A}"/>
          </ac:cxnSpMkLst>
        </pc:cxnChg>
        <pc:cxnChg chg="add mod">
          <ac:chgData name="Tegischer Lukas" userId="f78daebb-0565-485c-bd0e-1cd035e796ff" providerId="ADAL" clId="{C7CC5997-E234-4A17-A585-C861C5D50628}" dt="2021-03-14T15:36:33.274" v="588" actId="1076"/>
          <ac:cxnSpMkLst>
            <pc:docMk/>
            <pc:sldMk cId="2529241217" sldId="329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0:27.657" v="672"/>
        <pc:sldMkLst>
          <pc:docMk/>
          <pc:sldMk cId="4129289585" sldId="330"/>
        </pc:sldMkLst>
        <pc:spChg chg="del mod">
          <ac:chgData name="Tegischer Lukas" userId="f78daebb-0565-485c-bd0e-1cd035e796ff" providerId="ADAL" clId="{C7CC5997-E234-4A17-A585-C861C5D50628}" dt="2021-03-14T15:37:22.592" v="596" actId="478"/>
          <ac:spMkLst>
            <pc:docMk/>
            <pc:sldMk cId="4129289585" sldId="330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6:45.968" v="591" actId="478"/>
          <ac:spMkLst>
            <pc:docMk/>
            <pc:sldMk cId="4129289585" sldId="330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37:39.080" v="601" actId="1076"/>
          <ac:spMkLst>
            <pc:docMk/>
            <pc:sldMk cId="4129289585" sldId="330"/>
            <ac:spMk id="4" creationId="{3578E1A5-0A30-46ED-A0D4-FDB8B04C49D6}"/>
          </ac:spMkLst>
        </pc:spChg>
        <pc:spChg chg="del mod">
          <ac:chgData name="Tegischer Lukas" userId="f78daebb-0565-485c-bd0e-1cd035e796ff" providerId="ADAL" clId="{C7CC5997-E234-4A17-A585-C861C5D50628}" dt="2021-03-14T15:36:48.697" v="593" actId="478"/>
          <ac:spMkLst>
            <pc:docMk/>
            <pc:sldMk cId="4129289585" sldId="330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36:49.801" v="594" actId="478"/>
          <ac:spMkLst>
            <pc:docMk/>
            <pc:sldMk cId="4129289585" sldId="330"/>
            <ac:spMk id="6" creationId="{4EEDAAFC-73F3-4CFA-B1CA-EBDFA382D9BE}"/>
          </ac:spMkLst>
        </pc:spChg>
        <pc:spChg chg="add mod">
          <ac:chgData name="Tegischer Lukas" userId="f78daebb-0565-485c-bd0e-1cd035e796ff" providerId="ADAL" clId="{C7CC5997-E234-4A17-A585-C861C5D50628}" dt="2021-03-14T15:38:07.744" v="611" actId="1076"/>
          <ac:spMkLst>
            <pc:docMk/>
            <pc:sldMk cId="4129289585" sldId="330"/>
            <ac:spMk id="8" creationId="{5DAAEDF5-5837-4137-A416-3657778AA978}"/>
          </ac:spMkLst>
        </pc:spChg>
        <pc:spChg chg="add mod">
          <ac:chgData name="Tegischer Lukas" userId="f78daebb-0565-485c-bd0e-1cd035e796ff" providerId="ADAL" clId="{C7CC5997-E234-4A17-A585-C861C5D50628}" dt="2021-03-14T15:39:37.976" v="653" actId="207"/>
          <ac:spMkLst>
            <pc:docMk/>
            <pc:sldMk cId="4129289585" sldId="330"/>
            <ac:spMk id="13" creationId="{8B3F30FD-FD5F-40FE-95E4-490C2B3EFD66}"/>
          </ac:spMkLst>
        </pc:spChg>
        <pc:spChg chg="add mod">
          <ac:chgData name="Tegischer Lukas" userId="f78daebb-0565-485c-bd0e-1cd035e796ff" providerId="ADAL" clId="{C7CC5997-E234-4A17-A585-C861C5D50628}" dt="2021-03-14T15:39:47.299" v="654" actId="207"/>
          <ac:spMkLst>
            <pc:docMk/>
            <pc:sldMk cId="4129289585" sldId="330"/>
            <ac:spMk id="27" creationId="{9F1811D0-1EC2-480E-903E-4253FB9B88AC}"/>
          </ac:spMkLst>
        </pc:spChg>
        <pc:picChg chg="del">
          <ac:chgData name="Tegischer Lukas" userId="f78daebb-0565-485c-bd0e-1cd035e796ff" providerId="ADAL" clId="{C7CC5997-E234-4A17-A585-C861C5D50628}" dt="2021-03-14T15:36:43.985" v="590" actId="478"/>
          <ac:picMkLst>
            <pc:docMk/>
            <pc:sldMk cId="4129289585" sldId="330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38:22.200" v="615" actId="1076"/>
          <ac:picMkLst>
            <pc:docMk/>
            <pc:sldMk cId="4129289585" sldId="330"/>
            <ac:picMk id="15" creationId="{1DFA40A7-2A24-4954-A70E-B7FE213DD1B6}"/>
          </ac:picMkLst>
        </pc:pic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8:41.715" v="619" actId="14100"/>
          <ac:cxnSpMkLst>
            <pc:docMk/>
            <pc:sldMk cId="4129289585" sldId="330"/>
            <ac:cxnSpMk id="16" creationId="{57042DE3-356A-4A40-82E7-8075F643EEA1}"/>
          </ac:cxnSpMkLst>
        </pc:cxnChg>
        <pc:cxnChg chg="add mod">
          <ac:chgData name="Tegischer Lukas" userId="f78daebb-0565-485c-bd0e-1cd035e796ff" providerId="ADAL" clId="{C7CC5997-E234-4A17-A585-C861C5D50628}" dt="2021-03-14T15:40:01.805" v="656" actId="1582"/>
          <ac:cxnSpMkLst>
            <pc:docMk/>
            <pc:sldMk cId="4129289585" sldId="330"/>
            <ac:cxnSpMk id="18" creationId="{6A965817-51F4-4D37-A294-799B2741E5D3}"/>
          </ac:cxnSpMkLst>
        </pc:cxnChg>
        <pc:cxnChg chg="add mod">
          <ac:chgData name="Tegischer Lukas" userId="f78daebb-0565-485c-bd0e-1cd035e796ff" providerId="ADAL" clId="{C7CC5997-E234-4A17-A585-C861C5D50628}" dt="2021-03-14T15:38:48.255" v="621" actId="1076"/>
          <ac:cxnSpMkLst>
            <pc:docMk/>
            <pc:sldMk cId="4129289585" sldId="330"/>
            <ac:cxnSpMk id="20" creationId="{97D97C63-4E6B-4BCF-9307-EB91785D9A4B}"/>
          </ac:cxnSpMkLst>
        </pc:cxnChg>
        <pc:cxnChg chg="add mod">
          <ac:chgData name="Tegischer Lukas" userId="f78daebb-0565-485c-bd0e-1cd035e796ff" providerId="ADAL" clId="{C7CC5997-E234-4A17-A585-C861C5D50628}" dt="2021-03-14T15:38:54.012" v="623" actId="1076"/>
          <ac:cxnSpMkLst>
            <pc:docMk/>
            <pc:sldMk cId="4129289585" sldId="330"/>
            <ac:cxnSpMk id="21" creationId="{9A0592C4-3535-4F9F-9961-CDBFD8C46522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9:00.876" v="625" actId="1076"/>
          <ac:cxnSpMkLst>
            <pc:docMk/>
            <pc:sldMk cId="4129289585" sldId="330"/>
            <ac:cxnSpMk id="23" creationId="{938C9D09-B176-4C83-972F-197923E3C06C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6" creationId="{BFC0AADE-8B2B-43E5-A7C6-747188FCB8BA}"/>
          </ac:cxnSpMkLst>
        </pc:cxnChg>
        <pc:cxnChg chg="add mod">
          <ac:chgData name="Tegischer Lukas" userId="f78daebb-0565-485c-bd0e-1cd035e796ff" providerId="ADAL" clId="{C7CC5997-E234-4A17-A585-C861C5D50628}" dt="2021-03-14T15:40:12.273" v="660" actId="14100"/>
          <ac:cxnSpMkLst>
            <pc:docMk/>
            <pc:sldMk cId="4129289585" sldId="330"/>
            <ac:cxnSpMk id="28" creationId="{21EBBD5D-5BC5-49D4-82EB-2FC19662188D}"/>
          </ac:cxnSpMkLst>
        </pc:cxnChg>
      </pc:sldChg>
      <pc:sldChg chg="add del">
        <pc:chgData name="Tegischer Lukas" userId="f78daebb-0565-485c-bd0e-1cd035e796ff" providerId="ADAL" clId="{C7CC5997-E234-4A17-A585-C861C5D50628}" dt="2021-03-14T15:40:51.222" v="677" actId="47"/>
        <pc:sldMkLst>
          <pc:docMk/>
          <pc:sldMk cId="4197680498" sldId="331"/>
        </pc:sldMkLst>
      </pc:sldChg>
      <pc:sldChg chg="addSp delSp modSp add mod ord delAnim modAnim">
        <pc:chgData name="Tegischer Lukas" userId="f78daebb-0565-485c-bd0e-1cd035e796ff" providerId="ADAL" clId="{C7CC5997-E234-4A17-A585-C861C5D50628}" dt="2021-03-14T15:42:24.383" v="712" actId="1076"/>
        <pc:sldMkLst>
          <pc:docMk/>
          <pc:sldMk cId="433198970" sldId="332"/>
        </pc:sldMkLst>
        <pc:spChg chg="mod">
          <ac:chgData name="Tegischer Lukas" userId="f78daebb-0565-485c-bd0e-1cd035e796ff" providerId="ADAL" clId="{C7CC5997-E234-4A17-A585-C861C5D50628}" dt="2021-03-14T15:40:56.132" v="687" actId="20577"/>
          <ac:spMkLst>
            <pc:docMk/>
            <pc:sldMk cId="433198970" sldId="332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41:31.686" v="701" actId="20577"/>
          <ac:spMkLst>
            <pc:docMk/>
            <pc:sldMk cId="433198970" sldId="332"/>
            <ac:spMk id="4" creationId="{0E8BC158-40E3-4820-AE17-CDE9FB97FB34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6" creationId="{4EEDAAFC-73F3-4CFA-B1CA-EBDFA382D9BE}"/>
          </ac:spMkLst>
        </pc:spChg>
        <pc:picChg chg="del">
          <ac:chgData name="Tegischer Lukas" userId="f78daebb-0565-485c-bd0e-1cd035e796ff" providerId="ADAL" clId="{C7CC5997-E234-4A17-A585-C861C5D50628}" dt="2021-03-14T15:40:59.229" v="688" actId="478"/>
          <ac:picMkLst>
            <pc:docMk/>
            <pc:sldMk cId="433198970" sldId="332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42:24.383" v="712" actId="1076"/>
          <ac:picMkLst>
            <pc:docMk/>
            <pc:sldMk cId="433198970" sldId="332"/>
            <ac:picMk id="15" creationId="{E5A5C67D-170F-4EC5-A537-9C2DE07ED924}"/>
          </ac:picMkLst>
        </pc:pic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11" creationId="{940FE30B-A48C-4815-B782-8373556F7C5C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2" creationId="{53157D3E-6406-462A-B232-6DE60FFC9A8F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4:00.610" v="768" actId="404"/>
        <pc:sldMkLst>
          <pc:docMk/>
          <pc:sldMk cId="3412643563" sldId="333"/>
        </pc:sldMkLst>
        <pc:spChg chg="mod">
          <ac:chgData name="Tegischer Lukas" userId="f78daebb-0565-485c-bd0e-1cd035e796ff" providerId="ADAL" clId="{C7CC5997-E234-4A17-A585-C861C5D50628}" dt="2021-03-14T15:42:45.059" v="739" actId="20577"/>
          <ac:spMkLst>
            <pc:docMk/>
            <pc:sldMk cId="3412643563" sldId="33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44:00.610" v="768" actId="404"/>
          <ac:spMkLst>
            <pc:docMk/>
            <pc:sldMk cId="3412643563" sldId="333"/>
            <ac:spMk id="3" creationId="{A1FF94BF-AEE0-4DF9-8961-64E83579432F}"/>
          </ac:spMkLst>
        </pc:spChg>
        <pc:spChg chg="del">
          <ac:chgData name="Tegischer Lukas" userId="f78daebb-0565-485c-bd0e-1cd035e796ff" providerId="ADAL" clId="{C7CC5997-E234-4A17-A585-C861C5D50628}" dt="2021-03-14T15:42:46.638" v="740" actId="478"/>
          <ac:spMkLst>
            <pc:docMk/>
            <pc:sldMk cId="3412643563" sldId="333"/>
            <ac:spMk id="4" creationId="{0E8BC158-40E3-4820-AE17-CDE9FB97FB34}"/>
          </ac:spMkLst>
        </pc:spChg>
        <pc:picChg chg="add mod">
          <ac:chgData name="Tegischer Lukas" userId="f78daebb-0565-485c-bd0e-1cd035e796ff" providerId="ADAL" clId="{C7CC5997-E234-4A17-A585-C861C5D50628}" dt="2021-03-14T15:43:47.715" v="759" actId="1076"/>
          <ac:picMkLst>
            <pc:docMk/>
            <pc:sldMk cId="3412643563" sldId="333"/>
            <ac:picMk id="7" creationId="{3F04C647-6DDF-4D8F-98A2-4C7D28CE1116}"/>
          </ac:picMkLst>
        </pc:picChg>
        <pc:picChg chg="del">
          <ac:chgData name="Tegischer Lukas" userId="f78daebb-0565-485c-bd0e-1cd035e796ff" providerId="ADAL" clId="{C7CC5997-E234-4A17-A585-C861C5D50628}" dt="2021-03-14T15:42:47.025" v="741" actId="478"/>
          <ac:picMkLst>
            <pc:docMk/>
            <pc:sldMk cId="3412643563" sldId="333"/>
            <ac:picMk id="15" creationId="{E5A5C67D-170F-4EC5-A537-9C2DE07ED924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45:01.224" v="785"/>
        <pc:sldMkLst>
          <pc:docMk/>
          <pc:sldMk cId="2103733889" sldId="334"/>
        </pc:sldMkLst>
        <pc:spChg chg="del">
          <ac:chgData name="Tegischer Lukas" userId="f78daebb-0565-485c-bd0e-1cd035e796ff" providerId="ADAL" clId="{C7CC5997-E234-4A17-A585-C861C5D50628}" dt="2021-03-14T15:44:16.125" v="772" actId="478"/>
          <ac:spMkLst>
            <pc:docMk/>
            <pc:sldMk cId="2103733889" sldId="334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4:13.279" v="770" actId="478"/>
          <ac:spMkLst>
            <pc:docMk/>
            <pc:sldMk cId="2103733889" sldId="334"/>
            <ac:spMk id="3" creationId="{A1FF94BF-AEE0-4DF9-8961-64E83579432F}"/>
          </ac:spMkLst>
        </pc:spChg>
        <pc:spChg chg="add mod">
          <ac:chgData name="Tegischer Lukas" userId="f78daebb-0565-485c-bd0e-1cd035e796ff" providerId="ADAL" clId="{C7CC5997-E234-4A17-A585-C861C5D50628}" dt="2021-03-14T15:44:29.447" v="776" actId="1076"/>
          <ac:spMkLst>
            <pc:docMk/>
            <pc:sldMk cId="2103733889" sldId="334"/>
            <ac:spMk id="4" creationId="{A310DE90-E299-4940-9AA1-2D567DF85752}"/>
          </ac:spMkLst>
        </pc:spChg>
        <pc:spChg chg="add mod">
          <ac:chgData name="Tegischer Lukas" userId="f78daebb-0565-485c-bd0e-1cd035e796ff" providerId="ADAL" clId="{C7CC5997-E234-4A17-A585-C861C5D50628}" dt="2021-03-14T15:44:44.161" v="780" actId="207"/>
          <ac:spMkLst>
            <pc:docMk/>
            <pc:sldMk cId="2103733889" sldId="334"/>
            <ac:spMk id="5" creationId="{72B062CD-931C-4E07-9F6C-B3656D76E91C}"/>
          </ac:spMkLst>
        </pc:spChg>
        <pc:spChg chg="add mod">
          <ac:chgData name="Tegischer Lukas" userId="f78daebb-0565-485c-bd0e-1cd035e796ff" providerId="ADAL" clId="{C7CC5997-E234-4A17-A585-C861C5D50628}" dt="2021-03-14T15:44:58.869" v="784" actId="403"/>
          <ac:spMkLst>
            <pc:docMk/>
            <pc:sldMk cId="2103733889" sldId="334"/>
            <ac:spMk id="6" creationId="{1F8522B4-9C3D-48D0-95B1-19E8A858F0BD}"/>
          </ac:spMkLst>
        </pc:spChg>
        <pc:picChg chg="del">
          <ac:chgData name="Tegischer Lukas" userId="f78daebb-0565-485c-bd0e-1cd035e796ff" providerId="ADAL" clId="{C7CC5997-E234-4A17-A585-C861C5D50628}" dt="2021-03-14T15:44:14.125" v="771" actId="478"/>
          <ac:picMkLst>
            <pc:docMk/>
            <pc:sldMk cId="2103733889" sldId="334"/>
            <ac:picMk id="7" creationId="{3F04C647-6DDF-4D8F-98A2-4C7D28CE1116}"/>
          </ac:picMkLst>
        </pc:picChg>
      </pc:sldChg>
    </pc:docChg>
  </pc:docChgLst>
  <pc:docChgLst>
    <pc:chgData name="Tegischer Lukas" userId="f78daebb-0565-485c-bd0e-1cd035e796ff" providerId="ADAL" clId="{E0D39F9D-3B1F-4AA2-9CAE-63C128524055}"/>
    <pc:docChg chg="custSel addSld delSld modSld">
      <pc:chgData name="Tegischer Lukas" userId="f78daebb-0565-485c-bd0e-1cd035e796ff" providerId="ADAL" clId="{E0D39F9D-3B1F-4AA2-9CAE-63C128524055}" dt="2021-09-22T18:50:16.865" v="426"/>
      <pc:docMkLst>
        <pc:docMk/>
      </pc:docMkLst>
      <pc:sldChg chg="modSp mod">
        <pc:chgData name="Tegischer Lukas" userId="f78daebb-0565-485c-bd0e-1cd035e796ff" providerId="ADAL" clId="{E0D39F9D-3B1F-4AA2-9CAE-63C128524055}" dt="2021-09-21T15:15:53.618" v="2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E0D39F9D-3B1F-4AA2-9CAE-63C128524055}" dt="2021-09-21T15:15:53.618" v="2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Anim">
        <pc:chgData name="Tegischer Lukas" userId="f78daebb-0565-485c-bd0e-1cd035e796ff" providerId="ADAL" clId="{E0D39F9D-3B1F-4AA2-9CAE-63C128524055}" dt="2021-09-22T18:50:16.865" v="426"/>
        <pc:sldMkLst>
          <pc:docMk/>
          <pc:sldMk cId="3932101437" sldId="291"/>
        </pc:sldMkLst>
      </pc:sldChg>
      <pc:sldChg chg="delSp modSp mod delAnim">
        <pc:chgData name="Tegischer Lukas" userId="f78daebb-0565-485c-bd0e-1cd035e796ff" providerId="ADAL" clId="{E0D39F9D-3B1F-4AA2-9CAE-63C128524055}" dt="2021-09-21T15:20:32.918" v="27" actId="1076"/>
        <pc:sldMkLst>
          <pc:docMk/>
          <pc:sldMk cId="3423344192" sldId="367"/>
        </pc:sldMkLst>
        <pc:spChg chg="mod">
          <ac:chgData name="Tegischer Lukas" userId="f78daebb-0565-485c-bd0e-1cd035e796ff" providerId="ADAL" clId="{E0D39F9D-3B1F-4AA2-9CAE-63C128524055}" dt="2021-09-21T15:20:31.521" v="26" actId="1076"/>
          <ac:spMkLst>
            <pc:docMk/>
            <pc:sldMk cId="3423344192" sldId="367"/>
            <ac:spMk id="11" creationId="{D03D1652-8B07-414D-AB62-55CA56539567}"/>
          </ac:spMkLst>
        </pc:spChg>
        <pc:spChg chg="del">
          <ac:chgData name="Tegischer Lukas" userId="f78daebb-0565-485c-bd0e-1cd035e796ff" providerId="ADAL" clId="{E0D39F9D-3B1F-4AA2-9CAE-63C128524055}" dt="2021-09-21T15:20:29.431" v="25" actId="478"/>
          <ac:spMkLst>
            <pc:docMk/>
            <pc:sldMk cId="3423344192" sldId="367"/>
            <ac:spMk id="16" creationId="{62B07271-4CD4-4980-A6CF-E024EF1DF02F}"/>
          </ac:spMkLst>
        </pc:spChg>
        <pc:picChg chg="mod">
          <ac:chgData name="Tegischer Lukas" userId="f78daebb-0565-485c-bd0e-1cd035e796ff" providerId="ADAL" clId="{E0D39F9D-3B1F-4AA2-9CAE-63C128524055}" dt="2021-09-21T15:20:32.918" v="27" actId="1076"/>
          <ac:picMkLst>
            <pc:docMk/>
            <pc:sldMk cId="3423344192" sldId="367"/>
            <ac:picMk id="9" creationId="{C460C7BF-4CDF-463D-B651-0762F3D4A9E8}"/>
          </ac:picMkLst>
        </pc:picChg>
      </pc:sldChg>
      <pc:sldChg chg="del">
        <pc:chgData name="Tegischer Lukas" userId="f78daebb-0565-485c-bd0e-1cd035e796ff" providerId="ADAL" clId="{E0D39F9D-3B1F-4AA2-9CAE-63C128524055}" dt="2021-09-21T15:20:26.182" v="24" actId="47"/>
        <pc:sldMkLst>
          <pc:docMk/>
          <pc:sldMk cId="1613438566" sldId="369"/>
        </pc:sldMkLst>
      </pc:sldChg>
      <pc:sldChg chg="addSp delSp modSp mod">
        <pc:chgData name="Tegischer Lukas" userId="f78daebb-0565-485c-bd0e-1cd035e796ff" providerId="ADAL" clId="{E0D39F9D-3B1F-4AA2-9CAE-63C128524055}" dt="2021-09-21T15:27:48.531" v="66" actId="1076"/>
        <pc:sldMkLst>
          <pc:docMk/>
          <pc:sldMk cId="1830710090" sldId="371"/>
        </pc:sldMkLst>
        <pc:spChg chg="mod">
          <ac:chgData name="Tegischer Lukas" userId="f78daebb-0565-485c-bd0e-1cd035e796ff" providerId="ADAL" clId="{E0D39F9D-3B1F-4AA2-9CAE-63C128524055}" dt="2021-09-21T15:27:37.386" v="65" actId="1076"/>
          <ac:spMkLst>
            <pc:docMk/>
            <pc:sldMk cId="1830710090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E0D39F9D-3B1F-4AA2-9CAE-63C128524055}" dt="2021-09-21T15:27:48.531" v="66" actId="1076"/>
          <ac:spMkLst>
            <pc:docMk/>
            <pc:sldMk cId="1830710090" sldId="371"/>
            <ac:spMk id="6" creationId="{A401812B-3EE1-4548-A1FD-85AEFA8DBA68}"/>
          </ac:spMkLst>
        </pc:spChg>
        <pc:spChg chg="del">
          <ac:chgData name="Tegischer Lukas" userId="f78daebb-0565-485c-bd0e-1cd035e796ff" providerId="ADAL" clId="{E0D39F9D-3B1F-4AA2-9CAE-63C128524055}" dt="2021-09-21T15:20:47.079" v="53" actId="478"/>
          <ac:spMkLst>
            <pc:docMk/>
            <pc:sldMk cId="1830710090" sldId="371"/>
            <ac:spMk id="8" creationId="{26C1FBB4-FB2A-4CC8-BE99-5239676E3D93}"/>
          </ac:spMkLst>
        </pc:spChg>
      </pc:sldChg>
      <pc:sldChg chg="addSp delSp modSp mod delAnim">
        <pc:chgData name="Tegischer Lukas" userId="f78daebb-0565-485c-bd0e-1cd035e796ff" providerId="ADAL" clId="{E0D39F9D-3B1F-4AA2-9CAE-63C128524055}" dt="2021-09-21T15:36:13.159" v="424" actId="20577"/>
        <pc:sldMkLst>
          <pc:docMk/>
          <pc:sldMk cId="410812599" sldId="373"/>
        </pc:sldMkLst>
        <pc:spChg chg="del mod">
          <ac:chgData name="Tegischer Lukas" userId="f78daebb-0565-485c-bd0e-1cd035e796ff" providerId="ADAL" clId="{E0D39F9D-3B1F-4AA2-9CAE-63C128524055}" dt="2021-09-21T15:34:58.937" v="394" actId="478"/>
          <ac:spMkLst>
            <pc:docMk/>
            <pc:sldMk cId="410812599" sldId="373"/>
            <ac:spMk id="4" creationId="{C427B5BC-E2AB-4596-857C-DA06F86C68EB}"/>
          </ac:spMkLst>
        </pc:spChg>
        <pc:spChg chg="del">
          <ac:chgData name="Tegischer Lukas" userId="f78daebb-0565-485c-bd0e-1cd035e796ff" providerId="ADAL" clId="{E0D39F9D-3B1F-4AA2-9CAE-63C128524055}" dt="2021-09-21T15:34:56.194" v="390" actId="478"/>
          <ac:spMkLst>
            <pc:docMk/>
            <pc:sldMk cId="410812599" sldId="373"/>
            <ac:spMk id="6" creationId="{C222985C-6DAE-4568-828F-CF12E03A3555}"/>
          </ac:spMkLst>
        </pc:spChg>
        <pc:spChg chg="del">
          <ac:chgData name="Tegischer Lukas" userId="f78daebb-0565-485c-bd0e-1cd035e796ff" providerId="ADAL" clId="{E0D39F9D-3B1F-4AA2-9CAE-63C128524055}" dt="2021-09-21T15:34:57.515" v="392" actId="478"/>
          <ac:spMkLst>
            <pc:docMk/>
            <pc:sldMk cId="410812599" sldId="373"/>
            <ac:spMk id="9" creationId="{4A483A1D-6C1F-4588-ABF5-5CB81455EF64}"/>
          </ac:spMkLst>
        </pc:spChg>
        <pc:spChg chg="add del mod">
          <ac:chgData name="Tegischer Lukas" userId="f78daebb-0565-485c-bd0e-1cd035e796ff" providerId="ADAL" clId="{E0D39F9D-3B1F-4AA2-9CAE-63C128524055}" dt="2021-09-21T15:35:43.710" v="411" actId="478"/>
          <ac:spMkLst>
            <pc:docMk/>
            <pc:sldMk cId="410812599" sldId="373"/>
            <ac:spMk id="11" creationId="{5A7EAE77-6F73-417B-AD01-A88617736A38}"/>
          </ac:spMkLst>
        </pc:spChg>
        <pc:spChg chg="add del mod">
          <ac:chgData name="Tegischer Lukas" userId="f78daebb-0565-485c-bd0e-1cd035e796ff" providerId="ADAL" clId="{E0D39F9D-3B1F-4AA2-9CAE-63C128524055}" dt="2021-09-21T15:35:44.434" v="412" actId="478"/>
          <ac:spMkLst>
            <pc:docMk/>
            <pc:sldMk cId="410812599" sldId="373"/>
            <ac:spMk id="13" creationId="{6E2F50A5-61DC-4D9C-8DD5-9CB7736ABCA0}"/>
          </ac:spMkLst>
        </pc:spChg>
        <pc:spChg chg="add mod">
          <ac:chgData name="Tegischer Lukas" userId="f78daebb-0565-485c-bd0e-1cd035e796ff" providerId="ADAL" clId="{E0D39F9D-3B1F-4AA2-9CAE-63C128524055}" dt="2021-09-21T15:35:54.556" v="416" actId="1076"/>
          <ac:spMkLst>
            <pc:docMk/>
            <pc:sldMk cId="410812599" sldId="373"/>
            <ac:spMk id="15" creationId="{31631482-9F4C-4E8E-9559-9283BF551081}"/>
          </ac:spMkLst>
        </pc:spChg>
        <pc:spChg chg="add mod">
          <ac:chgData name="Tegischer Lukas" userId="f78daebb-0565-485c-bd0e-1cd035e796ff" providerId="ADAL" clId="{E0D39F9D-3B1F-4AA2-9CAE-63C128524055}" dt="2021-09-21T15:36:13.159" v="424" actId="20577"/>
          <ac:spMkLst>
            <pc:docMk/>
            <pc:sldMk cId="410812599" sldId="373"/>
            <ac:spMk id="17" creationId="{9CEC2600-A4A4-47B2-85AB-7A7CFBCE45BE}"/>
          </ac:spMkLst>
        </pc:spChg>
        <pc:picChg chg="del">
          <ac:chgData name="Tegischer Lukas" userId="f78daebb-0565-485c-bd0e-1cd035e796ff" providerId="ADAL" clId="{E0D39F9D-3B1F-4AA2-9CAE-63C128524055}" dt="2021-09-21T15:34:53.805" v="387" actId="478"/>
          <ac:picMkLst>
            <pc:docMk/>
            <pc:sldMk cId="410812599" sldId="373"/>
            <ac:picMk id="7" creationId="{9BFE9D56-0BA8-4922-B7E7-74348D3444E7}"/>
          </ac:picMkLst>
        </pc:picChg>
        <pc:cxnChg chg="del">
          <ac:chgData name="Tegischer Lukas" userId="f78daebb-0565-485c-bd0e-1cd035e796ff" providerId="ADAL" clId="{E0D39F9D-3B1F-4AA2-9CAE-63C128524055}" dt="2021-09-21T15:34:54.855" v="388" actId="478"/>
          <ac:cxnSpMkLst>
            <pc:docMk/>
            <pc:sldMk cId="410812599" sldId="373"/>
            <ac:cxnSpMk id="10" creationId="{52B1CBF0-615D-4CB8-9CED-4B41266F050A}"/>
          </ac:cxnSpMkLst>
        </pc:cxnChg>
        <pc:cxnChg chg="del">
          <ac:chgData name="Tegischer Lukas" userId="f78daebb-0565-485c-bd0e-1cd035e796ff" providerId="ADAL" clId="{E0D39F9D-3B1F-4AA2-9CAE-63C128524055}" dt="2021-09-21T15:34:56.889" v="391" actId="478"/>
          <ac:cxnSpMkLst>
            <pc:docMk/>
            <pc:sldMk cId="410812599" sldId="373"/>
            <ac:cxnSpMk id="23" creationId="{EEA137A8-B832-4E80-848F-AFCC54C64B20}"/>
          </ac:cxnSpMkLst>
        </pc:cxnChg>
        <pc:cxnChg chg="del">
          <ac:chgData name="Tegischer Lukas" userId="f78daebb-0565-485c-bd0e-1cd035e796ff" providerId="ADAL" clId="{E0D39F9D-3B1F-4AA2-9CAE-63C128524055}" dt="2021-09-21T15:34:55.454" v="389" actId="478"/>
          <ac:cxnSpMkLst>
            <pc:docMk/>
            <pc:sldMk cId="410812599" sldId="373"/>
            <ac:cxnSpMk id="24" creationId="{48406C1F-4FE4-49EB-8A17-F4AAB5ED78F3}"/>
          </ac:cxnSpMkLst>
        </pc:cxnChg>
      </pc:sldChg>
      <pc:sldChg chg="addSp delSp modSp add mod modAnim">
        <pc:chgData name="Tegischer Lukas" userId="f78daebb-0565-485c-bd0e-1cd035e796ff" providerId="ADAL" clId="{E0D39F9D-3B1F-4AA2-9CAE-63C128524055}" dt="2021-09-21T15:29:44.960" v="165"/>
        <pc:sldMkLst>
          <pc:docMk/>
          <pc:sldMk cId="183936162" sldId="374"/>
        </pc:sldMkLst>
        <pc:spChg chg="mod">
          <ac:chgData name="Tegischer Lukas" userId="f78daebb-0565-485c-bd0e-1cd035e796ff" providerId="ADAL" clId="{E0D39F9D-3B1F-4AA2-9CAE-63C128524055}" dt="2021-09-21T15:28:06.999" v="84" actId="1076"/>
          <ac:spMkLst>
            <pc:docMk/>
            <pc:sldMk cId="183936162" sldId="374"/>
            <ac:spMk id="4" creationId="{C427B5BC-E2AB-4596-857C-DA06F86C68EB}"/>
          </ac:spMkLst>
        </pc:spChg>
        <pc:spChg chg="del">
          <ac:chgData name="Tegischer Lukas" userId="f78daebb-0565-485c-bd0e-1cd035e796ff" providerId="ADAL" clId="{E0D39F9D-3B1F-4AA2-9CAE-63C128524055}" dt="2021-09-21T15:28:07.871" v="85" actId="478"/>
          <ac:spMkLst>
            <pc:docMk/>
            <pc:sldMk cId="183936162" sldId="374"/>
            <ac:spMk id="6" creationId="{A401812B-3EE1-4548-A1FD-85AEFA8DBA68}"/>
          </ac:spMkLst>
        </pc:spChg>
        <pc:spChg chg="add del mod">
          <ac:chgData name="Tegischer Lukas" userId="f78daebb-0565-485c-bd0e-1cd035e796ff" providerId="ADAL" clId="{E0D39F9D-3B1F-4AA2-9CAE-63C128524055}" dt="2021-09-21T15:28:14.088" v="88" actId="478"/>
          <ac:spMkLst>
            <pc:docMk/>
            <pc:sldMk cId="183936162" sldId="374"/>
            <ac:spMk id="7" creationId="{F375A799-7267-4EBE-B854-C6926A1767D0}"/>
          </ac:spMkLst>
        </pc:spChg>
        <pc:spChg chg="add mod">
          <ac:chgData name="Tegischer Lukas" userId="f78daebb-0565-485c-bd0e-1cd035e796ff" providerId="ADAL" clId="{E0D39F9D-3B1F-4AA2-9CAE-63C128524055}" dt="2021-09-21T15:28:28.742" v="96" actId="20577"/>
          <ac:spMkLst>
            <pc:docMk/>
            <pc:sldMk cId="183936162" sldId="374"/>
            <ac:spMk id="8" creationId="{A1A912CA-52EF-4620-860D-EAC29290DAAB}"/>
          </ac:spMkLst>
        </pc:spChg>
        <pc:spChg chg="add mod">
          <ac:chgData name="Tegischer Lukas" userId="f78daebb-0565-485c-bd0e-1cd035e796ff" providerId="ADAL" clId="{E0D39F9D-3B1F-4AA2-9CAE-63C128524055}" dt="2021-09-21T15:29:07.438" v="150" actId="1076"/>
          <ac:spMkLst>
            <pc:docMk/>
            <pc:sldMk cId="183936162" sldId="374"/>
            <ac:spMk id="10" creationId="{919F3098-1471-4D88-B9EB-7F1D6E6EA598}"/>
          </ac:spMkLst>
        </pc:spChg>
        <pc:spChg chg="add mod">
          <ac:chgData name="Tegischer Lukas" userId="f78daebb-0565-485c-bd0e-1cd035e796ff" providerId="ADAL" clId="{E0D39F9D-3B1F-4AA2-9CAE-63C128524055}" dt="2021-09-21T15:29:22.518" v="156" actId="1076"/>
          <ac:spMkLst>
            <pc:docMk/>
            <pc:sldMk cId="183936162" sldId="374"/>
            <ac:spMk id="12" creationId="{922792B5-3E33-46B1-A9F1-43AE773C1478}"/>
          </ac:spMkLst>
        </pc:spChg>
        <pc:spChg chg="add mod">
          <ac:chgData name="Tegischer Lukas" userId="f78daebb-0565-485c-bd0e-1cd035e796ff" providerId="ADAL" clId="{E0D39F9D-3B1F-4AA2-9CAE-63C128524055}" dt="2021-09-21T15:29:37.660" v="163" actId="1076"/>
          <ac:spMkLst>
            <pc:docMk/>
            <pc:sldMk cId="183936162" sldId="374"/>
            <ac:spMk id="15" creationId="{6EC4AAA4-9781-44CC-ACD3-BD6672D56C93}"/>
          </ac:spMkLst>
        </pc:spChg>
      </pc:sldChg>
      <pc:sldChg chg="addSp delSp modSp add mod delAnim modAnim">
        <pc:chgData name="Tegischer Lukas" userId="f78daebb-0565-485c-bd0e-1cd035e796ff" providerId="ADAL" clId="{E0D39F9D-3B1F-4AA2-9CAE-63C128524055}" dt="2021-09-21T15:30:31.646" v="212" actId="1076"/>
        <pc:sldMkLst>
          <pc:docMk/>
          <pc:sldMk cId="726668994" sldId="375"/>
        </pc:sldMkLst>
        <pc:spChg chg="mod">
          <ac:chgData name="Tegischer Lukas" userId="f78daebb-0565-485c-bd0e-1cd035e796ff" providerId="ADAL" clId="{E0D39F9D-3B1F-4AA2-9CAE-63C128524055}" dt="2021-09-21T15:29:58.044" v="182" actId="20577"/>
          <ac:spMkLst>
            <pc:docMk/>
            <pc:sldMk cId="726668994" sldId="375"/>
            <ac:spMk id="8" creationId="{A1A912CA-52EF-4620-860D-EAC29290DAAB}"/>
          </ac:spMkLst>
        </pc:spChg>
        <pc:spChg chg="add mod">
          <ac:chgData name="Tegischer Lukas" userId="f78daebb-0565-485c-bd0e-1cd035e796ff" providerId="ADAL" clId="{E0D39F9D-3B1F-4AA2-9CAE-63C128524055}" dt="2021-09-21T15:30:31.646" v="212" actId="1076"/>
          <ac:spMkLst>
            <pc:docMk/>
            <pc:sldMk cId="726668994" sldId="375"/>
            <ac:spMk id="9" creationId="{CA500941-A0D3-464D-808E-FAE9629DB942}"/>
          </ac:spMkLst>
        </pc:spChg>
        <pc:spChg chg="mod">
          <ac:chgData name="Tegischer Lukas" userId="f78daebb-0565-485c-bd0e-1cd035e796ff" providerId="ADAL" clId="{E0D39F9D-3B1F-4AA2-9CAE-63C128524055}" dt="2021-09-21T15:30:08.467" v="191" actId="1076"/>
          <ac:spMkLst>
            <pc:docMk/>
            <pc:sldMk cId="726668994" sldId="375"/>
            <ac:spMk id="10" creationId="{919F3098-1471-4D88-B9EB-7F1D6E6EA598}"/>
          </ac:spMkLst>
        </pc:spChg>
        <pc:spChg chg="del">
          <ac:chgData name="Tegischer Lukas" userId="f78daebb-0565-485c-bd0e-1cd035e796ff" providerId="ADAL" clId="{E0D39F9D-3B1F-4AA2-9CAE-63C128524055}" dt="2021-09-21T15:30:04.803" v="190" actId="478"/>
          <ac:spMkLst>
            <pc:docMk/>
            <pc:sldMk cId="726668994" sldId="375"/>
            <ac:spMk id="12" creationId="{922792B5-3E33-46B1-A9F1-43AE773C1478}"/>
          </ac:spMkLst>
        </pc:spChg>
        <pc:spChg chg="mod">
          <ac:chgData name="Tegischer Lukas" userId="f78daebb-0565-485c-bd0e-1cd035e796ff" providerId="ADAL" clId="{E0D39F9D-3B1F-4AA2-9CAE-63C128524055}" dt="2021-09-21T15:30:10.651" v="192" actId="20577"/>
          <ac:spMkLst>
            <pc:docMk/>
            <pc:sldMk cId="726668994" sldId="375"/>
            <ac:spMk id="15" creationId="{6EC4AAA4-9781-44CC-ACD3-BD6672D56C93}"/>
          </ac:spMkLst>
        </pc:spChg>
      </pc:sldChg>
      <pc:sldChg chg="addSp delSp modSp add mod modAnim">
        <pc:chgData name="Tegischer Lukas" userId="f78daebb-0565-485c-bd0e-1cd035e796ff" providerId="ADAL" clId="{E0D39F9D-3B1F-4AA2-9CAE-63C128524055}" dt="2021-09-21T15:32:59.101" v="311" actId="20577"/>
        <pc:sldMkLst>
          <pc:docMk/>
          <pc:sldMk cId="17622882" sldId="376"/>
        </pc:sldMkLst>
        <pc:spChg chg="mod">
          <ac:chgData name="Tegischer Lukas" userId="f78daebb-0565-485c-bd0e-1cd035e796ff" providerId="ADAL" clId="{E0D39F9D-3B1F-4AA2-9CAE-63C128524055}" dt="2021-09-21T15:32:59.101" v="311" actId="20577"/>
          <ac:spMkLst>
            <pc:docMk/>
            <pc:sldMk cId="17622882" sldId="376"/>
            <ac:spMk id="8" creationId="{A1A912CA-52EF-4620-860D-EAC29290DAAB}"/>
          </ac:spMkLst>
        </pc:spChg>
        <pc:spChg chg="mod">
          <ac:chgData name="Tegischer Lukas" userId="f78daebb-0565-485c-bd0e-1cd035e796ff" providerId="ADAL" clId="{E0D39F9D-3B1F-4AA2-9CAE-63C128524055}" dt="2021-09-21T15:32:41.868" v="306" actId="20577"/>
          <ac:spMkLst>
            <pc:docMk/>
            <pc:sldMk cId="17622882" sldId="376"/>
            <ac:spMk id="9" creationId="{CA500941-A0D3-464D-808E-FAE9629DB942}"/>
          </ac:spMkLst>
        </pc:spChg>
        <pc:spChg chg="mod">
          <ac:chgData name="Tegischer Lukas" userId="f78daebb-0565-485c-bd0e-1cd035e796ff" providerId="ADAL" clId="{E0D39F9D-3B1F-4AA2-9CAE-63C128524055}" dt="2021-09-21T15:32:25.636" v="289" actId="1076"/>
          <ac:spMkLst>
            <pc:docMk/>
            <pc:sldMk cId="17622882" sldId="376"/>
            <ac:spMk id="10" creationId="{919F3098-1471-4D88-B9EB-7F1D6E6EA598}"/>
          </ac:spMkLst>
        </pc:spChg>
        <pc:spChg chg="add mod">
          <ac:chgData name="Tegischer Lukas" userId="f78daebb-0565-485c-bd0e-1cd035e796ff" providerId="ADAL" clId="{E0D39F9D-3B1F-4AA2-9CAE-63C128524055}" dt="2021-09-21T15:32:27.612" v="290" actId="1076"/>
          <ac:spMkLst>
            <pc:docMk/>
            <pc:sldMk cId="17622882" sldId="376"/>
            <ac:spMk id="11" creationId="{7163262C-775F-494A-A19A-34F0B694DA30}"/>
          </ac:spMkLst>
        </pc:spChg>
        <pc:spChg chg="mod">
          <ac:chgData name="Tegischer Lukas" userId="f78daebb-0565-485c-bd0e-1cd035e796ff" providerId="ADAL" clId="{E0D39F9D-3B1F-4AA2-9CAE-63C128524055}" dt="2021-09-21T15:32:33.648" v="303" actId="20577"/>
          <ac:spMkLst>
            <pc:docMk/>
            <pc:sldMk cId="17622882" sldId="376"/>
            <ac:spMk id="15" creationId="{6EC4AAA4-9781-44CC-ACD3-BD6672D56C93}"/>
          </ac:spMkLst>
        </pc:spChg>
        <pc:graphicFrameChg chg="add del mod">
          <ac:chgData name="Tegischer Lukas" userId="f78daebb-0565-485c-bd0e-1cd035e796ff" providerId="ADAL" clId="{E0D39F9D-3B1F-4AA2-9CAE-63C128524055}" dt="2021-09-21T15:31:32.585" v="258"/>
          <ac:graphicFrameMkLst>
            <pc:docMk/>
            <pc:sldMk cId="17622882" sldId="376"/>
            <ac:graphicFrameMk id="2" creationId="{80FC1FE3-B749-424C-9B78-ACDE0A05AF81}"/>
          </ac:graphicFrameMkLst>
        </pc:graphicFrameChg>
      </pc:sldChg>
      <pc:sldChg chg="addSp delSp modSp add mod delAnim">
        <pc:chgData name="Tegischer Lukas" userId="f78daebb-0565-485c-bd0e-1cd035e796ff" providerId="ADAL" clId="{E0D39F9D-3B1F-4AA2-9CAE-63C128524055}" dt="2021-09-21T15:34:09.460" v="363" actId="1076"/>
        <pc:sldMkLst>
          <pc:docMk/>
          <pc:sldMk cId="2878538322" sldId="377"/>
        </pc:sldMkLst>
        <pc:spChg chg="mod">
          <ac:chgData name="Tegischer Lukas" userId="f78daebb-0565-485c-bd0e-1cd035e796ff" providerId="ADAL" clId="{E0D39F9D-3B1F-4AA2-9CAE-63C128524055}" dt="2021-09-21T15:33:11.238" v="323" actId="20577"/>
          <ac:spMkLst>
            <pc:docMk/>
            <pc:sldMk cId="2878538322" sldId="377"/>
            <ac:spMk id="8" creationId="{A1A912CA-52EF-4620-860D-EAC29290DAAB}"/>
          </ac:spMkLst>
        </pc:spChg>
        <pc:spChg chg="del">
          <ac:chgData name="Tegischer Lukas" userId="f78daebb-0565-485c-bd0e-1cd035e796ff" providerId="ADAL" clId="{E0D39F9D-3B1F-4AA2-9CAE-63C128524055}" dt="2021-09-21T15:34:07.542" v="362" actId="478"/>
          <ac:spMkLst>
            <pc:docMk/>
            <pc:sldMk cId="2878538322" sldId="377"/>
            <ac:spMk id="9" creationId="{CA500941-A0D3-464D-808E-FAE9629DB942}"/>
          </ac:spMkLst>
        </pc:spChg>
        <pc:spChg chg="mod">
          <ac:chgData name="Tegischer Lukas" userId="f78daebb-0565-485c-bd0e-1cd035e796ff" providerId="ADAL" clId="{E0D39F9D-3B1F-4AA2-9CAE-63C128524055}" dt="2021-09-21T15:33:42.508" v="348" actId="1076"/>
          <ac:spMkLst>
            <pc:docMk/>
            <pc:sldMk cId="2878538322" sldId="377"/>
            <ac:spMk id="10" creationId="{919F3098-1471-4D88-B9EB-7F1D6E6EA598}"/>
          </ac:spMkLst>
        </pc:spChg>
        <pc:spChg chg="del">
          <ac:chgData name="Tegischer Lukas" userId="f78daebb-0565-485c-bd0e-1cd035e796ff" providerId="ADAL" clId="{E0D39F9D-3B1F-4AA2-9CAE-63C128524055}" dt="2021-09-21T15:33:26.060" v="333" actId="478"/>
          <ac:spMkLst>
            <pc:docMk/>
            <pc:sldMk cId="2878538322" sldId="377"/>
            <ac:spMk id="11" creationId="{7163262C-775F-494A-A19A-34F0B694DA30}"/>
          </ac:spMkLst>
        </pc:spChg>
        <pc:spChg chg="add mod">
          <ac:chgData name="Tegischer Lukas" userId="f78daebb-0565-485c-bd0e-1cd035e796ff" providerId="ADAL" clId="{E0D39F9D-3B1F-4AA2-9CAE-63C128524055}" dt="2021-09-21T15:33:58.003" v="353" actId="1076"/>
          <ac:spMkLst>
            <pc:docMk/>
            <pc:sldMk cId="2878538322" sldId="377"/>
            <ac:spMk id="12" creationId="{EA14C697-7D6A-4FE7-B62E-DA3C0FB88EDE}"/>
          </ac:spMkLst>
        </pc:spChg>
        <pc:spChg chg="mod">
          <ac:chgData name="Tegischer Lukas" userId="f78daebb-0565-485c-bd0e-1cd035e796ff" providerId="ADAL" clId="{E0D39F9D-3B1F-4AA2-9CAE-63C128524055}" dt="2021-09-21T15:34:09.460" v="363" actId="1076"/>
          <ac:spMkLst>
            <pc:docMk/>
            <pc:sldMk cId="2878538322" sldId="377"/>
            <ac:spMk id="15" creationId="{6EC4AAA4-9781-44CC-ACD3-BD6672D56C93}"/>
          </ac:spMkLst>
        </pc:spChg>
      </pc:sldChg>
      <pc:sldChg chg="delSp modSp add mod">
        <pc:chgData name="Tegischer Lukas" userId="f78daebb-0565-485c-bd0e-1cd035e796ff" providerId="ADAL" clId="{E0D39F9D-3B1F-4AA2-9CAE-63C128524055}" dt="2021-09-21T15:34:31.887" v="386" actId="20577"/>
        <pc:sldMkLst>
          <pc:docMk/>
          <pc:sldMk cId="2891995451" sldId="378"/>
        </pc:sldMkLst>
        <pc:spChg chg="mod">
          <ac:chgData name="Tegischer Lukas" userId="f78daebb-0565-485c-bd0e-1cd035e796ff" providerId="ADAL" clId="{E0D39F9D-3B1F-4AA2-9CAE-63C128524055}" dt="2021-09-21T15:34:16.955" v="376" actId="20577"/>
          <ac:spMkLst>
            <pc:docMk/>
            <pc:sldMk cId="2891995451" sldId="378"/>
            <ac:spMk id="8" creationId="{A1A912CA-52EF-4620-860D-EAC29290DAAB}"/>
          </ac:spMkLst>
        </pc:spChg>
        <pc:spChg chg="mod">
          <ac:chgData name="Tegischer Lukas" userId="f78daebb-0565-485c-bd0e-1cd035e796ff" providerId="ADAL" clId="{E0D39F9D-3B1F-4AA2-9CAE-63C128524055}" dt="2021-09-21T15:34:22.443" v="379" actId="20577"/>
          <ac:spMkLst>
            <pc:docMk/>
            <pc:sldMk cId="2891995451" sldId="378"/>
            <ac:spMk id="10" creationId="{919F3098-1471-4D88-B9EB-7F1D6E6EA598}"/>
          </ac:spMkLst>
        </pc:spChg>
        <pc:spChg chg="del">
          <ac:chgData name="Tegischer Lukas" userId="f78daebb-0565-485c-bd0e-1cd035e796ff" providerId="ADAL" clId="{E0D39F9D-3B1F-4AA2-9CAE-63C128524055}" dt="2021-09-21T15:34:19.022" v="377" actId="478"/>
          <ac:spMkLst>
            <pc:docMk/>
            <pc:sldMk cId="2891995451" sldId="378"/>
            <ac:spMk id="12" creationId="{EA14C697-7D6A-4FE7-B62E-DA3C0FB88EDE}"/>
          </ac:spMkLst>
        </pc:spChg>
        <pc:spChg chg="mod">
          <ac:chgData name="Tegischer Lukas" userId="f78daebb-0565-485c-bd0e-1cd035e796ff" providerId="ADAL" clId="{E0D39F9D-3B1F-4AA2-9CAE-63C128524055}" dt="2021-09-21T15:34:31.887" v="386" actId="20577"/>
          <ac:spMkLst>
            <pc:docMk/>
            <pc:sldMk cId="2891995451" sldId="378"/>
            <ac:spMk id="15" creationId="{6EC4AAA4-9781-44CC-ACD3-BD6672D56C93}"/>
          </ac:spMkLst>
        </pc:spChg>
      </pc:sldChg>
      <pc:sldChg chg="add">
        <pc:chgData name="Tegischer Lukas" userId="f78daebb-0565-485c-bd0e-1cd035e796ff" providerId="ADAL" clId="{E0D39F9D-3B1F-4AA2-9CAE-63C128524055}" dt="2021-09-21T15:35:41.440" v="410" actId="2890"/>
        <pc:sldMkLst>
          <pc:docMk/>
          <pc:sldMk cId="803498837" sldId="379"/>
        </pc:sldMkLst>
      </pc:sldChg>
    </pc:docChg>
  </pc:docChgLst>
  <pc:docChgLst>
    <pc:chgData name="Tegischer Lukas" userId="f78daebb-0565-485c-bd0e-1cd035e796ff" providerId="ADAL" clId="{9E610CE4-7194-4D8B-B846-11241237C465}"/>
    <pc:docChg chg="custSel addSld delSld modSld sldOrd">
      <pc:chgData name="Tegischer Lukas" userId="f78daebb-0565-485c-bd0e-1cd035e796ff" providerId="ADAL" clId="{9E610CE4-7194-4D8B-B846-11241237C465}" dt="2021-11-29T19:19:17.810" v="261" actId="47"/>
      <pc:docMkLst>
        <pc:docMk/>
      </pc:docMkLst>
      <pc:sldChg chg="modSp mod">
        <pc:chgData name="Tegischer Lukas" userId="f78daebb-0565-485c-bd0e-1cd035e796ff" providerId="ADAL" clId="{9E610CE4-7194-4D8B-B846-11241237C465}" dt="2021-11-29T19:05:46.682" v="76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9E610CE4-7194-4D8B-B846-11241237C465}" dt="2021-11-29T19:05:46.682" v="76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">
        <pc:chgData name="Tegischer Lukas" userId="f78daebb-0565-485c-bd0e-1cd035e796ff" providerId="ADAL" clId="{9E610CE4-7194-4D8B-B846-11241237C465}" dt="2021-11-29T19:13:59.055" v="186" actId="20577"/>
        <pc:sldMkLst>
          <pc:docMk/>
          <pc:sldMk cId="3423344192" sldId="367"/>
        </pc:sldMkLst>
        <pc:spChg chg="del">
          <ac:chgData name="Tegischer Lukas" userId="f78daebb-0565-485c-bd0e-1cd035e796ff" providerId="ADAL" clId="{9E610CE4-7194-4D8B-B846-11241237C465}" dt="2021-11-29T19:13:21.540" v="168" actId="478"/>
          <ac:spMkLst>
            <pc:docMk/>
            <pc:sldMk cId="3423344192" sldId="367"/>
            <ac:spMk id="4" creationId="{C427B5BC-E2AB-4596-857C-DA06F86C68EB}"/>
          </ac:spMkLst>
        </pc:spChg>
        <pc:spChg chg="del">
          <ac:chgData name="Tegischer Lukas" userId="f78daebb-0565-485c-bd0e-1cd035e796ff" providerId="ADAL" clId="{9E610CE4-7194-4D8B-B846-11241237C465}" dt="2021-11-29T19:13:17.924" v="163" actId="478"/>
          <ac:spMkLst>
            <pc:docMk/>
            <pc:sldMk cId="3423344192" sldId="367"/>
            <ac:spMk id="7" creationId="{D76B7940-0558-4EEC-B9A6-9CD32A16ECF1}"/>
          </ac:spMkLst>
        </pc:spChg>
        <pc:spChg chg="del">
          <ac:chgData name="Tegischer Lukas" userId="f78daebb-0565-485c-bd0e-1cd035e796ff" providerId="ADAL" clId="{9E610CE4-7194-4D8B-B846-11241237C465}" dt="2021-11-29T19:13:19.063" v="164" actId="478"/>
          <ac:spMkLst>
            <pc:docMk/>
            <pc:sldMk cId="3423344192" sldId="367"/>
            <ac:spMk id="8" creationId="{2818610A-1195-4BAB-A09D-DF4887AC2A08}"/>
          </ac:spMkLst>
        </pc:spChg>
        <pc:spChg chg="del mod">
          <ac:chgData name="Tegischer Lukas" userId="f78daebb-0565-485c-bd0e-1cd035e796ff" providerId="ADAL" clId="{9E610CE4-7194-4D8B-B846-11241237C465}" dt="2021-11-29T19:13:20.571" v="166" actId="478"/>
          <ac:spMkLst>
            <pc:docMk/>
            <pc:sldMk cId="3423344192" sldId="367"/>
            <ac:spMk id="10" creationId="{C711C241-8787-44EB-84D7-A60D1F03DF76}"/>
          </ac:spMkLst>
        </pc:spChg>
        <pc:spChg chg="del">
          <ac:chgData name="Tegischer Lukas" userId="f78daebb-0565-485c-bd0e-1cd035e796ff" providerId="ADAL" clId="{9E610CE4-7194-4D8B-B846-11241237C465}" dt="2021-11-29T19:13:17.054" v="162" actId="478"/>
          <ac:spMkLst>
            <pc:docMk/>
            <pc:sldMk cId="3423344192" sldId="367"/>
            <ac:spMk id="11" creationId="{D03D1652-8B07-414D-AB62-55CA56539567}"/>
          </ac:spMkLst>
        </pc:spChg>
        <pc:spChg chg="add mod">
          <ac:chgData name="Tegischer Lukas" userId="f78daebb-0565-485c-bd0e-1cd035e796ff" providerId="ADAL" clId="{9E610CE4-7194-4D8B-B846-11241237C465}" dt="2021-11-29T19:13:59.055" v="186" actId="20577"/>
          <ac:spMkLst>
            <pc:docMk/>
            <pc:sldMk cId="3423344192" sldId="367"/>
            <ac:spMk id="12" creationId="{3A46FE0F-475B-40B9-B6E9-A8DD46C57226}"/>
          </ac:spMkLst>
        </pc:spChg>
        <pc:picChg chg="del">
          <ac:chgData name="Tegischer Lukas" userId="f78daebb-0565-485c-bd0e-1cd035e796ff" providerId="ADAL" clId="{9E610CE4-7194-4D8B-B846-11241237C465}" dt="2021-11-29T19:13:20.885" v="167" actId="478"/>
          <ac:picMkLst>
            <pc:docMk/>
            <pc:sldMk cId="3423344192" sldId="367"/>
            <ac:picMk id="9" creationId="{C460C7BF-4CDF-463D-B651-0762F3D4A9E8}"/>
          </ac:picMkLst>
        </pc:picChg>
        <pc:picChg chg="add mod">
          <ac:chgData name="Tegischer Lukas" userId="f78daebb-0565-485c-bd0e-1cd035e796ff" providerId="ADAL" clId="{9E610CE4-7194-4D8B-B846-11241237C465}" dt="2021-11-29T19:13:56.260" v="185" actId="1076"/>
          <ac:picMkLst>
            <pc:docMk/>
            <pc:sldMk cId="3423344192" sldId="367"/>
            <ac:picMk id="13" creationId="{81CA1852-39F6-4D43-881C-6004733A3853}"/>
          </ac:picMkLst>
        </pc:picChg>
      </pc:sldChg>
      <pc:sldChg chg="del">
        <pc:chgData name="Tegischer Lukas" userId="f78daebb-0565-485c-bd0e-1cd035e796ff" providerId="ADAL" clId="{9E610CE4-7194-4D8B-B846-11241237C465}" dt="2021-11-29T19:19:17.810" v="261" actId="47"/>
        <pc:sldMkLst>
          <pc:docMk/>
          <pc:sldMk cId="17622882" sldId="376"/>
        </pc:sldMkLst>
      </pc:sldChg>
      <pc:sldChg chg="del">
        <pc:chgData name="Tegischer Lukas" userId="f78daebb-0565-485c-bd0e-1cd035e796ff" providerId="ADAL" clId="{9E610CE4-7194-4D8B-B846-11241237C465}" dt="2021-11-29T19:19:17.810" v="261" actId="47"/>
        <pc:sldMkLst>
          <pc:docMk/>
          <pc:sldMk cId="2878538322" sldId="377"/>
        </pc:sldMkLst>
      </pc:sldChg>
      <pc:sldChg chg="del">
        <pc:chgData name="Tegischer Lukas" userId="f78daebb-0565-485c-bd0e-1cd035e796ff" providerId="ADAL" clId="{9E610CE4-7194-4D8B-B846-11241237C465}" dt="2021-11-29T19:19:17.810" v="261" actId="47"/>
        <pc:sldMkLst>
          <pc:docMk/>
          <pc:sldMk cId="2519572405" sldId="380"/>
        </pc:sldMkLst>
      </pc:sldChg>
      <pc:sldChg chg="add">
        <pc:chgData name="Tegischer Lukas" userId="f78daebb-0565-485c-bd0e-1cd035e796ff" providerId="ADAL" clId="{9E610CE4-7194-4D8B-B846-11241237C465}" dt="2021-11-29T19:09:17.966" v="77"/>
        <pc:sldMkLst>
          <pc:docMk/>
          <pc:sldMk cId="336340650" sldId="387"/>
        </pc:sldMkLst>
      </pc:sldChg>
      <pc:sldChg chg="add del">
        <pc:chgData name="Tegischer Lukas" userId="f78daebb-0565-485c-bd0e-1cd035e796ff" providerId="ADAL" clId="{9E610CE4-7194-4D8B-B846-11241237C465}" dt="2021-11-29T19:09:32.243" v="78" actId="47"/>
        <pc:sldMkLst>
          <pc:docMk/>
          <pc:sldMk cId="963358852" sldId="388"/>
        </pc:sldMkLst>
      </pc:sldChg>
      <pc:sldChg chg="addSp delSp modSp add mod delAnim">
        <pc:chgData name="Tegischer Lukas" userId="f78daebb-0565-485c-bd0e-1cd035e796ff" providerId="ADAL" clId="{9E610CE4-7194-4D8B-B846-11241237C465}" dt="2021-11-29T19:10:18.499" v="91"/>
        <pc:sldMkLst>
          <pc:docMk/>
          <pc:sldMk cId="2959706892" sldId="390"/>
        </pc:sldMkLst>
        <pc:spChg chg="mod">
          <ac:chgData name="Tegischer Lukas" userId="f78daebb-0565-485c-bd0e-1cd035e796ff" providerId="ADAL" clId="{9E610CE4-7194-4D8B-B846-11241237C465}" dt="2021-11-29T19:10:08.764" v="86" actId="1076"/>
          <ac:spMkLst>
            <pc:docMk/>
            <pc:sldMk cId="2959706892" sldId="390"/>
            <ac:spMk id="8" creationId="{24C842D7-31D8-4D35-B40F-096D3973E3EA}"/>
          </ac:spMkLst>
        </pc:spChg>
        <pc:spChg chg="del">
          <ac:chgData name="Tegischer Lukas" userId="f78daebb-0565-485c-bd0e-1cd035e796ff" providerId="ADAL" clId="{9E610CE4-7194-4D8B-B846-11241237C465}" dt="2021-11-29T19:09:39.951" v="79" actId="478"/>
          <ac:spMkLst>
            <pc:docMk/>
            <pc:sldMk cId="2959706892" sldId="390"/>
            <ac:spMk id="11" creationId="{945F2580-DFBF-4C56-985F-49BFCF4B9AD1}"/>
          </ac:spMkLst>
        </pc:spChg>
        <pc:picChg chg="del">
          <ac:chgData name="Tegischer Lukas" userId="f78daebb-0565-485c-bd0e-1cd035e796ff" providerId="ADAL" clId="{9E610CE4-7194-4D8B-B846-11241237C465}" dt="2021-11-29T19:09:40.320" v="80" actId="478"/>
          <ac:picMkLst>
            <pc:docMk/>
            <pc:sldMk cId="2959706892" sldId="390"/>
            <ac:picMk id="9" creationId="{535AC3E6-10AE-4883-8488-BC79044C9475}"/>
          </ac:picMkLst>
        </pc:picChg>
        <pc:picChg chg="add mod">
          <ac:chgData name="Tegischer Lukas" userId="f78daebb-0565-485c-bd0e-1cd035e796ff" providerId="ADAL" clId="{9E610CE4-7194-4D8B-B846-11241237C465}" dt="2021-11-29T19:10:15.789" v="89" actId="1076"/>
          <ac:picMkLst>
            <pc:docMk/>
            <pc:sldMk cId="2959706892" sldId="390"/>
            <ac:picMk id="10" creationId="{50E6FA52-64C5-4906-A8B7-739879EB422D}"/>
          </ac:picMkLst>
        </pc:picChg>
        <pc:picChg chg="add del mod">
          <ac:chgData name="Tegischer Lukas" userId="f78daebb-0565-485c-bd0e-1cd035e796ff" providerId="ADAL" clId="{9E610CE4-7194-4D8B-B846-11241237C465}" dt="2021-11-29T19:10:18.499" v="91"/>
          <ac:picMkLst>
            <pc:docMk/>
            <pc:sldMk cId="2959706892" sldId="390"/>
            <ac:picMk id="12" creationId="{DD6B4129-EBAB-409E-87B2-82CB6D60608D}"/>
          </ac:picMkLst>
        </pc:picChg>
      </pc:sldChg>
      <pc:sldChg chg="addSp delSp modSp add mod modAnim">
        <pc:chgData name="Tegischer Lukas" userId="f78daebb-0565-485c-bd0e-1cd035e796ff" providerId="ADAL" clId="{9E610CE4-7194-4D8B-B846-11241237C465}" dt="2021-11-29T19:12:33.760" v="147"/>
        <pc:sldMkLst>
          <pc:docMk/>
          <pc:sldMk cId="1223532024" sldId="391"/>
        </pc:sldMkLst>
        <pc:spChg chg="del">
          <ac:chgData name="Tegischer Lukas" userId="f78daebb-0565-485c-bd0e-1cd035e796ff" providerId="ADAL" clId="{9E610CE4-7194-4D8B-B846-11241237C465}" dt="2021-11-29T19:10:23.982" v="94" actId="478"/>
          <ac:spMkLst>
            <pc:docMk/>
            <pc:sldMk cId="1223532024" sldId="391"/>
            <ac:spMk id="6" creationId="{4E1E9BBE-ADC8-49C8-BC4E-7CDDBE735635}"/>
          </ac:spMkLst>
        </pc:spChg>
        <pc:spChg chg="del">
          <ac:chgData name="Tegischer Lukas" userId="f78daebb-0565-485c-bd0e-1cd035e796ff" providerId="ADAL" clId="{9E610CE4-7194-4D8B-B846-11241237C465}" dt="2021-11-29T19:10:23.078" v="93" actId="478"/>
          <ac:spMkLst>
            <pc:docMk/>
            <pc:sldMk cId="1223532024" sldId="391"/>
            <ac:spMk id="8" creationId="{24C842D7-31D8-4D35-B40F-096D3973E3EA}"/>
          </ac:spMkLst>
        </pc:spChg>
        <pc:spChg chg="add mod">
          <ac:chgData name="Tegischer Lukas" userId="f78daebb-0565-485c-bd0e-1cd035e796ff" providerId="ADAL" clId="{9E610CE4-7194-4D8B-B846-11241237C465}" dt="2021-11-29T19:11:57.666" v="129" actId="1076"/>
          <ac:spMkLst>
            <pc:docMk/>
            <pc:sldMk cId="1223532024" sldId="391"/>
            <ac:spMk id="9" creationId="{C822491E-7740-4FC7-A0EA-92B2D5EBE9C3}"/>
          </ac:spMkLst>
        </pc:spChg>
        <pc:spChg chg="add mod">
          <ac:chgData name="Tegischer Lukas" userId="f78daebb-0565-485c-bd0e-1cd035e796ff" providerId="ADAL" clId="{9E610CE4-7194-4D8B-B846-11241237C465}" dt="2021-11-29T19:12:28.539" v="145" actId="403"/>
          <ac:spMkLst>
            <pc:docMk/>
            <pc:sldMk cId="1223532024" sldId="391"/>
            <ac:spMk id="11" creationId="{2EF5CF31-DE86-47AA-AC56-A4211FBCEE2D}"/>
          </ac:spMkLst>
        </pc:spChg>
        <pc:picChg chg="mod">
          <ac:chgData name="Tegischer Lukas" userId="f78daebb-0565-485c-bd0e-1cd035e796ff" providerId="ADAL" clId="{9E610CE4-7194-4D8B-B846-11241237C465}" dt="2021-11-29T19:11:55.979" v="128" actId="1076"/>
          <ac:picMkLst>
            <pc:docMk/>
            <pc:sldMk cId="1223532024" sldId="391"/>
            <ac:picMk id="10" creationId="{50E6FA52-64C5-4906-A8B7-739879EB422D}"/>
          </ac:picMkLst>
        </pc:picChg>
      </pc:sldChg>
      <pc:sldChg chg="delSp modSp add mod delAnim">
        <pc:chgData name="Tegischer Lukas" userId="f78daebb-0565-485c-bd0e-1cd035e796ff" providerId="ADAL" clId="{9E610CE4-7194-4D8B-B846-11241237C465}" dt="2021-11-29T19:12:47.243" v="155" actId="1076"/>
        <pc:sldMkLst>
          <pc:docMk/>
          <pc:sldMk cId="1202084753" sldId="392"/>
        </pc:sldMkLst>
        <pc:spChg chg="mod">
          <ac:chgData name="Tegischer Lukas" userId="f78daebb-0565-485c-bd0e-1cd035e796ff" providerId="ADAL" clId="{9E610CE4-7194-4D8B-B846-11241237C465}" dt="2021-11-29T19:12:47.243" v="155" actId="1076"/>
          <ac:spMkLst>
            <pc:docMk/>
            <pc:sldMk cId="1202084753" sldId="392"/>
            <ac:spMk id="9" creationId="{C822491E-7740-4FC7-A0EA-92B2D5EBE9C3}"/>
          </ac:spMkLst>
        </pc:spChg>
        <pc:spChg chg="del">
          <ac:chgData name="Tegischer Lukas" userId="f78daebb-0565-485c-bd0e-1cd035e796ff" providerId="ADAL" clId="{9E610CE4-7194-4D8B-B846-11241237C465}" dt="2021-11-29T19:12:37.247" v="149" actId="478"/>
          <ac:spMkLst>
            <pc:docMk/>
            <pc:sldMk cId="1202084753" sldId="392"/>
            <ac:spMk id="11" creationId="{2EF5CF31-DE86-47AA-AC56-A4211FBCEE2D}"/>
          </ac:spMkLst>
        </pc:spChg>
        <pc:picChg chg="mod">
          <ac:chgData name="Tegischer Lukas" userId="f78daebb-0565-485c-bd0e-1cd035e796ff" providerId="ADAL" clId="{9E610CE4-7194-4D8B-B846-11241237C465}" dt="2021-11-29T19:12:38.843" v="150" actId="1076"/>
          <ac:picMkLst>
            <pc:docMk/>
            <pc:sldMk cId="1202084753" sldId="392"/>
            <ac:picMk id="10" creationId="{50E6FA52-64C5-4906-A8B7-739879EB422D}"/>
          </ac:picMkLst>
        </pc:picChg>
      </pc:sldChg>
      <pc:sldChg chg="modSp add mod">
        <pc:chgData name="Tegischer Lukas" userId="f78daebb-0565-485c-bd0e-1cd035e796ff" providerId="ADAL" clId="{9E610CE4-7194-4D8B-B846-11241237C465}" dt="2021-11-29T19:12:59.611" v="161" actId="1076"/>
        <pc:sldMkLst>
          <pc:docMk/>
          <pc:sldMk cId="3683555700" sldId="393"/>
        </pc:sldMkLst>
        <pc:spChg chg="mod">
          <ac:chgData name="Tegischer Lukas" userId="f78daebb-0565-485c-bd0e-1cd035e796ff" providerId="ADAL" clId="{9E610CE4-7194-4D8B-B846-11241237C465}" dt="2021-11-29T19:12:57.121" v="160" actId="16959"/>
          <ac:spMkLst>
            <pc:docMk/>
            <pc:sldMk cId="3683555700" sldId="393"/>
            <ac:spMk id="9" creationId="{C822491E-7740-4FC7-A0EA-92B2D5EBE9C3}"/>
          </ac:spMkLst>
        </pc:spChg>
        <pc:picChg chg="mod">
          <ac:chgData name="Tegischer Lukas" userId="f78daebb-0565-485c-bd0e-1cd035e796ff" providerId="ADAL" clId="{9E610CE4-7194-4D8B-B846-11241237C465}" dt="2021-11-29T19:12:59.611" v="161" actId="1076"/>
          <ac:picMkLst>
            <pc:docMk/>
            <pc:sldMk cId="3683555700" sldId="393"/>
            <ac:picMk id="10" creationId="{50E6FA52-64C5-4906-A8B7-739879EB422D}"/>
          </ac:picMkLst>
        </pc:picChg>
      </pc:sldChg>
      <pc:sldChg chg="addSp delSp modSp add mod">
        <pc:chgData name="Tegischer Lukas" userId="f78daebb-0565-485c-bd0e-1cd035e796ff" providerId="ADAL" clId="{9E610CE4-7194-4D8B-B846-11241237C465}" dt="2021-11-29T19:14:51.987" v="206" actId="1076"/>
        <pc:sldMkLst>
          <pc:docMk/>
          <pc:sldMk cId="1842313669" sldId="394"/>
        </pc:sldMkLst>
        <pc:spChg chg="add mod">
          <ac:chgData name="Tegischer Lukas" userId="f78daebb-0565-485c-bd0e-1cd035e796ff" providerId="ADAL" clId="{9E610CE4-7194-4D8B-B846-11241237C465}" dt="2021-11-29T19:14:17.907" v="193" actId="14100"/>
          <ac:spMkLst>
            <pc:docMk/>
            <pc:sldMk cId="1842313669" sldId="394"/>
            <ac:spMk id="6" creationId="{9F631CC9-6107-4096-B5AF-4A3690E9A3C3}"/>
          </ac:spMkLst>
        </pc:spChg>
        <pc:spChg chg="add mod">
          <ac:chgData name="Tegischer Lukas" userId="f78daebb-0565-485c-bd0e-1cd035e796ff" providerId="ADAL" clId="{9E610CE4-7194-4D8B-B846-11241237C465}" dt="2021-11-29T19:14:51.987" v="206" actId="1076"/>
          <ac:spMkLst>
            <pc:docMk/>
            <pc:sldMk cId="1842313669" sldId="394"/>
            <ac:spMk id="9" creationId="{46967BC2-07DB-4C95-8020-FF1F3572B216}"/>
          </ac:spMkLst>
        </pc:spChg>
        <pc:spChg chg="del">
          <ac:chgData name="Tegischer Lukas" userId="f78daebb-0565-485c-bd0e-1cd035e796ff" providerId="ADAL" clId="{9E610CE4-7194-4D8B-B846-11241237C465}" dt="2021-11-29T19:14:12.050" v="189" actId="478"/>
          <ac:spMkLst>
            <pc:docMk/>
            <pc:sldMk cId="1842313669" sldId="394"/>
            <ac:spMk id="12" creationId="{3A46FE0F-475B-40B9-B6E9-A8DD46C57226}"/>
          </ac:spMkLst>
        </pc:spChg>
        <pc:picChg chg="add mod">
          <ac:chgData name="Tegischer Lukas" userId="f78daebb-0565-485c-bd0e-1cd035e796ff" providerId="ADAL" clId="{9E610CE4-7194-4D8B-B846-11241237C465}" dt="2021-11-29T19:14:26.259" v="196" actId="14100"/>
          <ac:picMkLst>
            <pc:docMk/>
            <pc:sldMk cId="1842313669" sldId="394"/>
            <ac:picMk id="7" creationId="{76E2FB2B-75A2-4882-89EB-A1A37FD24A35}"/>
          </ac:picMkLst>
        </pc:picChg>
        <pc:picChg chg="del">
          <ac:chgData name="Tegischer Lukas" userId="f78daebb-0565-485c-bd0e-1cd035e796ff" providerId="ADAL" clId="{9E610CE4-7194-4D8B-B846-11241237C465}" dt="2021-11-29T19:14:11.269" v="188" actId="478"/>
          <ac:picMkLst>
            <pc:docMk/>
            <pc:sldMk cId="1842313669" sldId="394"/>
            <ac:picMk id="13" creationId="{81CA1852-39F6-4D43-881C-6004733A3853}"/>
          </ac:picMkLst>
        </pc:picChg>
      </pc:sldChg>
      <pc:sldChg chg="addSp delSp modSp add mod">
        <pc:chgData name="Tegischer Lukas" userId="f78daebb-0565-485c-bd0e-1cd035e796ff" providerId="ADAL" clId="{9E610CE4-7194-4D8B-B846-11241237C465}" dt="2021-11-29T19:15:37.773" v="226" actId="1076"/>
        <pc:sldMkLst>
          <pc:docMk/>
          <pc:sldMk cId="207050112" sldId="395"/>
        </pc:sldMkLst>
        <pc:spChg chg="del">
          <ac:chgData name="Tegischer Lukas" userId="f78daebb-0565-485c-bd0e-1cd035e796ff" providerId="ADAL" clId="{9E610CE4-7194-4D8B-B846-11241237C465}" dt="2021-11-29T19:15:00.111" v="211" actId="478"/>
          <ac:spMkLst>
            <pc:docMk/>
            <pc:sldMk cId="207050112" sldId="395"/>
            <ac:spMk id="6" creationId="{9F631CC9-6107-4096-B5AF-4A3690E9A3C3}"/>
          </ac:spMkLst>
        </pc:spChg>
        <pc:spChg chg="add mod">
          <ac:chgData name="Tegischer Lukas" userId="f78daebb-0565-485c-bd0e-1cd035e796ff" providerId="ADAL" clId="{9E610CE4-7194-4D8B-B846-11241237C465}" dt="2021-11-29T19:15:21.731" v="217" actId="1076"/>
          <ac:spMkLst>
            <pc:docMk/>
            <pc:sldMk cId="207050112" sldId="395"/>
            <ac:spMk id="8" creationId="{D3097C44-BEFC-4D86-BE50-6DD640144497}"/>
          </ac:spMkLst>
        </pc:spChg>
        <pc:spChg chg="del mod">
          <ac:chgData name="Tegischer Lukas" userId="f78daebb-0565-485c-bd0e-1cd035e796ff" providerId="ADAL" clId="{9E610CE4-7194-4D8B-B846-11241237C465}" dt="2021-11-29T19:14:59.557" v="210" actId="478"/>
          <ac:spMkLst>
            <pc:docMk/>
            <pc:sldMk cId="207050112" sldId="395"/>
            <ac:spMk id="9" creationId="{46967BC2-07DB-4C95-8020-FF1F3572B216}"/>
          </ac:spMkLst>
        </pc:spChg>
        <pc:spChg chg="add mod">
          <ac:chgData name="Tegischer Lukas" userId="f78daebb-0565-485c-bd0e-1cd035e796ff" providerId="ADAL" clId="{9E610CE4-7194-4D8B-B846-11241237C465}" dt="2021-11-29T19:15:31.101" v="222" actId="1076"/>
          <ac:spMkLst>
            <pc:docMk/>
            <pc:sldMk cId="207050112" sldId="395"/>
            <ac:spMk id="10" creationId="{77BBA714-BB81-499E-9628-6D2C5A535EC4}"/>
          </ac:spMkLst>
        </pc:spChg>
        <pc:picChg chg="del">
          <ac:chgData name="Tegischer Lukas" userId="f78daebb-0565-485c-bd0e-1cd035e796ff" providerId="ADAL" clId="{9E610CE4-7194-4D8B-B846-11241237C465}" dt="2021-11-29T19:14:58.750" v="208" actId="478"/>
          <ac:picMkLst>
            <pc:docMk/>
            <pc:sldMk cId="207050112" sldId="395"/>
            <ac:picMk id="7" creationId="{76E2FB2B-75A2-4882-89EB-A1A37FD24A35}"/>
          </ac:picMkLst>
        </pc:picChg>
        <pc:picChg chg="add mod">
          <ac:chgData name="Tegischer Lukas" userId="f78daebb-0565-485c-bd0e-1cd035e796ff" providerId="ADAL" clId="{9E610CE4-7194-4D8B-B846-11241237C465}" dt="2021-11-29T19:15:37.773" v="226" actId="1076"/>
          <ac:picMkLst>
            <pc:docMk/>
            <pc:sldMk cId="207050112" sldId="395"/>
            <ac:picMk id="11" creationId="{DA518CB9-106C-4711-AA58-56182E4DEFBA}"/>
          </ac:picMkLst>
        </pc:picChg>
      </pc:sldChg>
      <pc:sldChg chg="addSp delSp modSp add mod ord">
        <pc:chgData name="Tegischer Lukas" userId="f78daebb-0565-485c-bd0e-1cd035e796ff" providerId="ADAL" clId="{9E610CE4-7194-4D8B-B846-11241237C465}" dt="2021-11-29T19:19:12.748" v="259" actId="20577"/>
        <pc:sldMkLst>
          <pc:docMk/>
          <pc:sldMk cId="1808166067" sldId="396"/>
        </pc:sldMkLst>
        <pc:spChg chg="del">
          <ac:chgData name="Tegischer Lukas" userId="f78daebb-0565-485c-bd0e-1cd035e796ff" providerId="ADAL" clId="{9E610CE4-7194-4D8B-B846-11241237C465}" dt="2021-11-29T19:15:45.488" v="232" actId="478"/>
          <ac:spMkLst>
            <pc:docMk/>
            <pc:sldMk cId="1808166067" sldId="396"/>
            <ac:spMk id="6" creationId="{9F631CC9-6107-4096-B5AF-4A3690E9A3C3}"/>
          </ac:spMkLst>
        </pc:spChg>
        <pc:spChg chg="add mod">
          <ac:chgData name="Tegischer Lukas" userId="f78daebb-0565-485c-bd0e-1cd035e796ff" providerId="ADAL" clId="{9E610CE4-7194-4D8B-B846-11241237C465}" dt="2021-11-29T19:19:12.748" v="259" actId="20577"/>
          <ac:spMkLst>
            <pc:docMk/>
            <pc:sldMk cId="1808166067" sldId="396"/>
            <ac:spMk id="8" creationId="{AE3B7516-F9F1-4844-B4A2-72FC06D5D12E}"/>
          </ac:spMkLst>
        </pc:spChg>
        <pc:spChg chg="del">
          <ac:chgData name="Tegischer Lukas" userId="f78daebb-0565-485c-bd0e-1cd035e796ff" providerId="ADAL" clId="{9E610CE4-7194-4D8B-B846-11241237C465}" dt="2021-11-29T19:15:45.046" v="231" actId="478"/>
          <ac:spMkLst>
            <pc:docMk/>
            <pc:sldMk cId="1808166067" sldId="396"/>
            <ac:spMk id="9" creationId="{46967BC2-07DB-4C95-8020-FF1F3572B216}"/>
          </ac:spMkLst>
        </pc:spChg>
        <pc:picChg chg="add del mod modCrop">
          <ac:chgData name="Tegischer Lukas" userId="f78daebb-0565-485c-bd0e-1cd035e796ff" providerId="ADAL" clId="{9E610CE4-7194-4D8B-B846-11241237C465}" dt="2021-11-29T19:17:23.098" v="245" actId="478"/>
          <ac:picMkLst>
            <pc:docMk/>
            <pc:sldMk cId="1808166067" sldId="396"/>
            <ac:picMk id="4" creationId="{F72226DF-EFF4-4998-90A5-2A70D6248099}"/>
          </ac:picMkLst>
        </pc:picChg>
        <pc:picChg chg="del">
          <ac:chgData name="Tegischer Lukas" userId="f78daebb-0565-485c-bd0e-1cd035e796ff" providerId="ADAL" clId="{9E610CE4-7194-4D8B-B846-11241237C465}" dt="2021-11-29T19:15:44.561" v="230" actId="478"/>
          <ac:picMkLst>
            <pc:docMk/>
            <pc:sldMk cId="1808166067" sldId="396"/>
            <ac:picMk id="7" creationId="{76E2FB2B-75A2-4882-89EB-A1A37FD24A35}"/>
          </ac:picMkLst>
        </pc:picChg>
        <pc:picChg chg="add del mod modCrop">
          <ac:chgData name="Tegischer Lukas" userId="f78daebb-0565-485c-bd0e-1cd035e796ff" providerId="ADAL" clId="{9E610CE4-7194-4D8B-B846-11241237C465}" dt="2021-11-29T19:18:12.795" v="253" actId="478"/>
          <ac:picMkLst>
            <pc:docMk/>
            <pc:sldMk cId="1808166067" sldId="396"/>
            <ac:picMk id="10" creationId="{40FEC215-6D40-433C-87B6-EDA83C8C2313}"/>
          </ac:picMkLst>
        </pc:picChg>
        <pc:picChg chg="add mod modCrop">
          <ac:chgData name="Tegischer Lukas" userId="f78daebb-0565-485c-bd0e-1cd035e796ff" providerId="ADAL" clId="{9E610CE4-7194-4D8B-B846-11241237C465}" dt="2021-11-29T19:19:09.762" v="258" actId="1076"/>
          <ac:picMkLst>
            <pc:docMk/>
            <pc:sldMk cId="1808166067" sldId="396"/>
            <ac:picMk id="12" creationId="{33FE2D01-580C-485B-B559-B0984CAC0DF3}"/>
          </ac:picMkLst>
        </pc:picChg>
      </pc:sldChg>
      <pc:sldChg chg="modSp add">
        <pc:chgData name="Tegischer Lukas" userId="f78daebb-0565-485c-bd0e-1cd035e796ff" providerId="ADAL" clId="{9E610CE4-7194-4D8B-B846-11241237C465}" dt="2021-11-29T19:19:15.016" v="260" actId="20577"/>
        <pc:sldMkLst>
          <pc:docMk/>
          <pc:sldMk cId="1983194560" sldId="397"/>
        </pc:sldMkLst>
        <pc:spChg chg="mod">
          <ac:chgData name="Tegischer Lukas" userId="f78daebb-0565-485c-bd0e-1cd035e796ff" providerId="ADAL" clId="{9E610CE4-7194-4D8B-B846-11241237C465}" dt="2021-11-29T19:19:15.016" v="260" actId="20577"/>
          <ac:spMkLst>
            <pc:docMk/>
            <pc:sldMk cId="1983194560" sldId="397"/>
            <ac:spMk id="8" creationId="{AE3B7516-F9F1-4844-B4A2-72FC06D5D12E}"/>
          </ac:spMkLst>
        </pc:sp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B1424440-D6AE-44E2-BCDD-04C1EA0DC055}"/>
    <pc:docChg chg="custSel modSld">
      <pc:chgData name="Tegischer Lukas" userId="f78daebb-0565-485c-bd0e-1cd035e796ff" providerId="ADAL" clId="{B1424440-D6AE-44E2-BCDD-04C1EA0DC055}" dt="2021-11-30T20:01:59.950" v="32"/>
      <pc:docMkLst>
        <pc:docMk/>
      </pc:docMkLst>
      <pc:sldChg chg="addSp">
        <pc:chgData name="Tegischer Lukas" userId="f78daebb-0565-485c-bd0e-1cd035e796ff" providerId="ADAL" clId="{B1424440-D6AE-44E2-BCDD-04C1EA0DC055}" dt="2021-11-30T19:53:37.222" v="21"/>
        <pc:sldMkLst>
          <pc:docMk/>
          <pc:sldMk cId="3423344192" sldId="367"/>
        </pc:sldMkLst>
        <pc:inkChg chg="add">
          <ac:chgData name="Tegischer Lukas" userId="f78daebb-0565-485c-bd0e-1cd035e796ff" providerId="ADAL" clId="{B1424440-D6AE-44E2-BCDD-04C1EA0DC055}" dt="2021-11-30T19:53:37.222" v="21"/>
          <ac:inkMkLst>
            <pc:docMk/>
            <pc:sldMk cId="3423344192" sldId="367"/>
            <ac:inkMk id="2" creationId="{0B899E88-8FDB-4086-8BB0-5B15F2C7A797}"/>
          </ac:inkMkLst>
        </pc:inkChg>
      </pc:sldChg>
      <pc:sldChg chg="addSp">
        <pc:chgData name="Tegischer Lukas" userId="f78daebb-0565-485c-bd0e-1cd035e796ff" providerId="ADAL" clId="{B1424440-D6AE-44E2-BCDD-04C1EA0DC055}" dt="2021-11-30T19:53:37.222" v="21"/>
        <pc:sldMkLst>
          <pc:docMk/>
          <pc:sldMk cId="1842313669" sldId="394"/>
        </pc:sldMkLst>
        <pc:inkChg chg="add">
          <ac:chgData name="Tegischer Lukas" userId="f78daebb-0565-485c-bd0e-1cd035e796ff" providerId="ADAL" clId="{B1424440-D6AE-44E2-BCDD-04C1EA0DC055}" dt="2021-11-30T19:53:37.222" v="21"/>
          <ac:inkMkLst>
            <pc:docMk/>
            <pc:sldMk cId="1842313669" sldId="394"/>
            <ac:inkMk id="2" creationId="{3CEF8443-8F7C-4DB3-85AC-DAACAAC2ED7D}"/>
          </ac:inkMkLst>
        </pc:inkChg>
      </pc:sldChg>
      <pc:sldChg chg="addSp">
        <pc:chgData name="Tegischer Lukas" userId="f78daebb-0565-485c-bd0e-1cd035e796ff" providerId="ADAL" clId="{B1424440-D6AE-44E2-BCDD-04C1EA0DC055}" dt="2021-11-30T19:53:37.222" v="21"/>
        <pc:sldMkLst>
          <pc:docMk/>
          <pc:sldMk cId="1013162141" sldId="401"/>
        </pc:sldMkLst>
        <pc:inkChg chg="add">
          <ac:chgData name="Tegischer Lukas" userId="f78daebb-0565-485c-bd0e-1cd035e796ff" providerId="ADAL" clId="{B1424440-D6AE-44E2-BCDD-04C1EA0DC055}" dt="2021-11-30T19:53:37.222" v="21"/>
          <ac:inkMkLst>
            <pc:docMk/>
            <pc:sldMk cId="1013162141" sldId="401"/>
            <ac:inkMk id="2" creationId="{D4E609E2-F864-49FC-959A-1D0D889456C3}"/>
          </ac:inkMkLst>
        </pc:inkChg>
      </pc:sldChg>
      <pc:sldChg chg="addSp">
        <pc:chgData name="Tegischer Lukas" userId="f78daebb-0565-485c-bd0e-1cd035e796ff" providerId="ADAL" clId="{B1424440-D6AE-44E2-BCDD-04C1EA0DC055}" dt="2021-11-30T19:53:37.222" v="21"/>
        <pc:sldMkLst>
          <pc:docMk/>
          <pc:sldMk cId="4120804287" sldId="402"/>
        </pc:sldMkLst>
        <pc:inkChg chg="add">
          <ac:chgData name="Tegischer Lukas" userId="f78daebb-0565-485c-bd0e-1cd035e796ff" providerId="ADAL" clId="{B1424440-D6AE-44E2-BCDD-04C1EA0DC055}" dt="2021-11-30T19:53:37.222" v="21"/>
          <ac:inkMkLst>
            <pc:docMk/>
            <pc:sldMk cId="4120804287" sldId="402"/>
            <ac:inkMk id="2" creationId="{C3F8D514-812B-4389-A6EF-722C672E4084}"/>
          </ac:inkMkLst>
        </pc:inkChg>
      </pc:sldChg>
      <pc:sldChg chg="addSp">
        <pc:chgData name="Tegischer Lukas" userId="f78daebb-0565-485c-bd0e-1cd035e796ff" providerId="ADAL" clId="{B1424440-D6AE-44E2-BCDD-04C1EA0DC055}" dt="2021-11-30T19:53:37.222" v="21"/>
        <pc:sldMkLst>
          <pc:docMk/>
          <pc:sldMk cId="830097691" sldId="404"/>
        </pc:sldMkLst>
        <pc:inkChg chg="add">
          <ac:chgData name="Tegischer Lukas" userId="f78daebb-0565-485c-bd0e-1cd035e796ff" providerId="ADAL" clId="{B1424440-D6AE-44E2-BCDD-04C1EA0DC055}" dt="2021-11-30T19:53:37.222" v="21"/>
          <ac:inkMkLst>
            <pc:docMk/>
            <pc:sldMk cId="830097691" sldId="404"/>
            <ac:inkMk id="2" creationId="{A8223101-29FE-4380-87C3-CFED8A1138BE}"/>
          </ac:inkMkLst>
        </pc:inkChg>
      </pc:sldChg>
      <pc:sldChg chg="addSp">
        <pc:chgData name="Tegischer Lukas" userId="f78daebb-0565-485c-bd0e-1cd035e796ff" providerId="ADAL" clId="{B1424440-D6AE-44E2-BCDD-04C1EA0DC055}" dt="2021-11-30T19:53:37.222" v="21"/>
        <pc:sldMkLst>
          <pc:docMk/>
          <pc:sldMk cId="1494833923" sldId="405"/>
        </pc:sldMkLst>
        <pc:inkChg chg="add">
          <ac:chgData name="Tegischer Lukas" userId="f78daebb-0565-485c-bd0e-1cd035e796ff" providerId="ADAL" clId="{B1424440-D6AE-44E2-BCDD-04C1EA0DC055}" dt="2021-11-30T19:53:37.222" v="21"/>
          <ac:inkMkLst>
            <pc:docMk/>
            <pc:sldMk cId="1494833923" sldId="405"/>
            <ac:inkMk id="2" creationId="{2C3923D2-10C8-4A96-B418-7F6A51158368}"/>
          </ac:inkMkLst>
        </pc:inkChg>
      </pc:sldChg>
      <pc:sldChg chg="addSp modSp mod">
        <pc:chgData name="Tegischer Lukas" userId="f78daebb-0565-485c-bd0e-1cd035e796ff" providerId="ADAL" clId="{B1424440-D6AE-44E2-BCDD-04C1EA0DC055}" dt="2021-11-30T19:53:37.222" v="21"/>
        <pc:sldMkLst>
          <pc:docMk/>
          <pc:sldMk cId="858149800" sldId="406"/>
        </pc:sldMkLst>
        <pc:spChg chg="mod">
          <ac:chgData name="Tegischer Lukas" userId="f78daebb-0565-485c-bd0e-1cd035e796ff" providerId="ADAL" clId="{B1424440-D6AE-44E2-BCDD-04C1EA0DC055}" dt="2021-11-30T19:42:14" v="20" actId="20577"/>
          <ac:spMkLst>
            <pc:docMk/>
            <pc:sldMk cId="858149800" sldId="406"/>
            <ac:spMk id="7" creationId="{638772B0-212E-46DB-94C2-1F48F8070D7C}"/>
          </ac:spMkLst>
        </pc:spChg>
        <pc:inkChg chg="add">
          <ac:chgData name="Tegischer Lukas" userId="f78daebb-0565-485c-bd0e-1cd035e796ff" providerId="ADAL" clId="{B1424440-D6AE-44E2-BCDD-04C1EA0DC055}" dt="2021-11-30T19:53:37.222" v="21"/>
          <ac:inkMkLst>
            <pc:docMk/>
            <pc:sldMk cId="858149800" sldId="406"/>
            <ac:inkMk id="2" creationId="{A0427627-2F44-44B2-AB89-5C2123A1CF47}"/>
          </ac:inkMkLst>
        </pc:inkChg>
      </pc:sldChg>
      <pc:sldChg chg="addSp">
        <pc:chgData name="Tegischer Lukas" userId="f78daebb-0565-485c-bd0e-1cd035e796ff" providerId="ADAL" clId="{B1424440-D6AE-44E2-BCDD-04C1EA0DC055}" dt="2021-11-30T19:53:37.222" v="21"/>
        <pc:sldMkLst>
          <pc:docMk/>
          <pc:sldMk cId="2011343138" sldId="407"/>
        </pc:sldMkLst>
        <pc:inkChg chg="add">
          <ac:chgData name="Tegischer Lukas" userId="f78daebb-0565-485c-bd0e-1cd035e796ff" providerId="ADAL" clId="{B1424440-D6AE-44E2-BCDD-04C1EA0DC055}" dt="2021-11-30T19:53:37.222" v="21"/>
          <ac:inkMkLst>
            <pc:docMk/>
            <pc:sldMk cId="2011343138" sldId="407"/>
            <ac:inkMk id="2" creationId="{B9D8DF9B-B294-4152-9CBD-B42AF42A29F3}"/>
          </ac:inkMkLst>
        </pc:inkChg>
      </pc:sldChg>
      <pc:sldChg chg="addSp delSp modSp mod">
        <pc:chgData name="Tegischer Lukas" userId="f78daebb-0565-485c-bd0e-1cd035e796ff" providerId="ADAL" clId="{B1424440-D6AE-44E2-BCDD-04C1EA0DC055}" dt="2021-11-30T20:01:59.950" v="32"/>
        <pc:sldMkLst>
          <pc:docMk/>
          <pc:sldMk cId="1038132020" sldId="408"/>
        </pc:sldMkLst>
        <pc:spChg chg="mod">
          <ac:chgData name="Tegischer Lukas" userId="f78daebb-0565-485c-bd0e-1cd035e796ff" providerId="ADAL" clId="{B1424440-D6AE-44E2-BCDD-04C1EA0DC055}" dt="2021-11-30T20:00:33.584" v="31" actId="20577"/>
          <ac:spMkLst>
            <pc:docMk/>
            <pc:sldMk cId="1038132020" sldId="408"/>
            <ac:spMk id="10" creationId="{C38C5A29-A7FD-43F2-8281-50321C2BFA72}"/>
          </ac:spMkLst>
        </pc:spChg>
        <pc:inkChg chg="add del">
          <ac:chgData name="Tegischer Lukas" userId="f78daebb-0565-485c-bd0e-1cd035e796ff" providerId="ADAL" clId="{B1424440-D6AE-44E2-BCDD-04C1EA0DC055}" dt="2021-11-30T20:00:22.511" v="22" actId="478"/>
          <ac:inkMkLst>
            <pc:docMk/>
            <pc:sldMk cId="1038132020" sldId="408"/>
            <ac:inkMk id="2" creationId="{D71CB42C-632D-4B97-B3E4-97BEAA198320}"/>
          </ac:inkMkLst>
        </pc:inkChg>
        <pc:inkChg chg="add">
          <ac:chgData name="Tegischer Lukas" userId="f78daebb-0565-485c-bd0e-1cd035e796ff" providerId="ADAL" clId="{B1424440-D6AE-44E2-BCDD-04C1EA0DC055}" dt="2021-11-30T20:01:59.950" v="32"/>
          <ac:inkMkLst>
            <pc:docMk/>
            <pc:sldMk cId="1038132020" sldId="408"/>
            <ac:inkMk id="3" creationId="{8A0ABA8A-8609-4C96-A643-4FB33BD47F3F}"/>
          </ac:inkMkLst>
        </pc:inkChg>
      </pc:sldChg>
    </pc:docChg>
  </pc:docChgLst>
  <pc:docChgLst>
    <pc:chgData name="Tegischer Lukas" userId="f78daebb-0565-485c-bd0e-1cd035e796ff" providerId="ADAL" clId="{662D7A65-DEF8-412A-8741-759DD89BEB0C}"/>
    <pc:docChg chg="undo custSel addSld delSld modSld">
      <pc:chgData name="Tegischer Lukas" userId="f78daebb-0565-485c-bd0e-1cd035e796ff" providerId="ADAL" clId="{662D7A65-DEF8-412A-8741-759DD89BEB0C}" dt="2021-09-21T14:39:22.156" v="510" actId="20577"/>
      <pc:docMkLst>
        <pc:docMk/>
      </pc:docMkLst>
      <pc:sldChg chg="modSp mod">
        <pc:chgData name="Tegischer Lukas" userId="f78daebb-0565-485c-bd0e-1cd035e796ff" providerId="ADAL" clId="{662D7A65-DEF8-412A-8741-759DD89BEB0C}" dt="2021-09-21T08:19:56.482" v="44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62D7A65-DEF8-412A-8741-759DD89BEB0C}" dt="2021-09-21T08:19:56.482" v="44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662D7A65-DEF8-412A-8741-759DD89BEB0C}" dt="2021-09-21T13:56:58.103" v="185"/>
        <pc:sldMkLst>
          <pc:docMk/>
          <pc:sldMk cId="2738696002" sldId="324"/>
        </pc:sldMkLst>
        <pc:spChg chg="mod">
          <ac:chgData name="Tegischer Lukas" userId="f78daebb-0565-485c-bd0e-1cd035e796ff" providerId="ADAL" clId="{662D7A65-DEF8-412A-8741-759DD89BEB0C}" dt="2021-09-21T08:22:22.938" v="70" actId="20577"/>
          <ac:spMkLst>
            <pc:docMk/>
            <pc:sldMk cId="2738696002" sldId="324"/>
            <ac:spMk id="4" creationId="{C427B5BC-E2AB-4596-857C-DA06F86C68EB}"/>
          </ac:spMkLst>
        </pc:spChg>
        <pc:spChg chg="add del mod">
          <ac:chgData name="Tegischer Lukas" userId="f78daebb-0565-485c-bd0e-1cd035e796ff" providerId="ADAL" clId="{662D7A65-DEF8-412A-8741-759DD89BEB0C}" dt="2021-09-21T12:58:36.323" v="153" actId="478"/>
          <ac:spMkLst>
            <pc:docMk/>
            <pc:sldMk cId="2738696002" sldId="324"/>
            <ac:spMk id="9" creationId="{BB80828A-267B-4147-841E-8144EC80C054}"/>
          </ac:spMkLst>
        </pc:spChg>
        <pc:spChg chg="add mod">
          <ac:chgData name="Tegischer Lukas" userId="f78daebb-0565-485c-bd0e-1cd035e796ff" providerId="ADAL" clId="{662D7A65-DEF8-412A-8741-759DD89BEB0C}" dt="2021-09-21T12:59:09.749" v="165" actId="21"/>
          <ac:spMkLst>
            <pc:docMk/>
            <pc:sldMk cId="2738696002" sldId="324"/>
            <ac:spMk id="12" creationId="{A99615C6-399B-4D60-8C1D-72D33F171187}"/>
          </ac:spMkLst>
        </pc:spChg>
        <pc:spChg chg="add mod">
          <ac:chgData name="Tegischer Lukas" userId="f78daebb-0565-485c-bd0e-1cd035e796ff" providerId="ADAL" clId="{662D7A65-DEF8-412A-8741-759DD89BEB0C}" dt="2021-09-21T13:00:00.466" v="182" actId="1076"/>
          <ac:spMkLst>
            <pc:docMk/>
            <pc:sldMk cId="2738696002" sldId="324"/>
            <ac:spMk id="15" creationId="{068DB233-6688-4D2F-BAA5-9F563E89E20B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18" creationId="{E3AE9444-E0D0-4D50-8F38-0BA95F21DF1D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19" creationId="{DD010466-226F-48F2-A8BF-42BEA96CABC5}"/>
          </ac:spMkLst>
        </pc:spChg>
        <pc:spChg chg="del">
          <ac:chgData name="Tegischer Lukas" userId="f78daebb-0565-485c-bd0e-1cd035e796ff" providerId="ADAL" clId="{662D7A65-DEF8-412A-8741-759DD89BEB0C}" dt="2021-09-21T08:22:28.147" v="72" actId="478"/>
          <ac:spMkLst>
            <pc:docMk/>
            <pc:sldMk cId="2738696002" sldId="324"/>
            <ac:spMk id="21" creationId="{A074EE8B-DA24-4D76-BE35-C8387E479C84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22" creationId="{E70914B6-E098-4D38-8ABE-D15416DD2A08}"/>
          </ac:spMkLst>
        </pc:spChg>
        <pc:picChg chg="add del mod">
          <ac:chgData name="Tegischer Lukas" userId="f78daebb-0565-485c-bd0e-1cd035e796ff" providerId="ADAL" clId="{662D7A65-DEF8-412A-8741-759DD89BEB0C}" dt="2021-09-21T12:58:36.730" v="154" actId="478"/>
          <ac:picMkLst>
            <pc:docMk/>
            <pc:sldMk cId="2738696002" sldId="324"/>
            <ac:picMk id="10" creationId="{EE5E1CAB-4A88-4B33-886C-5192279D9BAC}"/>
          </ac:picMkLst>
        </pc:picChg>
        <pc:picChg chg="add mod">
          <ac:chgData name="Tegischer Lukas" userId="f78daebb-0565-485c-bd0e-1cd035e796ff" providerId="ADAL" clId="{662D7A65-DEF8-412A-8741-759DD89BEB0C}" dt="2021-09-21T12:59:32.442" v="173" actId="14100"/>
          <ac:picMkLst>
            <pc:docMk/>
            <pc:sldMk cId="2738696002" sldId="324"/>
            <ac:picMk id="16" creationId="{0064BDE7-1F63-490E-9D74-7EC928C9D7AC}"/>
          </ac:picMkLst>
        </pc:picChg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042936405" sldId="352"/>
        </pc:sldMkLst>
      </pc:sldChg>
      <pc:sldChg chg="addSp delSp modSp mod delAnim modAnim">
        <pc:chgData name="Tegischer Lukas" userId="f78daebb-0565-485c-bd0e-1cd035e796ff" providerId="ADAL" clId="{662D7A65-DEF8-412A-8741-759DD89BEB0C}" dt="2021-09-21T14:06:02.319" v="328"/>
        <pc:sldMkLst>
          <pc:docMk/>
          <pc:sldMk cId="2819158892" sldId="353"/>
        </pc:sldMkLst>
        <pc:spChg chg="mod">
          <ac:chgData name="Tegischer Lukas" userId="f78daebb-0565-485c-bd0e-1cd035e796ff" providerId="ADAL" clId="{662D7A65-DEF8-412A-8741-759DD89BEB0C}" dt="2021-09-21T14:04:52.372" v="300" actId="1076"/>
          <ac:spMkLst>
            <pc:docMk/>
            <pc:sldMk cId="2819158892" sldId="353"/>
            <ac:spMk id="4" creationId="{C427B5BC-E2AB-4596-857C-DA06F86C68EB}"/>
          </ac:spMkLst>
        </pc:spChg>
        <pc:spChg chg="del">
          <ac:chgData name="Tegischer Lukas" userId="f78daebb-0565-485c-bd0e-1cd035e796ff" providerId="ADAL" clId="{662D7A65-DEF8-412A-8741-759DD89BEB0C}" dt="2021-09-21T14:04:28.482" v="280" actId="478"/>
          <ac:spMkLst>
            <pc:docMk/>
            <pc:sldMk cId="2819158892" sldId="353"/>
            <ac:spMk id="9" creationId="{D22EF648-E695-44A9-991C-3E556589B6A4}"/>
          </ac:spMkLst>
        </pc:spChg>
        <pc:spChg chg="add mod">
          <ac:chgData name="Tegischer Lukas" userId="f78daebb-0565-485c-bd0e-1cd035e796ff" providerId="ADAL" clId="{662D7A65-DEF8-412A-8741-759DD89BEB0C}" dt="2021-09-21T14:05:49.094" v="322" actId="403"/>
          <ac:spMkLst>
            <pc:docMk/>
            <pc:sldMk cId="2819158892" sldId="353"/>
            <ac:spMk id="11" creationId="{4F810385-E6DA-402B-98D7-684F3D2F2645}"/>
          </ac:spMkLst>
        </pc:spChg>
        <pc:spChg chg="add mod">
          <ac:chgData name="Tegischer Lukas" userId="f78daebb-0565-485c-bd0e-1cd035e796ff" providerId="ADAL" clId="{662D7A65-DEF8-412A-8741-759DD89BEB0C}" dt="2021-09-21T14:05:52.952" v="324" actId="404"/>
          <ac:spMkLst>
            <pc:docMk/>
            <pc:sldMk cId="2819158892" sldId="353"/>
            <ac:spMk id="15" creationId="{19A61069-58B3-44A0-9F06-54B14A6E6834}"/>
          </ac:spMkLst>
        </pc:spChg>
        <pc:spChg chg="del">
          <ac:chgData name="Tegischer Lukas" userId="f78daebb-0565-485c-bd0e-1cd035e796ff" providerId="ADAL" clId="{662D7A65-DEF8-412A-8741-759DD89BEB0C}" dt="2021-09-21T14:04:29.276" v="281" actId="478"/>
          <ac:spMkLst>
            <pc:docMk/>
            <pc:sldMk cId="2819158892" sldId="353"/>
            <ac:spMk id="16" creationId="{4A3F9059-6BC7-4B9F-BBFB-6A521C8DEFE7}"/>
          </ac:spMkLst>
        </pc:spChg>
        <pc:spChg chg="del">
          <ac:chgData name="Tegischer Lukas" userId="f78daebb-0565-485c-bd0e-1cd035e796ff" providerId="ADAL" clId="{662D7A65-DEF8-412A-8741-759DD89BEB0C}" dt="2021-09-21T14:04:29.990" v="282" actId="478"/>
          <ac:spMkLst>
            <pc:docMk/>
            <pc:sldMk cId="2819158892" sldId="353"/>
            <ac:spMk id="20" creationId="{5C4FBB22-03D1-4609-88C8-1F6F03BB4922}"/>
          </ac:spMkLst>
        </pc:spChg>
        <pc:spChg chg="del">
          <ac:chgData name="Tegischer Lukas" userId="f78daebb-0565-485c-bd0e-1cd035e796ff" providerId="ADAL" clId="{662D7A65-DEF8-412A-8741-759DD89BEB0C}" dt="2021-09-21T14:04:30.959" v="283" actId="478"/>
          <ac:spMkLst>
            <pc:docMk/>
            <pc:sldMk cId="2819158892" sldId="353"/>
            <ac:spMk id="24" creationId="{90B401E2-10A0-4F70-9D78-344D8D5A2042}"/>
          </ac:spMkLst>
        </pc:spChg>
        <pc:spChg chg="del mod">
          <ac:chgData name="Tegischer Lukas" userId="f78daebb-0565-485c-bd0e-1cd035e796ff" providerId="ADAL" clId="{662D7A65-DEF8-412A-8741-759DD89BEB0C}" dt="2021-09-21T14:04:32.241" v="285" actId="478"/>
          <ac:spMkLst>
            <pc:docMk/>
            <pc:sldMk cId="2819158892" sldId="353"/>
            <ac:spMk id="25" creationId="{A673851E-5FDF-431C-94C8-F63059548D43}"/>
          </ac:spMkLst>
        </pc:spChg>
        <pc:spChg chg="del">
          <ac:chgData name="Tegischer Lukas" userId="f78daebb-0565-485c-bd0e-1cd035e796ff" providerId="ADAL" clId="{662D7A65-DEF8-412A-8741-759DD89BEB0C}" dt="2021-09-21T14:04:32.918" v="286" actId="478"/>
          <ac:spMkLst>
            <pc:docMk/>
            <pc:sldMk cId="2819158892" sldId="353"/>
            <ac:spMk id="26" creationId="{36E87770-0500-4610-B405-09320DC4E870}"/>
          </ac:spMkLst>
        </pc:spChg>
        <pc:picChg chg="add mod">
          <ac:chgData name="Tegischer Lukas" userId="f78daebb-0565-485c-bd0e-1cd035e796ff" providerId="ADAL" clId="{662D7A65-DEF8-412A-8741-759DD89BEB0C}" dt="2021-09-21T14:05:55.236" v="325" actId="1076"/>
          <ac:picMkLst>
            <pc:docMk/>
            <pc:sldMk cId="2819158892" sldId="353"/>
            <ac:picMk id="12" creationId="{BDCF6F8D-DC8B-469A-9DFF-B67236EE37C3}"/>
          </ac:picMkLst>
        </pc:picChg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357929206" sldId="354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2506834400" sldId="355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948182584" sldId="356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313345018" sldId="357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2194354262" sldId="359"/>
        </pc:sldMkLst>
      </pc:sldChg>
      <pc:sldChg chg="addSp modSp add mod modAnim">
        <pc:chgData name="Tegischer Lukas" userId="f78daebb-0565-485c-bd0e-1cd035e796ff" providerId="ADAL" clId="{662D7A65-DEF8-412A-8741-759DD89BEB0C}" dt="2021-09-21T13:58:33.224" v="206"/>
        <pc:sldMkLst>
          <pc:docMk/>
          <pc:sldMk cId="820501182" sldId="360"/>
        </pc:sldMkLst>
        <pc:spChg chg="add mod">
          <ac:chgData name="Tegischer Lukas" userId="f78daebb-0565-485c-bd0e-1cd035e796ff" providerId="ADAL" clId="{662D7A65-DEF8-412A-8741-759DD89BEB0C}" dt="2021-09-21T13:58:28.837" v="205" actId="115"/>
          <ac:spMkLst>
            <pc:docMk/>
            <pc:sldMk cId="820501182" sldId="360"/>
            <ac:spMk id="8" creationId="{9E5528C5-3A91-450C-A859-08403CF3ABA0}"/>
          </ac:spMkLst>
        </pc:spChg>
        <pc:spChg chg="mod">
          <ac:chgData name="Tegischer Lukas" userId="f78daebb-0565-485c-bd0e-1cd035e796ff" providerId="ADAL" clId="{662D7A65-DEF8-412A-8741-759DD89BEB0C}" dt="2021-09-21T13:57:20.695" v="188" actId="20577"/>
          <ac:spMkLst>
            <pc:docMk/>
            <pc:sldMk cId="820501182" sldId="360"/>
            <ac:spMk id="9" creationId="{BB80828A-267B-4147-841E-8144EC80C054}"/>
          </ac:spMkLst>
        </pc:spChg>
        <pc:picChg chg="add mod">
          <ac:chgData name="Tegischer Lukas" userId="f78daebb-0565-485c-bd0e-1cd035e796ff" providerId="ADAL" clId="{662D7A65-DEF8-412A-8741-759DD89BEB0C}" dt="2021-09-21T08:29:15.217" v="145"/>
          <ac:picMkLst>
            <pc:docMk/>
            <pc:sldMk cId="820501182" sldId="360"/>
            <ac:picMk id="5" creationId="{EE5E1CAB-4A88-4B33-886C-5192279D9BAC}"/>
          </ac:picMkLst>
        </pc:picChg>
        <pc:picChg chg="add mod">
          <ac:chgData name="Tegischer Lukas" userId="f78daebb-0565-485c-bd0e-1cd035e796ff" providerId="ADAL" clId="{662D7A65-DEF8-412A-8741-759DD89BEB0C}" dt="2021-09-21T13:58:01.965" v="191" actId="1076"/>
          <ac:picMkLst>
            <pc:docMk/>
            <pc:sldMk cId="820501182" sldId="360"/>
            <ac:picMk id="6" creationId="{DA0A6837-8A84-4765-83D9-C4EEA4EE0ACA}"/>
          </ac:picMkLst>
        </pc:picChg>
      </pc:sldChg>
      <pc:sldChg chg="modSp add mod">
        <pc:chgData name="Tegischer Lukas" userId="f78daebb-0565-485c-bd0e-1cd035e796ff" providerId="ADAL" clId="{662D7A65-DEF8-412A-8741-759DD89BEB0C}" dt="2021-09-21T13:57:15.780" v="187" actId="1076"/>
        <pc:sldMkLst>
          <pc:docMk/>
          <pc:sldMk cId="1102963811" sldId="361"/>
        </pc:sldMkLst>
        <pc:spChg chg="mod">
          <ac:chgData name="Tegischer Lukas" userId="f78daebb-0565-485c-bd0e-1cd035e796ff" providerId="ADAL" clId="{662D7A65-DEF8-412A-8741-759DD89BEB0C}" dt="2021-09-21T13:57:10.742" v="186" actId="20577"/>
          <ac:spMkLst>
            <pc:docMk/>
            <pc:sldMk cId="1102963811" sldId="361"/>
            <ac:spMk id="9" creationId="{BB80828A-267B-4147-841E-8144EC80C054}"/>
          </ac:spMkLst>
        </pc:spChg>
        <pc:picChg chg="mod">
          <ac:chgData name="Tegischer Lukas" userId="f78daebb-0565-485c-bd0e-1cd035e796ff" providerId="ADAL" clId="{662D7A65-DEF8-412A-8741-759DD89BEB0C}" dt="2021-09-21T13:57:15.780" v="187" actId="1076"/>
          <ac:picMkLst>
            <pc:docMk/>
            <pc:sldMk cId="1102963811" sldId="361"/>
            <ac:picMk id="10" creationId="{EE5E1CAB-4A88-4B33-886C-5192279D9BAC}"/>
          </ac:picMkLst>
        </pc:picChg>
      </pc:sldChg>
      <pc:sldChg chg="addSp delSp modSp add mod delAnim">
        <pc:chgData name="Tegischer Lukas" userId="f78daebb-0565-485c-bd0e-1cd035e796ff" providerId="ADAL" clId="{662D7A65-DEF8-412A-8741-759DD89BEB0C}" dt="2021-09-21T14:03:16.559" v="263" actId="6549"/>
        <pc:sldMkLst>
          <pc:docMk/>
          <pc:sldMk cId="1550938981" sldId="362"/>
        </pc:sldMkLst>
        <pc:spChg chg="del">
          <ac:chgData name="Tegischer Lukas" userId="f78daebb-0565-485c-bd0e-1cd035e796ff" providerId="ADAL" clId="{662D7A65-DEF8-412A-8741-759DD89BEB0C}" dt="2021-09-21T14:03:09.794" v="257" actId="478"/>
          <ac:spMkLst>
            <pc:docMk/>
            <pc:sldMk cId="1550938981" sldId="362"/>
            <ac:spMk id="4" creationId="{C427B5BC-E2AB-4596-857C-DA06F86C68EB}"/>
          </ac:spMkLst>
        </pc:spChg>
        <pc:spChg chg="del">
          <ac:chgData name="Tegischer Lukas" userId="f78daebb-0565-485c-bd0e-1cd035e796ff" providerId="ADAL" clId="{662D7A65-DEF8-412A-8741-759DD89BEB0C}" dt="2021-09-21T13:58:52.238" v="209" actId="478"/>
          <ac:spMkLst>
            <pc:docMk/>
            <pc:sldMk cId="1550938981" sldId="362"/>
            <ac:spMk id="8" creationId="{9E5528C5-3A91-450C-A859-08403CF3ABA0}"/>
          </ac:spMkLst>
        </pc:spChg>
        <pc:spChg chg="del">
          <ac:chgData name="Tegischer Lukas" userId="f78daebb-0565-485c-bd0e-1cd035e796ff" providerId="ADAL" clId="{662D7A65-DEF8-412A-8741-759DD89BEB0C}" dt="2021-09-21T13:58:53.097" v="210" actId="478"/>
          <ac:spMkLst>
            <pc:docMk/>
            <pc:sldMk cId="1550938981" sldId="362"/>
            <ac:spMk id="9" creationId="{BB80828A-267B-4147-841E-8144EC80C054}"/>
          </ac:spMkLst>
        </pc:spChg>
        <pc:spChg chg="add mod">
          <ac:chgData name="Tegischer Lukas" userId="f78daebb-0565-485c-bd0e-1cd035e796ff" providerId="ADAL" clId="{662D7A65-DEF8-412A-8741-759DD89BEB0C}" dt="2021-09-21T14:03:16.559" v="263" actId="6549"/>
          <ac:spMkLst>
            <pc:docMk/>
            <pc:sldMk cId="1550938981" sldId="362"/>
            <ac:spMk id="10" creationId="{D9B0547D-87B3-4C5D-9A76-CDF8523BCE06}"/>
          </ac:spMkLst>
        </pc:spChg>
        <pc:picChg chg="del">
          <ac:chgData name="Tegischer Lukas" userId="f78daebb-0565-485c-bd0e-1cd035e796ff" providerId="ADAL" clId="{662D7A65-DEF8-412A-8741-759DD89BEB0C}" dt="2021-09-21T13:58:51.615" v="208" actId="478"/>
          <ac:picMkLst>
            <pc:docMk/>
            <pc:sldMk cId="1550938981" sldId="362"/>
            <ac:picMk id="6" creationId="{DA0A6837-8A84-4765-83D9-C4EEA4EE0ACA}"/>
          </ac:picMkLst>
        </pc:picChg>
      </pc:sldChg>
      <pc:sldChg chg="addSp delSp modSp add mod modAnim">
        <pc:chgData name="Tegischer Lukas" userId="f78daebb-0565-485c-bd0e-1cd035e796ff" providerId="ADAL" clId="{662D7A65-DEF8-412A-8741-759DD89BEB0C}" dt="2021-09-21T14:03:55.152" v="270"/>
        <pc:sldMkLst>
          <pc:docMk/>
          <pc:sldMk cId="176239428" sldId="363"/>
        </pc:sldMkLst>
        <pc:spChg chg="del">
          <ac:chgData name="Tegischer Lukas" userId="f78daebb-0565-485c-bd0e-1cd035e796ff" providerId="ADAL" clId="{662D7A65-DEF8-412A-8741-759DD89BEB0C}" dt="2021-09-21T14:02:52.249" v="251" actId="478"/>
          <ac:spMkLst>
            <pc:docMk/>
            <pc:sldMk cId="176239428" sldId="363"/>
            <ac:spMk id="4" creationId="{C427B5BC-E2AB-4596-857C-DA06F86C68EB}"/>
          </ac:spMkLst>
        </pc:spChg>
        <pc:spChg chg="mod">
          <ac:chgData name="Tegischer Lukas" userId="f78daebb-0565-485c-bd0e-1cd035e796ff" providerId="ADAL" clId="{662D7A65-DEF8-412A-8741-759DD89BEB0C}" dt="2021-09-21T14:02:55.164" v="252" actId="1076"/>
          <ac:spMkLst>
            <pc:docMk/>
            <pc:sldMk cId="176239428" sldId="363"/>
            <ac:spMk id="10" creationId="{D9B0547D-87B3-4C5D-9A76-CDF8523BCE06}"/>
          </ac:spMkLst>
        </pc:spChg>
        <pc:picChg chg="add mod modCrop">
          <ac:chgData name="Tegischer Lukas" userId="f78daebb-0565-485c-bd0e-1cd035e796ff" providerId="ADAL" clId="{662D7A65-DEF8-412A-8741-759DD89BEB0C}" dt="2021-09-21T14:03:02.060" v="256" actId="14100"/>
          <ac:picMkLst>
            <pc:docMk/>
            <pc:sldMk cId="176239428" sldId="363"/>
            <ac:picMk id="3" creationId="{08D9D663-1130-417F-B4D6-FC6BA8C9E268}"/>
          </ac:picMkLst>
        </pc:picChg>
        <pc:cxnChg chg="add mod">
          <ac:chgData name="Tegischer Lukas" userId="f78daebb-0565-485c-bd0e-1cd035e796ff" providerId="ADAL" clId="{662D7A65-DEF8-412A-8741-759DD89BEB0C}" dt="2021-09-21T14:03:47.433" v="268" actId="1582"/>
          <ac:cxnSpMkLst>
            <pc:docMk/>
            <pc:sldMk cId="176239428" sldId="363"/>
            <ac:cxnSpMk id="6" creationId="{1EA50961-9D31-4017-8A6F-83D98D20FB2C}"/>
          </ac:cxnSpMkLst>
        </pc:cxnChg>
      </pc:sldChg>
      <pc:sldChg chg="new del">
        <pc:chgData name="Tegischer Lukas" userId="f78daebb-0565-485c-bd0e-1cd035e796ff" providerId="ADAL" clId="{662D7A65-DEF8-412A-8741-759DD89BEB0C}" dt="2021-09-21T14:30:25.815" v="342" actId="47"/>
        <pc:sldMkLst>
          <pc:docMk/>
          <pc:sldMk cId="292774563" sldId="364"/>
        </pc:sldMkLst>
      </pc:sldChg>
      <pc:sldChg chg="addSp delSp modSp new mod delAnim modAnim">
        <pc:chgData name="Tegischer Lukas" userId="f78daebb-0565-485c-bd0e-1cd035e796ff" providerId="ADAL" clId="{662D7A65-DEF8-412A-8741-759DD89BEB0C}" dt="2021-09-21T14:38:15.925" v="496" actId="1076"/>
        <pc:sldMkLst>
          <pc:docMk/>
          <pc:sldMk cId="729735534" sldId="364"/>
        </pc:sldMkLst>
        <pc:spChg chg="del">
          <ac:chgData name="Tegischer Lukas" userId="f78daebb-0565-485c-bd0e-1cd035e796ff" providerId="ADAL" clId="{662D7A65-DEF8-412A-8741-759DD89BEB0C}" dt="2021-09-21T14:34:03.515" v="344" actId="478"/>
          <ac:spMkLst>
            <pc:docMk/>
            <pc:sldMk cId="729735534" sldId="364"/>
            <ac:spMk id="2" creationId="{FF01EB1C-2158-4CA0-B12B-20BBC499B2CB}"/>
          </ac:spMkLst>
        </pc:spChg>
        <pc:spChg chg="del">
          <ac:chgData name="Tegischer Lukas" userId="f78daebb-0565-485c-bd0e-1cd035e796ff" providerId="ADAL" clId="{662D7A65-DEF8-412A-8741-759DD89BEB0C}" dt="2021-09-21T14:34:04.366" v="345" actId="478"/>
          <ac:spMkLst>
            <pc:docMk/>
            <pc:sldMk cId="729735534" sldId="364"/>
            <ac:spMk id="3" creationId="{1B485AE1-D712-4B09-A5D7-1DA7B052FBD3}"/>
          </ac:spMkLst>
        </pc:spChg>
        <pc:spChg chg="add mod">
          <ac:chgData name="Tegischer Lukas" userId="f78daebb-0565-485c-bd0e-1cd035e796ff" providerId="ADAL" clId="{662D7A65-DEF8-412A-8741-759DD89BEB0C}" dt="2021-09-21T14:38:13.869" v="495" actId="1076"/>
          <ac:spMkLst>
            <pc:docMk/>
            <pc:sldMk cId="729735534" sldId="364"/>
            <ac:spMk id="7" creationId="{57C1CE51-E8B2-4B63-B3B2-318BCBE0A057}"/>
          </ac:spMkLst>
        </pc:spChg>
        <pc:spChg chg="add del mod">
          <ac:chgData name="Tegischer Lukas" userId="f78daebb-0565-485c-bd0e-1cd035e796ff" providerId="ADAL" clId="{662D7A65-DEF8-412A-8741-759DD89BEB0C}" dt="2021-09-21T14:38:11.833" v="494" actId="478"/>
          <ac:spMkLst>
            <pc:docMk/>
            <pc:sldMk cId="729735534" sldId="364"/>
            <ac:spMk id="8" creationId="{6946AFF6-28B5-4DF7-BD92-9A7918469DC3}"/>
          </ac:spMkLst>
        </pc:spChg>
        <pc:spChg chg="add mod">
          <ac:chgData name="Tegischer Lukas" userId="f78daebb-0565-485c-bd0e-1cd035e796ff" providerId="ADAL" clId="{662D7A65-DEF8-412A-8741-759DD89BEB0C}" dt="2021-09-21T14:38:15.925" v="496" actId="1076"/>
          <ac:spMkLst>
            <pc:docMk/>
            <pc:sldMk cId="729735534" sldId="364"/>
            <ac:spMk id="10" creationId="{189CE936-0407-40ED-AF17-A8073CD57BA1}"/>
          </ac:spMkLst>
        </pc:spChg>
        <pc:picChg chg="add mod modCrop">
          <ac:chgData name="Tegischer Lukas" userId="f78daebb-0565-485c-bd0e-1cd035e796ff" providerId="ADAL" clId="{662D7A65-DEF8-412A-8741-759DD89BEB0C}" dt="2021-09-21T14:34:14.271" v="349" actId="1076"/>
          <ac:picMkLst>
            <pc:docMk/>
            <pc:sldMk cId="729735534" sldId="364"/>
            <ac:picMk id="5" creationId="{DBFE6976-D38A-4732-96B5-A333EC36EA9A}"/>
          </ac:picMkLst>
        </pc:picChg>
      </pc:sldChg>
      <pc:sldChg chg="addSp delSp modSp add del mod delAnim">
        <pc:chgData name="Tegischer Lukas" userId="f78daebb-0565-485c-bd0e-1cd035e796ff" providerId="ADAL" clId="{662D7A65-DEF8-412A-8741-759DD89BEB0C}" dt="2021-09-21T14:16:53.548" v="340" actId="47"/>
        <pc:sldMkLst>
          <pc:docMk/>
          <pc:sldMk cId="2751963298" sldId="364"/>
        </pc:sldMkLst>
        <pc:spChg chg="del">
          <ac:chgData name="Tegischer Lukas" userId="f78daebb-0565-485c-bd0e-1cd035e796ff" providerId="ADAL" clId="{662D7A65-DEF8-412A-8741-759DD89BEB0C}" dt="2021-09-21T14:16:25.114" v="333" actId="478"/>
          <ac:spMkLst>
            <pc:docMk/>
            <pc:sldMk cId="2751963298" sldId="364"/>
            <ac:spMk id="8" creationId="{9E5528C5-3A91-450C-A859-08403CF3ABA0}"/>
          </ac:spMkLst>
        </pc:spChg>
        <pc:spChg chg="del">
          <ac:chgData name="Tegischer Lukas" userId="f78daebb-0565-485c-bd0e-1cd035e796ff" providerId="ADAL" clId="{662D7A65-DEF8-412A-8741-759DD89BEB0C}" dt="2021-09-21T14:16:23.196" v="331" actId="478"/>
          <ac:spMkLst>
            <pc:docMk/>
            <pc:sldMk cId="2751963298" sldId="364"/>
            <ac:spMk id="9" creationId="{BB80828A-267B-4147-841E-8144EC80C054}"/>
          </ac:spMkLst>
        </pc:spChg>
        <pc:spChg chg="add del mod">
          <ac:chgData name="Tegischer Lukas" userId="f78daebb-0565-485c-bd0e-1cd035e796ff" providerId="ADAL" clId="{662D7A65-DEF8-412A-8741-759DD89BEB0C}" dt="2021-09-21T14:16:52.644" v="339" actId="478"/>
          <ac:spMkLst>
            <pc:docMk/>
            <pc:sldMk cId="2751963298" sldId="364"/>
            <ac:spMk id="10" creationId="{F785B00F-FD16-4246-B8F5-49B4563131E9}"/>
          </ac:spMkLst>
        </pc:spChg>
        <pc:picChg chg="del">
          <ac:chgData name="Tegischer Lukas" userId="f78daebb-0565-485c-bd0e-1cd035e796ff" providerId="ADAL" clId="{662D7A65-DEF8-412A-8741-759DD89BEB0C}" dt="2021-09-21T14:16:24.068" v="332" actId="478"/>
          <ac:picMkLst>
            <pc:docMk/>
            <pc:sldMk cId="2751963298" sldId="364"/>
            <ac:picMk id="6" creationId="{DA0A6837-8A84-4765-83D9-C4EEA4EE0ACA}"/>
          </ac:picMkLst>
        </pc:picChg>
      </pc:sldChg>
      <pc:sldChg chg="addSp delSp modSp add mod delAnim">
        <pc:chgData name="Tegischer Lukas" userId="f78daebb-0565-485c-bd0e-1cd035e796ff" providerId="ADAL" clId="{662D7A65-DEF8-412A-8741-759DD89BEB0C}" dt="2021-09-21T14:38:09.165" v="493" actId="1076"/>
        <pc:sldMkLst>
          <pc:docMk/>
          <pc:sldMk cId="419543409" sldId="365"/>
        </pc:sldMkLst>
        <pc:spChg chg="mod">
          <ac:chgData name="Tegischer Lukas" userId="f78daebb-0565-485c-bd0e-1cd035e796ff" providerId="ADAL" clId="{662D7A65-DEF8-412A-8741-759DD89BEB0C}" dt="2021-09-21T14:38:06.903" v="492" actId="1076"/>
          <ac:spMkLst>
            <pc:docMk/>
            <pc:sldMk cId="419543409" sldId="365"/>
            <ac:spMk id="7" creationId="{57C1CE51-E8B2-4B63-B3B2-318BCBE0A057}"/>
          </ac:spMkLst>
        </pc:spChg>
        <pc:spChg chg="del mod">
          <ac:chgData name="Tegischer Lukas" userId="f78daebb-0565-485c-bd0e-1cd035e796ff" providerId="ADAL" clId="{662D7A65-DEF8-412A-8741-759DD89BEB0C}" dt="2021-09-21T14:38:04.350" v="491" actId="478"/>
          <ac:spMkLst>
            <pc:docMk/>
            <pc:sldMk cId="419543409" sldId="365"/>
            <ac:spMk id="8" creationId="{6946AFF6-28B5-4DF7-BD92-9A7918469DC3}"/>
          </ac:spMkLst>
        </pc:spChg>
        <pc:spChg chg="add mod">
          <ac:chgData name="Tegischer Lukas" userId="f78daebb-0565-485c-bd0e-1cd035e796ff" providerId="ADAL" clId="{662D7A65-DEF8-412A-8741-759DD89BEB0C}" dt="2021-09-21T14:38:09.165" v="493" actId="1076"/>
          <ac:spMkLst>
            <pc:docMk/>
            <pc:sldMk cId="419543409" sldId="365"/>
            <ac:spMk id="9" creationId="{21BB3EDF-A2D5-4513-9ED4-143EDC2226B6}"/>
          </ac:spMkLst>
        </pc:spChg>
        <pc:picChg chg="add mod modCrop">
          <ac:chgData name="Tegischer Lukas" userId="f78daebb-0565-485c-bd0e-1cd035e796ff" providerId="ADAL" clId="{662D7A65-DEF8-412A-8741-759DD89BEB0C}" dt="2021-09-21T14:37:12.622" v="458" actId="1076"/>
          <ac:picMkLst>
            <pc:docMk/>
            <pc:sldMk cId="419543409" sldId="365"/>
            <ac:picMk id="3" creationId="{1E9B886E-17C5-4BB1-BCDE-A03981BDA9D4}"/>
          </ac:picMkLst>
        </pc:picChg>
        <pc:picChg chg="del">
          <ac:chgData name="Tegischer Lukas" userId="f78daebb-0565-485c-bd0e-1cd035e796ff" providerId="ADAL" clId="{662D7A65-DEF8-412A-8741-759DD89BEB0C}" dt="2021-09-21T14:37:03.149" v="455" actId="478"/>
          <ac:picMkLst>
            <pc:docMk/>
            <pc:sldMk cId="419543409" sldId="365"/>
            <ac:picMk id="5" creationId="{DBFE6976-D38A-4732-96B5-A333EC36EA9A}"/>
          </ac:picMkLst>
        </pc:picChg>
      </pc:sldChg>
      <pc:sldChg chg="addSp delSp modSp add mod">
        <pc:chgData name="Tegischer Lukas" userId="f78daebb-0565-485c-bd0e-1cd035e796ff" providerId="ADAL" clId="{662D7A65-DEF8-412A-8741-759DD89BEB0C}" dt="2021-09-21T14:39:22.156" v="510" actId="20577"/>
        <pc:sldMkLst>
          <pc:docMk/>
          <pc:sldMk cId="4235412651" sldId="366"/>
        </pc:sldMkLst>
        <pc:spChg chg="mod">
          <ac:chgData name="Tegischer Lukas" userId="f78daebb-0565-485c-bd0e-1cd035e796ff" providerId="ADAL" clId="{662D7A65-DEF8-412A-8741-759DD89BEB0C}" dt="2021-09-21T14:39:22.156" v="510" actId="20577"/>
          <ac:spMkLst>
            <pc:docMk/>
            <pc:sldMk cId="4235412651" sldId="366"/>
            <ac:spMk id="7" creationId="{57C1CE51-E8B2-4B63-B3B2-318BCBE0A057}"/>
          </ac:spMkLst>
        </pc:spChg>
        <pc:spChg chg="mod">
          <ac:chgData name="Tegischer Lukas" userId="f78daebb-0565-485c-bd0e-1cd035e796ff" providerId="ADAL" clId="{662D7A65-DEF8-412A-8741-759DD89BEB0C}" dt="2021-09-21T14:39:19.981" v="509" actId="1076"/>
          <ac:spMkLst>
            <pc:docMk/>
            <pc:sldMk cId="4235412651" sldId="366"/>
            <ac:spMk id="9" creationId="{21BB3EDF-A2D5-4513-9ED4-143EDC2226B6}"/>
          </ac:spMkLst>
        </pc:spChg>
        <pc:picChg chg="del">
          <ac:chgData name="Tegischer Lukas" userId="f78daebb-0565-485c-bd0e-1cd035e796ff" providerId="ADAL" clId="{662D7A65-DEF8-412A-8741-759DD89BEB0C}" dt="2021-09-21T14:38:46.069" v="498" actId="478"/>
          <ac:picMkLst>
            <pc:docMk/>
            <pc:sldMk cId="4235412651" sldId="366"/>
            <ac:picMk id="3" creationId="{1E9B886E-17C5-4BB1-BCDE-A03981BDA9D4}"/>
          </ac:picMkLst>
        </pc:picChg>
        <pc:picChg chg="add del">
          <ac:chgData name="Tegischer Lukas" userId="f78daebb-0565-485c-bd0e-1cd035e796ff" providerId="ADAL" clId="{662D7A65-DEF8-412A-8741-759DD89BEB0C}" dt="2021-09-21T14:38:56.915" v="500" actId="478"/>
          <ac:picMkLst>
            <pc:docMk/>
            <pc:sldMk cId="4235412651" sldId="366"/>
            <ac:picMk id="4" creationId="{EC4FBA06-4C58-47AD-9FDB-3D7889D867FC}"/>
          </ac:picMkLst>
        </pc:picChg>
        <pc:picChg chg="add mod modCrop">
          <ac:chgData name="Tegischer Lukas" userId="f78daebb-0565-485c-bd0e-1cd035e796ff" providerId="ADAL" clId="{662D7A65-DEF8-412A-8741-759DD89BEB0C}" dt="2021-09-21T14:39:05.525" v="503" actId="1076"/>
          <ac:picMkLst>
            <pc:docMk/>
            <pc:sldMk cId="4235412651" sldId="366"/>
            <ac:picMk id="6" creationId="{D7266523-005B-415F-9E09-880AD73FEB83}"/>
          </ac:picMkLst>
        </pc:picChg>
      </pc:sldChg>
    </pc:docChg>
  </pc:docChgLst>
  <pc:docChgLst>
    <pc:chgData name="Tegischer Lukas" userId="f78daebb-0565-485c-bd0e-1cd035e796ff" providerId="ADAL" clId="{10BD62D0-3D8D-49C9-931A-6ED424A87D20}"/>
    <pc:docChg chg="undo custSel addSld delSld modSld">
      <pc:chgData name="Tegischer Lukas" userId="f78daebb-0565-485c-bd0e-1cd035e796ff" providerId="ADAL" clId="{10BD62D0-3D8D-49C9-931A-6ED424A87D20}" dt="2021-09-21T15:10:07.594" v="227" actId="113"/>
      <pc:docMkLst>
        <pc:docMk/>
      </pc:docMkLst>
      <pc:sldChg chg="modSp mod">
        <pc:chgData name="Tegischer Lukas" userId="f78daebb-0565-485c-bd0e-1cd035e796ff" providerId="ADAL" clId="{10BD62D0-3D8D-49C9-931A-6ED424A87D20}" dt="2021-09-21T15:00:37.706" v="38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0BD62D0-3D8D-49C9-931A-6ED424A87D20}" dt="2021-09-21T15:00:37.706" v="38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10BD62D0-3D8D-49C9-931A-6ED424A87D20}" dt="2021-09-21T15:03:05.107" v="39" actId="47"/>
        <pc:sldMkLst>
          <pc:docMk/>
          <pc:sldMk cId="2738696002" sldId="324"/>
        </pc:sldMkLst>
      </pc:sldChg>
      <pc:sldChg chg="del">
        <pc:chgData name="Tegischer Lukas" userId="f78daebb-0565-485c-bd0e-1cd035e796ff" providerId="ADAL" clId="{10BD62D0-3D8D-49C9-931A-6ED424A87D20}" dt="2021-09-21T15:03:06.869" v="42" actId="47"/>
        <pc:sldMkLst>
          <pc:docMk/>
          <pc:sldMk cId="2819158892" sldId="353"/>
        </pc:sldMkLst>
      </pc:sldChg>
      <pc:sldChg chg="del">
        <pc:chgData name="Tegischer Lukas" userId="f78daebb-0565-485c-bd0e-1cd035e796ff" providerId="ADAL" clId="{10BD62D0-3D8D-49C9-931A-6ED424A87D20}" dt="2021-09-21T15:03:06.174" v="41" actId="47"/>
        <pc:sldMkLst>
          <pc:docMk/>
          <pc:sldMk cId="820501182" sldId="360"/>
        </pc:sldMkLst>
      </pc:sldChg>
      <pc:sldChg chg="del">
        <pc:chgData name="Tegischer Lukas" userId="f78daebb-0565-485c-bd0e-1cd035e796ff" providerId="ADAL" clId="{10BD62D0-3D8D-49C9-931A-6ED424A87D20}" dt="2021-09-21T15:03:05.661" v="40" actId="47"/>
        <pc:sldMkLst>
          <pc:docMk/>
          <pc:sldMk cId="1102963811" sldId="361"/>
        </pc:sldMkLst>
      </pc:sldChg>
      <pc:sldChg chg="del">
        <pc:chgData name="Tegischer Lukas" userId="f78daebb-0565-485c-bd0e-1cd035e796ff" providerId="ADAL" clId="{10BD62D0-3D8D-49C9-931A-6ED424A87D20}" dt="2021-09-21T15:03:14.888" v="43" actId="47"/>
        <pc:sldMkLst>
          <pc:docMk/>
          <pc:sldMk cId="1892471043" sldId="368"/>
        </pc:sldMkLst>
      </pc:sldChg>
      <pc:sldChg chg="delSp modSp mod">
        <pc:chgData name="Tegischer Lukas" userId="f78daebb-0565-485c-bd0e-1cd035e796ff" providerId="ADAL" clId="{10BD62D0-3D8D-49C9-931A-6ED424A87D20}" dt="2021-09-21T15:03:46.973" v="55" actId="1076"/>
        <pc:sldMkLst>
          <pc:docMk/>
          <pc:sldMk cId="1613438566" sldId="369"/>
        </pc:sldMkLst>
        <pc:spChg chg="mod">
          <ac:chgData name="Tegischer Lukas" userId="f78daebb-0565-485c-bd0e-1cd035e796ff" providerId="ADAL" clId="{10BD62D0-3D8D-49C9-931A-6ED424A87D20}" dt="2021-09-21T15:03:27.822" v="47" actId="1076"/>
          <ac:spMkLst>
            <pc:docMk/>
            <pc:sldMk cId="1613438566" sldId="369"/>
            <ac:spMk id="4" creationId="{C427B5BC-E2AB-4596-857C-DA06F86C68EB}"/>
          </ac:spMkLst>
        </pc:spChg>
        <pc:spChg chg="del">
          <ac:chgData name="Tegischer Lukas" userId="f78daebb-0565-485c-bd0e-1cd035e796ff" providerId="ADAL" clId="{10BD62D0-3D8D-49C9-931A-6ED424A87D20}" dt="2021-09-21T15:03:22.044" v="46" actId="478"/>
          <ac:spMkLst>
            <pc:docMk/>
            <pc:sldMk cId="1613438566" sldId="369"/>
            <ac:spMk id="7" creationId="{745D96B0-E982-47D0-9EE0-B42A82D0A082}"/>
          </ac:spMkLst>
        </pc:spChg>
        <pc:spChg chg="del">
          <ac:chgData name="Tegischer Lukas" userId="f78daebb-0565-485c-bd0e-1cd035e796ff" providerId="ADAL" clId="{10BD62D0-3D8D-49C9-931A-6ED424A87D20}" dt="2021-09-21T15:03:21.394" v="45" actId="478"/>
          <ac:spMkLst>
            <pc:docMk/>
            <pc:sldMk cId="1613438566" sldId="369"/>
            <ac:spMk id="11" creationId="{AF6BDAFE-B4B9-4768-956E-BC8448C61E3D}"/>
          </ac:spMkLst>
        </pc:spChg>
        <pc:spChg chg="mod">
          <ac:chgData name="Tegischer Lukas" userId="f78daebb-0565-485c-bd0e-1cd035e796ff" providerId="ADAL" clId="{10BD62D0-3D8D-49C9-931A-6ED424A87D20}" dt="2021-09-21T15:03:46.973" v="55" actId="1076"/>
          <ac:spMkLst>
            <pc:docMk/>
            <pc:sldMk cId="1613438566" sldId="369"/>
            <ac:spMk id="13" creationId="{BAEBB4D0-C2E4-433F-8D71-F65DEC8FD48A}"/>
          </ac:spMkLst>
        </pc:spChg>
        <pc:picChg chg="del">
          <ac:chgData name="Tegischer Lukas" userId="f78daebb-0565-485c-bd0e-1cd035e796ff" providerId="ADAL" clId="{10BD62D0-3D8D-49C9-931A-6ED424A87D20}" dt="2021-09-21T15:03:20.171" v="44" actId="478"/>
          <ac:picMkLst>
            <pc:docMk/>
            <pc:sldMk cId="1613438566" sldId="369"/>
            <ac:picMk id="12" creationId="{C259A325-4465-44C0-AA64-7A4D537DA103}"/>
          </ac:picMkLst>
        </pc:picChg>
        <pc:picChg chg="mod">
          <ac:chgData name="Tegischer Lukas" userId="f78daebb-0565-485c-bd0e-1cd035e796ff" providerId="ADAL" clId="{10BD62D0-3D8D-49C9-931A-6ED424A87D20}" dt="2021-09-21T15:03:31.781" v="48" actId="1076"/>
          <ac:picMkLst>
            <pc:docMk/>
            <pc:sldMk cId="1613438566" sldId="369"/>
            <ac:picMk id="16" creationId="{15CB53D3-06F8-430D-92C9-B4C56FF697D1}"/>
          </ac:picMkLst>
        </pc:picChg>
      </pc:sldChg>
      <pc:sldChg chg="addSp delSp modSp mod">
        <pc:chgData name="Tegischer Lukas" userId="f78daebb-0565-485c-bd0e-1cd035e796ff" providerId="ADAL" clId="{10BD62D0-3D8D-49C9-931A-6ED424A87D20}" dt="2021-09-21T15:10:07.594" v="227" actId="113"/>
        <pc:sldMkLst>
          <pc:docMk/>
          <pc:sldMk cId="1479275657" sldId="370"/>
        </pc:sldMkLst>
        <pc:spChg chg="del">
          <ac:chgData name="Tegischer Lukas" userId="f78daebb-0565-485c-bd0e-1cd035e796ff" providerId="ADAL" clId="{10BD62D0-3D8D-49C9-931A-6ED424A87D20}" dt="2021-09-21T15:09:30.774" v="207" actId="478"/>
          <ac:spMkLst>
            <pc:docMk/>
            <pc:sldMk cId="1479275657" sldId="370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0BD62D0-3D8D-49C9-931A-6ED424A87D20}" dt="2021-09-21T15:10:07.594" v="227" actId="113"/>
          <ac:spMkLst>
            <pc:docMk/>
            <pc:sldMk cId="1479275657" sldId="370"/>
            <ac:spMk id="7" creationId="{D56F76B2-00E3-4B1F-BC76-16C2ECAAEB44}"/>
          </ac:spMkLst>
        </pc:spChg>
        <pc:spChg chg="add mod">
          <ac:chgData name="Tegischer Lukas" userId="f78daebb-0565-485c-bd0e-1cd035e796ff" providerId="ADAL" clId="{10BD62D0-3D8D-49C9-931A-6ED424A87D20}" dt="2021-09-21T15:10:02.831" v="226" actId="1076"/>
          <ac:spMkLst>
            <pc:docMk/>
            <pc:sldMk cId="1479275657" sldId="370"/>
            <ac:spMk id="9" creationId="{96E6BD9B-3600-4E1E-A0CC-E54201ED299B}"/>
          </ac:spMkLst>
        </pc:spChg>
        <pc:spChg chg="del">
          <ac:chgData name="Tegischer Lukas" userId="f78daebb-0565-485c-bd0e-1cd035e796ff" providerId="ADAL" clId="{10BD62D0-3D8D-49C9-931A-6ED424A87D20}" dt="2021-09-21T15:09:31.876" v="209" actId="478"/>
          <ac:spMkLst>
            <pc:docMk/>
            <pc:sldMk cId="1479275657" sldId="370"/>
            <ac:spMk id="10" creationId="{80C6C66F-253A-4FA3-A141-5898D63F40CF}"/>
          </ac:spMkLst>
        </pc:spChg>
        <pc:picChg chg="del">
          <ac:chgData name="Tegischer Lukas" userId="f78daebb-0565-485c-bd0e-1cd035e796ff" providerId="ADAL" clId="{10BD62D0-3D8D-49C9-931A-6ED424A87D20}" dt="2021-09-21T15:09:31.107" v="208" actId="478"/>
          <ac:picMkLst>
            <pc:docMk/>
            <pc:sldMk cId="1479275657" sldId="370"/>
            <ac:picMk id="16" creationId="{15CB53D3-06F8-430D-92C9-B4C56FF697D1}"/>
          </ac:picMkLst>
        </pc:picChg>
      </pc:sldChg>
      <pc:sldChg chg="addSp delSp modSp add mod modAnim">
        <pc:chgData name="Tegischer Lukas" userId="f78daebb-0565-485c-bd0e-1cd035e796ff" providerId="ADAL" clId="{10BD62D0-3D8D-49C9-931A-6ED424A87D20}" dt="2021-09-21T15:06:18.858" v="143"/>
        <pc:sldMkLst>
          <pc:docMk/>
          <pc:sldMk cId="1830710090" sldId="371"/>
        </pc:sldMkLst>
        <pc:spChg chg="mod">
          <ac:chgData name="Tegischer Lukas" userId="f78daebb-0565-485c-bd0e-1cd035e796ff" providerId="ADAL" clId="{10BD62D0-3D8D-49C9-931A-6ED424A87D20}" dt="2021-09-21T15:05:51.113" v="137" actId="1076"/>
          <ac:spMkLst>
            <pc:docMk/>
            <pc:sldMk cId="1830710090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0BD62D0-3D8D-49C9-931A-6ED424A87D20}" dt="2021-09-21T15:05:51.366" v="138" actId="1076"/>
          <ac:spMkLst>
            <pc:docMk/>
            <pc:sldMk cId="1830710090" sldId="371"/>
            <ac:spMk id="7" creationId="{B20EC36F-E9D0-460B-9D2D-D70EC83E80C9}"/>
          </ac:spMkLst>
        </pc:spChg>
        <pc:spChg chg="add mod">
          <ac:chgData name="Tegischer Lukas" userId="f78daebb-0565-485c-bd0e-1cd035e796ff" providerId="ADAL" clId="{10BD62D0-3D8D-49C9-931A-6ED424A87D20}" dt="2021-09-21T15:05:56.837" v="139" actId="1076"/>
          <ac:spMkLst>
            <pc:docMk/>
            <pc:sldMk cId="1830710090" sldId="371"/>
            <ac:spMk id="9" creationId="{F4666A98-D0ED-493B-A7C6-D1127A6FF514}"/>
          </ac:spMkLst>
        </pc:spChg>
        <pc:spChg chg="del">
          <ac:chgData name="Tegischer Lukas" userId="f78daebb-0565-485c-bd0e-1cd035e796ff" providerId="ADAL" clId="{10BD62D0-3D8D-49C9-931A-6ED424A87D20}" dt="2021-09-21T15:04:23.462" v="110" actId="478"/>
          <ac:spMkLst>
            <pc:docMk/>
            <pc:sldMk cId="1830710090" sldId="371"/>
            <ac:spMk id="13" creationId="{BAEBB4D0-C2E4-433F-8D71-F65DEC8FD48A}"/>
          </ac:spMkLst>
        </pc:spChg>
        <pc:picChg chg="del">
          <ac:chgData name="Tegischer Lukas" userId="f78daebb-0565-485c-bd0e-1cd035e796ff" providerId="ADAL" clId="{10BD62D0-3D8D-49C9-931A-6ED424A87D20}" dt="2021-09-21T15:04:23.711" v="111" actId="478"/>
          <ac:picMkLst>
            <pc:docMk/>
            <pc:sldMk cId="1830710090" sldId="371"/>
            <ac:picMk id="16" creationId="{15CB53D3-06F8-430D-92C9-B4C56FF697D1}"/>
          </ac:picMkLst>
        </pc:picChg>
      </pc:sldChg>
      <pc:sldChg chg="addSp delSp modSp add mod delAnim">
        <pc:chgData name="Tegischer Lukas" userId="f78daebb-0565-485c-bd0e-1cd035e796ff" providerId="ADAL" clId="{10BD62D0-3D8D-49C9-931A-6ED424A87D20}" dt="2021-09-21T15:09:17.283" v="206" actId="122"/>
        <pc:sldMkLst>
          <pc:docMk/>
          <pc:sldMk cId="1949855277" sldId="372"/>
        </pc:sldMkLst>
        <pc:spChg chg="del">
          <ac:chgData name="Tegischer Lukas" userId="f78daebb-0565-485c-bd0e-1cd035e796ff" providerId="ADAL" clId="{10BD62D0-3D8D-49C9-931A-6ED424A87D20}" dt="2021-09-21T15:08:46.547" v="192" actId="478"/>
          <ac:spMkLst>
            <pc:docMk/>
            <pc:sldMk cId="1949855277" sldId="372"/>
            <ac:spMk id="7" creationId="{B20EC36F-E9D0-460B-9D2D-D70EC83E80C9}"/>
          </ac:spMkLst>
        </pc:spChg>
        <pc:spChg chg="add mod">
          <ac:chgData name="Tegischer Lukas" userId="f78daebb-0565-485c-bd0e-1cd035e796ff" providerId="ADAL" clId="{10BD62D0-3D8D-49C9-931A-6ED424A87D20}" dt="2021-09-21T15:08:48.598" v="193" actId="1076"/>
          <ac:spMkLst>
            <pc:docMk/>
            <pc:sldMk cId="1949855277" sldId="372"/>
            <ac:spMk id="8" creationId="{E647BD2E-4B9A-4C63-9374-ED72CABE1EDA}"/>
          </ac:spMkLst>
        </pc:spChg>
        <pc:spChg chg="del">
          <ac:chgData name="Tegischer Lukas" userId="f78daebb-0565-485c-bd0e-1cd035e796ff" providerId="ADAL" clId="{10BD62D0-3D8D-49C9-931A-6ED424A87D20}" dt="2021-09-21T15:06:21.500" v="145" actId="478"/>
          <ac:spMkLst>
            <pc:docMk/>
            <pc:sldMk cId="1949855277" sldId="372"/>
            <ac:spMk id="9" creationId="{F4666A98-D0ED-493B-A7C6-D1127A6FF514}"/>
          </ac:spMkLst>
        </pc:spChg>
        <pc:spChg chg="add mod">
          <ac:chgData name="Tegischer Lukas" userId="f78daebb-0565-485c-bd0e-1cd035e796ff" providerId="ADAL" clId="{10BD62D0-3D8D-49C9-931A-6ED424A87D20}" dt="2021-09-21T15:08:50.142" v="194" actId="1076"/>
          <ac:spMkLst>
            <pc:docMk/>
            <pc:sldMk cId="1949855277" sldId="372"/>
            <ac:spMk id="10" creationId="{0FFBE730-CDFD-47AF-95CA-6DFF71C69624}"/>
          </ac:spMkLst>
        </pc:spChg>
        <pc:spChg chg="add mod">
          <ac:chgData name="Tegischer Lukas" userId="f78daebb-0565-485c-bd0e-1cd035e796ff" providerId="ADAL" clId="{10BD62D0-3D8D-49C9-931A-6ED424A87D20}" dt="2021-09-21T15:08:52.551" v="195" actId="1076"/>
          <ac:spMkLst>
            <pc:docMk/>
            <pc:sldMk cId="1949855277" sldId="372"/>
            <ac:spMk id="11" creationId="{890D70E0-BD25-467F-BA65-594051978A6D}"/>
          </ac:spMkLst>
        </pc:spChg>
        <pc:spChg chg="add mod">
          <ac:chgData name="Tegischer Lukas" userId="f78daebb-0565-485c-bd0e-1cd035e796ff" providerId="ADAL" clId="{10BD62D0-3D8D-49C9-931A-6ED424A87D20}" dt="2021-09-21T15:08:55.143" v="196" actId="1076"/>
          <ac:spMkLst>
            <pc:docMk/>
            <pc:sldMk cId="1949855277" sldId="372"/>
            <ac:spMk id="13" creationId="{85164FCF-4B70-4B18-9227-5F5AA9D3798E}"/>
          </ac:spMkLst>
        </pc:spChg>
        <pc:spChg chg="add mod">
          <ac:chgData name="Tegischer Lukas" userId="f78daebb-0565-485c-bd0e-1cd035e796ff" providerId="ADAL" clId="{10BD62D0-3D8D-49C9-931A-6ED424A87D20}" dt="2021-09-21T15:08:57.654" v="197" actId="1076"/>
          <ac:spMkLst>
            <pc:docMk/>
            <pc:sldMk cId="1949855277" sldId="372"/>
            <ac:spMk id="15" creationId="{59BB2ACA-A743-421C-818A-56EC4CD6762B}"/>
          </ac:spMkLst>
        </pc:spChg>
        <pc:spChg chg="add mod">
          <ac:chgData name="Tegischer Lukas" userId="f78daebb-0565-485c-bd0e-1cd035e796ff" providerId="ADAL" clId="{10BD62D0-3D8D-49C9-931A-6ED424A87D20}" dt="2021-09-21T15:09:17.283" v="206" actId="122"/>
          <ac:spMkLst>
            <pc:docMk/>
            <pc:sldMk cId="1949855277" sldId="372"/>
            <ac:spMk id="17" creationId="{C154984F-6934-4B01-A3DE-68521F8DBAE8}"/>
          </ac:spMkLst>
        </pc:spChg>
      </pc:sldChg>
    </pc:docChg>
  </pc:docChgLst>
  <pc:docChgLst>
    <pc:chgData name="Tegischer Lukas" userId="f78daebb-0565-485c-bd0e-1cd035e796ff" providerId="ADAL" clId="{8A843A91-FEF4-4D46-A402-8744EFCD8AD3}"/>
    <pc:docChg chg="custSel addSld delSld modSld">
      <pc:chgData name="Tegischer Lukas" userId="f78daebb-0565-485c-bd0e-1cd035e796ff" providerId="ADAL" clId="{8A843A91-FEF4-4D46-A402-8744EFCD8AD3}" dt="2021-11-29T19:01:02.343" v="302" actId="47"/>
      <pc:docMkLst>
        <pc:docMk/>
      </pc:docMkLst>
      <pc:sldChg chg="modSp mod">
        <pc:chgData name="Tegischer Lukas" userId="f78daebb-0565-485c-bd0e-1cd035e796ff" providerId="ADAL" clId="{8A843A91-FEF4-4D46-A402-8744EFCD8AD3}" dt="2021-11-29T18:49:38.556" v="1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8A843A91-FEF4-4D46-A402-8744EFCD8AD3}" dt="2021-11-29T18:49:38.556" v="1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modSp mod modAnim">
        <pc:chgData name="Tegischer Lukas" userId="f78daebb-0565-485c-bd0e-1cd035e796ff" providerId="ADAL" clId="{8A843A91-FEF4-4D46-A402-8744EFCD8AD3}" dt="2021-11-29T19:00:46.369" v="301"/>
        <pc:sldMkLst>
          <pc:docMk/>
          <pc:sldMk cId="3423344192" sldId="367"/>
        </pc:sldMkLst>
        <pc:spChg chg="add mod">
          <ac:chgData name="Tegischer Lukas" userId="f78daebb-0565-485c-bd0e-1cd035e796ff" providerId="ADAL" clId="{8A843A91-FEF4-4D46-A402-8744EFCD8AD3}" dt="2021-11-29T19:00:33.373" v="295" actId="1076"/>
          <ac:spMkLst>
            <pc:docMk/>
            <pc:sldMk cId="3423344192" sldId="367"/>
            <ac:spMk id="7" creationId="{D76B7940-0558-4EEC-B9A6-9CD32A16ECF1}"/>
          </ac:spMkLst>
        </pc:spChg>
        <pc:spChg chg="add mod">
          <ac:chgData name="Tegischer Lukas" userId="f78daebb-0565-485c-bd0e-1cd035e796ff" providerId="ADAL" clId="{8A843A91-FEF4-4D46-A402-8744EFCD8AD3}" dt="2021-11-29T19:00:37.196" v="296" actId="1076"/>
          <ac:spMkLst>
            <pc:docMk/>
            <pc:sldMk cId="3423344192" sldId="367"/>
            <ac:spMk id="8" creationId="{2818610A-1195-4BAB-A09D-DF4887AC2A08}"/>
          </ac:spMkLst>
        </pc:spChg>
        <pc:spChg chg="mod">
          <ac:chgData name="Tegischer Lukas" userId="f78daebb-0565-485c-bd0e-1cd035e796ff" providerId="ADAL" clId="{8A843A91-FEF4-4D46-A402-8744EFCD8AD3}" dt="2021-11-29T19:00:20.692" v="292" actId="1076"/>
          <ac:spMkLst>
            <pc:docMk/>
            <pc:sldMk cId="3423344192" sldId="367"/>
            <ac:spMk id="10" creationId="{C711C241-8787-44EB-84D7-A60D1F03DF76}"/>
          </ac:spMkLst>
        </pc:spChg>
        <pc:spChg chg="mod">
          <ac:chgData name="Tegischer Lukas" userId="f78daebb-0565-485c-bd0e-1cd035e796ff" providerId="ADAL" clId="{8A843A91-FEF4-4D46-A402-8744EFCD8AD3}" dt="2021-11-29T19:00:23.043" v="293" actId="1076"/>
          <ac:spMkLst>
            <pc:docMk/>
            <pc:sldMk cId="3423344192" sldId="367"/>
            <ac:spMk id="11" creationId="{D03D1652-8B07-414D-AB62-55CA56539567}"/>
          </ac:spMkLst>
        </pc:spChg>
      </pc:sldChg>
      <pc:sldChg chg="addSp delSp modSp del mod">
        <pc:chgData name="Tegischer Lukas" userId="f78daebb-0565-485c-bd0e-1cd035e796ff" providerId="ADAL" clId="{8A843A91-FEF4-4D46-A402-8744EFCD8AD3}" dt="2021-11-29T19:01:02.343" v="302" actId="47"/>
        <pc:sldMkLst>
          <pc:docMk/>
          <pc:sldMk cId="1830710090" sldId="371"/>
        </pc:sldMkLst>
        <pc:spChg chg="mod">
          <ac:chgData name="Tegischer Lukas" userId="f78daebb-0565-485c-bd0e-1cd035e796ff" providerId="ADAL" clId="{8A843A91-FEF4-4D46-A402-8744EFCD8AD3}" dt="2021-11-29T18:50:02.668" v="29" actId="1076"/>
          <ac:spMkLst>
            <pc:docMk/>
            <pc:sldMk cId="1830710090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8A843A91-FEF4-4D46-A402-8744EFCD8AD3}" dt="2021-11-29T18:52:27.829" v="135" actId="207"/>
          <ac:spMkLst>
            <pc:docMk/>
            <pc:sldMk cId="1830710090" sldId="371"/>
            <ac:spMk id="5" creationId="{C4E96D2A-AB47-4A39-A8D7-D599FAEE520B}"/>
          </ac:spMkLst>
        </pc:spChg>
        <pc:spChg chg="del">
          <ac:chgData name="Tegischer Lukas" userId="f78daebb-0565-485c-bd0e-1cd035e796ff" providerId="ADAL" clId="{8A843A91-FEF4-4D46-A402-8744EFCD8AD3}" dt="2021-11-29T18:50:03.928" v="30" actId="478"/>
          <ac:spMkLst>
            <pc:docMk/>
            <pc:sldMk cId="1830710090" sldId="371"/>
            <ac:spMk id="6" creationId="{A401812B-3EE1-4548-A1FD-85AEFA8DBA68}"/>
          </ac:spMkLst>
        </pc:spChg>
        <pc:spChg chg="add mod">
          <ac:chgData name="Tegischer Lukas" userId="f78daebb-0565-485c-bd0e-1cd035e796ff" providerId="ADAL" clId="{8A843A91-FEF4-4D46-A402-8744EFCD8AD3}" dt="2021-11-29T18:52:05.939" v="120" actId="1076"/>
          <ac:spMkLst>
            <pc:docMk/>
            <pc:sldMk cId="1830710090" sldId="371"/>
            <ac:spMk id="7" creationId="{399BC869-5FA7-4F86-A870-74D49B57D4FA}"/>
          </ac:spMkLst>
        </pc:spChg>
        <pc:spChg chg="add mod">
          <ac:chgData name="Tegischer Lukas" userId="f78daebb-0565-485c-bd0e-1cd035e796ff" providerId="ADAL" clId="{8A843A91-FEF4-4D46-A402-8744EFCD8AD3}" dt="2021-11-29T18:52:19.087" v="133" actId="20577"/>
          <ac:spMkLst>
            <pc:docMk/>
            <pc:sldMk cId="1830710090" sldId="371"/>
            <ac:spMk id="8" creationId="{18CE031D-40C7-43D3-B21E-AAA633925149}"/>
          </ac:spMkLst>
        </pc:spChg>
      </pc:sldChg>
      <pc:sldChg chg="del">
        <pc:chgData name="Tegischer Lukas" userId="f78daebb-0565-485c-bd0e-1cd035e796ff" providerId="ADAL" clId="{8A843A91-FEF4-4D46-A402-8744EFCD8AD3}" dt="2021-11-29T18:59:47.672" v="291" actId="47"/>
        <pc:sldMkLst>
          <pc:docMk/>
          <pc:sldMk cId="410812599" sldId="373"/>
        </pc:sldMkLst>
      </pc:sldChg>
      <pc:sldChg chg="del">
        <pc:chgData name="Tegischer Lukas" userId="f78daebb-0565-485c-bd0e-1cd035e796ff" providerId="ADAL" clId="{8A843A91-FEF4-4D46-A402-8744EFCD8AD3}" dt="2021-11-29T18:53:25.812" v="136" actId="47"/>
        <pc:sldMkLst>
          <pc:docMk/>
          <pc:sldMk cId="183936162" sldId="374"/>
        </pc:sldMkLst>
      </pc:sldChg>
      <pc:sldChg chg="del">
        <pc:chgData name="Tegischer Lukas" userId="f78daebb-0565-485c-bd0e-1cd035e796ff" providerId="ADAL" clId="{8A843A91-FEF4-4D46-A402-8744EFCD8AD3}" dt="2021-11-29T18:53:26.694" v="137" actId="47"/>
        <pc:sldMkLst>
          <pc:docMk/>
          <pc:sldMk cId="726668994" sldId="375"/>
        </pc:sldMkLst>
      </pc:sldChg>
      <pc:sldChg chg="addSp delSp modSp mod delAnim modAnim">
        <pc:chgData name="Tegischer Lukas" userId="f78daebb-0565-485c-bd0e-1cd035e796ff" providerId="ADAL" clId="{8A843A91-FEF4-4D46-A402-8744EFCD8AD3}" dt="2021-11-29T18:57:03.944" v="245"/>
        <pc:sldMkLst>
          <pc:docMk/>
          <pc:sldMk cId="17622882" sldId="376"/>
        </pc:sldMkLst>
        <pc:spChg chg="add del mod">
          <ac:chgData name="Tegischer Lukas" userId="f78daebb-0565-485c-bd0e-1cd035e796ff" providerId="ADAL" clId="{8A843A91-FEF4-4D46-A402-8744EFCD8AD3}" dt="2021-11-29T18:55:32.227" v="208"/>
          <ac:spMkLst>
            <pc:docMk/>
            <pc:sldMk cId="17622882" sldId="376"/>
            <ac:spMk id="3" creationId="{5BD6C8DE-AC72-4D92-9486-132D2E969676}"/>
          </ac:spMkLst>
        </pc:spChg>
        <pc:spChg chg="mod">
          <ac:chgData name="Tegischer Lukas" userId="f78daebb-0565-485c-bd0e-1cd035e796ff" providerId="ADAL" clId="{8A843A91-FEF4-4D46-A402-8744EFCD8AD3}" dt="2021-11-29T18:53:33.337" v="148" actId="20577"/>
          <ac:spMkLst>
            <pc:docMk/>
            <pc:sldMk cId="17622882" sldId="376"/>
            <ac:spMk id="4" creationId="{C427B5BC-E2AB-4596-857C-DA06F86C68EB}"/>
          </ac:spMkLst>
        </pc:spChg>
        <pc:spChg chg="add mod">
          <ac:chgData name="Tegischer Lukas" userId="f78daebb-0565-485c-bd0e-1cd035e796ff" providerId="ADAL" clId="{8A843A91-FEF4-4D46-A402-8744EFCD8AD3}" dt="2021-11-29T18:56:31.525" v="235" actId="1076"/>
          <ac:spMkLst>
            <pc:docMk/>
            <pc:sldMk cId="17622882" sldId="376"/>
            <ac:spMk id="5" creationId="{47C1D5A5-761D-49E2-9845-F514A6AB529B}"/>
          </ac:spMkLst>
        </pc:spChg>
        <pc:spChg chg="add mod">
          <ac:chgData name="Tegischer Lukas" userId="f78daebb-0565-485c-bd0e-1cd035e796ff" providerId="ADAL" clId="{8A843A91-FEF4-4D46-A402-8744EFCD8AD3}" dt="2021-11-29T18:56:29.115" v="234" actId="1076"/>
          <ac:spMkLst>
            <pc:docMk/>
            <pc:sldMk cId="17622882" sldId="376"/>
            <ac:spMk id="6" creationId="{97DA8401-292F-4927-B8E2-A0F5D3A25BF1}"/>
          </ac:spMkLst>
        </pc:spChg>
        <pc:spChg chg="del">
          <ac:chgData name="Tegischer Lukas" userId="f78daebb-0565-485c-bd0e-1cd035e796ff" providerId="ADAL" clId="{8A843A91-FEF4-4D46-A402-8744EFCD8AD3}" dt="2021-11-29T18:53:34.312" v="149" actId="478"/>
          <ac:spMkLst>
            <pc:docMk/>
            <pc:sldMk cId="17622882" sldId="376"/>
            <ac:spMk id="8" creationId="{A1A912CA-52EF-4620-860D-EAC29290DAAB}"/>
          </ac:spMkLst>
        </pc:spChg>
        <pc:spChg chg="del">
          <ac:chgData name="Tegischer Lukas" userId="f78daebb-0565-485c-bd0e-1cd035e796ff" providerId="ADAL" clId="{8A843A91-FEF4-4D46-A402-8744EFCD8AD3}" dt="2021-11-29T18:53:36.328" v="152" actId="478"/>
          <ac:spMkLst>
            <pc:docMk/>
            <pc:sldMk cId="17622882" sldId="376"/>
            <ac:spMk id="9" creationId="{CA500941-A0D3-464D-808E-FAE9629DB942}"/>
          </ac:spMkLst>
        </pc:spChg>
        <pc:spChg chg="del">
          <ac:chgData name="Tegischer Lukas" userId="f78daebb-0565-485c-bd0e-1cd035e796ff" providerId="ADAL" clId="{8A843A91-FEF4-4D46-A402-8744EFCD8AD3}" dt="2021-11-29T18:53:34.858" v="150" actId="478"/>
          <ac:spMkLst>
            <pc:docMk/>
            <pc:sldMk cId="17622882" sldId="376"/>
            <ac:spMk id="10" creationId="{919F3098-1471-4D88-B9EB-7F1D6E6EA598}"/>
          </ac:spMkLst>
        </pc:spChg>
        <pc:spChg chg="del">
          <ac:chgData name="Tegischer Lukas" userId="f78daebb-0565-485c-bd0e-1cd035e796ff" providerId="ADAL" clId="{8A843A91-FEF4-4D46-A402-8744EFCD8AD3}" dt="2021-11-29T18:53:37.171" v="153" actId="478"/>
          <ac:spMkLst>
            <pc:docMk/>
            <pc:sldMk cId="17622882" sldId="376"/>
            <ac:spMk id="11" creationId="{7163262C-775F-494A-A19A-34F0B694DA30}"/>
          </ac:spMkLst>
        </pc:spChg>
        <pc:spChg chg="add mod">
          <ac:chgData name="Tegischer Lukas" userId="f78daebb-0565-485c-bd0e-1cd035e796ff" providerId="ADAL" clId="{8A843A91-FEF4-4D46-A402-8744EFCD8AD3}" dt="2021-11-29T18:56:04.616" v="221" actId="20577"/>
          <ac:spMkLst>
            <pc:docMk/>
            <pc:sldMk cId="17622882" sldId="376"/>
            <ac:spMk id="12" creationId="{D05B8898-EEE3-4E8E-8B7E-C5FE890300FB}"/>
          </ac:spMkLst>
        </pc:spChg>
        <pc:spChg chg="del">
          <ac:chgData name="Tegischer Lukas" userId="f78daebb-0565-485c-bd0e-1cd035e796ff" providerId="ADAL" clId="{8A843A91-FEF4-4D46-A402-8744EFCD8AD3}" dt="2021-11-29T18:53:35.595" v="151" actId="478"/>
          <ac:spMkLst>
            <pc:docMk/>
            <pc:sldMk cId="17622882" sldId="376"/>
            <ac:spMk id="15" creationId="{6EC4AAA4-9781-44CC-ACD3-BD6672D56C93}"/>
          </ac:spMkLst>
        </pc:spChg>
      </pc:sldChg>
      <pc:sldChg chg="addSp delSp modSp mod delAnim">
        <pc:chgData name="Tegischer Lukas" userId="f78daebb-0565-485c-bd0e-1cd035e796ff" providerId="ADAL" clId="{8A843A91-FEF4-4D46-A402-8744EFCD8AD3}" dt="2021-11-29T18:59:15.892" v="278" actId="1076"/>
        <pc:sldMkLst>
          <pc:docMk/>
          <pc:sldMk cId="2878538322" sldId="377"/>
        </pc:sldMkLst>
        <pc:spChg chg="del">
          <ac:chgData name="Tegischer Lukas" userId="f78daebb-0565-485c-bd0e-1cd035e796ff" providerId="ADAL" clId="{8A843A91-FEF4-4D46-A402-8744EFCD8AD3}" dt="2021-11-29T18:58:17.808" v="250" actId="478"/>
          <ac:spMkLst>
            <pc:docMk/>
            <pc:sldMk cId="2878538322" sldId="377"/>
            <ac:spMk id="4" creationId="{C427B5BC-E2AB-4596-857C-DA06F86C68EB}"/>
          </ac:spMkLst>
        </pc:spChg>
        <pc:spChg chg="del">
          <ac:chgData name="Tegischer Lukas" userId="f78daebb-0565-485c-bd0e-1cd035e796ff" providerId="ADAL" clId="{8A843A91-FEF4-4D46-A402-8744EFCD8AD3}" dt="2021-11-29T18:58:14.926" v="246" actId="478"/>
          <ac:spMkLst>
            <pc:docMk/>
            <pc:sldMk cId="2878538322" sldId="377"/>
            <ac:spMk id="8" creationId="{A1A912CA-52EF-4620-860D-EAC29290DAAB}"/>
          </ac:spMkLst>
        </pc:spChg>
        <pc:spChg chg="add mod">
          <ac:chgData name="Tegischer Lukas" userId="f78daebb-0565-485c-bd0e-1cd035e796ff" providerId="ADAL" clId="{8A843A91-FEF4-4D46-A402-8744EFCD8AD3}" dt="2021-11-29T18:58:40.007" v="267" actId="20577"/>
          <ac:spMkLst>
            <pc:docMk/>
            <pc:sldMk cId="2878538322" sldId="377"/>
            <ac:spMk id="9" creationId="{4E4F8D73-5058-49BC-BBC0-0AA21570974D}"/>
          </ac:spMkLst>
        </pc:spChg>
        <pc:spChg chg="del">
          <ac:chgData name="Tegischer Lukas" userId="f78daebb-0565-485c-bd0e-1cd035e796ff" providerId="ADAL" clId="{8A843A91-FEF4-4D46-A402-8744EFCD8AD3}" dt="2021-11-29T18:58:15.552" v="247" actId="478"/>
          <ac:spMkLst>
            <pc:docMk/>
            <pc:sldMk cId="2878538322" sldId="377"/>
            <ac:spMk id="10" creationId="{919F3098-1471-4D88-B9EB-7F1D6E6EA598}"/>
          </ac:spMkLst>
        </pc:spChg>
        <pc:spChg chg="add mod">
          <ac:chgData name="Tegischer Lukas" userId="f78daebb-0565-485c-bd0e-1cd035e796ff" providerId="ADAL" clId="{8A843A91-FEF4-4D46-A402-8744EFCD8AD3}" dt="2021-11-29T18:59:15.892" v="278" actId="1076"/>
          <ac:spMkLst>
            <pc:docMk/>
            <pc:sldMk cId="2878538322" sldId="377"/>
            <ac:spMk id="11" creationId="{DC5568D6-740A-4637-A769-D9C62FD155F6}"/>
          </ac:spMkLst>
        </pc:spChg>
        <pc:spChg chg="del">
          <ac:chgData name="Tegischer Lukas" userId="f78daebb-0565-485c-bd0e-1cd035e796ff" providerId="ADAL" clId="{8A843A91-FEF4-4D46-A402-8744EFCD8AD3}" dt="2021-11-29T18:58:17.317" v="249" actId="478"/>
          <ac:spMkLst>
            <pc:docMk/>
            <pc:sldMk cId="2878538322" sldId="377"/>
            <ac:spMk id="12" creationId="{EA14C697-7D6A-4FE7-B62E-DA3C0FB88EDE}"/>
          </ac:spMkLst>
        </pc:spChg>
        <pc:spChg chg="del">
          <ac:chgData name="Tegischer Lukas" userId="f78daebb-0565-485c-bd0e-1cd035e796ff" providerId="ADAL" clId="{8A843A91-FEF4-4D46-A402-8744EFCD8AD3}" dt="2021-11-29T18:58:16.299" v="248" actId="478"/>
          <ac:spMkLst>
            <pc:docMk/>
            <pc:sldMk cId="2878538322" sldId="377"/>
            <ac:spMk id="15" creationId="{6EC4AAA4-9781-44CC-ACD3-BD6672D56C93}"/>
          </ac:spMkLst>
        </pc:spChg>
      </pc:sldChg>
      <pc:sldChg chg="del">
        <pc:chgData name="Tegischer Lukas" userId="f78daebb-0565-485c-bd0e-1cd035e796ff" providerId="ADAL" clId="{8A843A91-FEF4-4D46-A402-8744EFCD8AD3}" dt="2021-11-29T18:59:47.672" v="291" actId="47"/>
        <pc:sldMkLst>
          <pc:docMk/>
          <pc:sldMk cId="2891995451" sldId="378"/>
        </pc:sldMkLst>
      </pc:sldChg>
      <pc:sldChg chg="del">
        <pc:chgData name="Tegischer Lukas" userId="f78daebb-0565-485c-bd0e-1cd035e796ff" providerId="ADAL" clId="{8A843A91-FEF4-4D46-A402-8744EFCD8AD3}" dt="2021-11-29T18:59:47.672" v="291" actId="47"/>
        <pc:sldMkLst>
          <pc:docMk/>
          <pc:sldMk cId="803498837" sldId="379"/>
        </pc:sldMkLst>
      </pc:sldChg>
      <pc:sldChg chg="modSp add">
        <pc:chgData name="Tegischer Lukas" userId="f78daebb-0565-485c-bd0e-1cd035e796ff" providerId="ADAL" clId="{8A843A91-FEF4-4D46-A402-8744EFCD8AD3}" dt="2021-11-29T18:59:29.860" v="290" actId="20577"/>
        <pc:sldMkLst>
          <pc:docMk/>
          <pc:sldMk cId="2519572405" sldId="380"/>
        </pc:sldMkLst>
        <pc:spChg chg="mod">
          <ac:chgData name="Tegischer Lukas" userId="f78daebb-0565-485c-bd0e-1cd035e796ff" providerId="ADAL" clId="{8A843A91-FEF4-4D46-A402-8744EFCD8AD3}" dt="2021-11-29T18:59:24.812" v="284" actId="20577"/>
          <ac:spMkLst>
            <pc:docMk/>
            <pc:sldMk cId="2519572405" sldId="380"/>
            <ac:spMk id="9" creationId="{4E4F8D73-5058-49BC-BBC0-0AA21570974D}"/>
          </ac:spMkLst>
        </pc:spChg>
        <pc:spChg chg="mod">
          <ac:chgData name="Tegischer Lukas" userId="f78daebb-0565-485c-bd0e-1cd035e796ff" providerId="ADAL" clId="{8A843A91-FEF4-4D46-A402-8744EFCD8AD3}" dt="2021-11-29T18:59:29.860" v="290" actId="20577"/>
          <ac:spMkLst>
            <pc:docMk/>
            <pc:sldMk cId="2519572405" sldId="380"/>
            <ac:spMk id="11" creationId="{DC5568D6-740A-4637-A769-D9C62FD155F6}"/>
          </ac:spMkLst>
        </pc:spChg>
      </pc:sldChg>
    </pc:docChg>
  </pc:docChgLst>
  <pc:docChgLst>
    <pc:chgData name="Tegischer Lukas" userId="f78daebb-0565-485c-bd0e-1cd035e796ff" providerId="ADAL" clId="{1BD77E5D-AD63-42E5-92C4-823CC3F66884}"/>
    <pc:docChg chg="undo custSel addSld delSld modSld sldOrd">
      <pc:chgData name="Tegischer Lukas" userId="f78daebb-0565-485c-bd0e-1cd035e796ff" providerId="ADAL" clId="{1BD77E5D-AD63-42E5-92C4-823CC3F66884}" dt="2021-03-11T20:47:10.860" v="1006"/>
      <pc:docMkLst>
        <pc:docMk/>
      </pc:docMkLst>
      <pc:sldChg chg="modSp mod">
        <pc:chgData name="Tegischer Lukas" userId="f78daebb-0565-485c-bd0e-1cd035e796ff" providerId="ADAL" clId="{1BD77E5D-AD63-42E5-92C4-823CC3F66884}" dt="2021-03-10T08:08:42.555" v="775" actId="207"/>
        <pc:sldMkLst>
          <pc:docMk/>
          <pc:sldMk cId="336392357" sldId="256"/>
        </pc:sldMkLst>
        <pc:spChg chg="mod">
          <ac:chgData name="Tegischer Lukas" userId="f78daebb-0565-485c-bd0e-1cd035e796ff" providerId="ADAL" clId="{1BD77E5D-AD63-42E5-92C4-823CC3F66884}" dt="2021-03-10T08:08:42.555" v="775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add del mod">
        <pc:chgData name="Tegischer Lukas" userId="f78daebb-0565-485c-bd0e-1cd035e796ff" providerId="ADAL" clId="{1BD77E5D-AD63-42E5-92C4-823CC3F66884}" dt="2021-03-11T20:47:10.860" v="1006"/>
        <pc:sldMkLst>
          <pc:docMk/>
          <pc:sldMk cId="3932101437" sldId="291"/>
        </pc:sldMkLst>
        <pc:picChg chg="add mod">
          <ac:chgData name="Tegischer Lukas" userId="f78daebb-0565-485c-bd0e-1cd035e796ff" providerId="ADAL" clId="{1BD77E5D-AD63-42E5-92C4-823CC3F66884}" dt="2021-03-10T08:19:29.956" v="1004" actId="1076"/>
          <ac:picMkLst>
            <pc:docMk/>
            <pc:sldMk cId="3932101437" sldId="291"/>
            <ac:picMk id="3" creationId="{6152F17B-146B-4254-A97C-45BD933267C5}"/>
          </ac:picMkLst>
        </pc:picChg>
        <pc:picChg chg="add del mod">
          <ac:chgData name="Tegischer Lukas" userId="f78daebb-0565-485c-bd0e-1cd035e796ff" providerId="ADAL" clId="{1BD77E5D-AD63-42E5-92C4-823CC3F66884}" dt="2021-03-10T08:18:11.970" v="985" actId="478"/>
          <ac:picMkLst>
            <pc:docMk/>
            <pc:sldMk cId="3932101437" sldId="291"/>
            <ac:picMk id="5" creationId="{AC6E5C13-8C05-4175-9470-A6BBDD3E484F}"/>
          </ac:picMkLst>
        </pc:picChg>
        <pc:picChg chg="mod">
          <ac:chgData name="Tegischer Lukas" userId="f78daebb-0565-485c-bd0e-1cd035e796ff" providerId="ADAL" clId="{1BD77E5D-AD63-42E5-92C4-823CC3F66884}" dt="2021-03-10T08:19:13.298" v="1001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delAnim modAnim">
        <pc:chgData name="Tegischer Lukas" userId="f78daebb-0565-485c-bd0e-1cd035e796ff" providerId="ADAL" clId="{1BD77E5D-AD63-42E5-92C4-823CC3F66884}" dt="2021-03-10T08:00:52.940" v="425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BD77E5D-AD63-42E5-92C4-823CC3F66884}" dt="2021-03-10T07:50:38.306" v="3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2:33.052" v="65" actId="20577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1BD77E5D-AD63-42E5-92C4-823CC3F66884}" dt="2021-03-10T07:49:44.956" v="32" actId="478"/>
          <ac:spMkLst>
            <pc:docMk/>
            <pc:sldMk cId="442268101" sldId="295"/>
            <ac:spMk id="4" creationId="{5BDE7C48-6866-4EEF-B439-BA2A7ADBB325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5" creationId="{F3C0F665-126B-488C-AF01-64B27C88938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6" creationId="{43929B36-5F9E-439E-84E6-99863984857D}"/>
          </ac:spMkLst>
        </pc:spChg>
        <pc:spChg chg="del">
          <ac:chgData name="Tegischer Lukas" userId="f78daebb-0565-485c-bd0e-1cd035e796ff" providerId="ADAL" clId="{1BD77E5D-AD63-42E5-92C4-823CC3F66884}" dt="2021-03-10T07:49:46.077" v="33" actId="478"/>
          <ac:spMkLst>
            <pc:docMk/>
            <pc:sldMk cId="442268101" sldId="295"/>
            <ac:spMk id="7" creationId="{72FDF447-1832-4ABC-81D8-5F455E8BEB47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8" creationId="{594BAA8A-6294-4507-B1DA-09FF8F83BCE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9" creationId="{FD9CDDCF-1DBF-4CC0-A55E-6221DCC9B236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10" creationId="{FE044260-43CC-4B86-9765-247A8ADA01A5}"/>
          </ac:spMkLst>
        </pc:spChg>
        <pc:spChg chg="add mod">
          <ac:chgData name="Tegischer Lukas" userId="f78daebb-0565-485c-bd0e-1cd035e796ff" providerId="ADAL" clId="{1BD77E5D-AD63-42E5-92C4-823CC3F66884}" dt="2021-03-10T07:51:42.236" v="53" actId="403"/>
          <ac:spMkLst>
            <pc:docMk/>
            <pc:sldMk cId="442268101" sldId="295"/>
            <ac:spMk id="11" creationId="{5D0BD138-C865-4A33-967E-CA295ED16D4D}"/>
          </ac:spMkLst>
        </pc:spChg>
        <pc:spChg chg="add mod">
          <ac:chgData name="Tegischer Lukas" userId="f78daebb-0565-485c-bd0e-1cd035e796ff" providerId="ADAL" clId="{1BD77E5D-AD63-42E5-92C4-823CC3F66884}" dt="2021-03-10T07:52:00.299" v="59" actId="1076"/>
          <ac:spMkLst>
            <pc:docMk/>
            <pc:sldMk cId="442268101" sldId="295"/>
            <ac:spMk id="13" creationId="{F1719804-58B0-4014-B127-68A1798B4C63}"/>
          </ac:spMkLst>
        </pc:spChg>
        <pc:picChg chg="mod">
          <ac:chgData name="Tegischer Lukas" userId="f78daebb-0565-485c-bd0e-1cd035e796ff" providerId="ADAL" clId="{1BD77E5D-AD63-42E5-92C4-823CC3F66884}" dt="2021-03-10T08:00:52.940" v="425" actId="1076"/>
          <ac:picMkLst>
            <pc:docMk/>
            <pc:sldMk cId="442268101" sldId="295"/>
            <ac:picMk id="14" creationId="{053D7308-DE5D-4085-8981-CCF5F27D1668}"/>
          </ac:picMkLst>
        </pc:picChg>
        <pc:picChg chg="add mod">
          <ac:chgData name="Tegischer Lukas" userId="f78daebb-0565-485c-bd0e-1cd035e796ff" providerId="ADAL" clId="{1BD77E5D-AD63-42E5-92C4-823CC3F66884}" dt="2021-03-10T07:52:17.460" v="64" actId="1076"/>
          <ac:picMkLst>
            <pc:docMk/>
            <pc:sldMk cId="442268101" sldId="295"/>
            <ac:picMk id="20" creationId="{9EA8F967-8C63-469B-B5E1-9873FC0B91C4}"/>
          </ac:picMkLst>
        </pc:picChg>
        <pc:picChg chg="add del">
          <ac:chgData name="Tegischer Lukas" userId="f78daebb-0565-485c-bd0e-1cd035e796ff" providerId="ADAL" clId="{1BD77E5D-AD63-42E5-92C4-823CC3F66884}" dt="2021-03-10T07:51:22.354" v="46"/>
          <ac:picMkLst>
            <pc:docMk/>
            <pc:sldMk cId="442268101" sldId="295"/>
            <ac:picMk id="2049" creationId="{628E5378-EB5E-461F-9C87-8E1DB7DA6972}"/>
          </ac:picMkLst>
        </pc:pic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2" creationId="{8D947FC4-B834-4C44-BBF2-3662B668EBAA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6" creationId="{6D83FF67-961E-420B-B02E-1BA2A30A31CE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8" creationId="{9CB1B6DD-B955-40BB-91DF-C649CC1A0ABD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9" creationId="{AA34A296-865F-40E1-BF49-357827852026}"/>
          </ac:cxnSpMkLst>
        </pc:cxnChg>
      </pc:sldChg>
      <pc:sldChg chg="del">
        <pc:chgData name="Tegischer Lukas" userId="f78daebb-0565-485c-bd0e-1cd035e796ff" providerId="ADAL" clId="{1BD77E5D-AD63-42E5-92C4-823CC3F66884}" dt="2021-03-10T08:08:55.234" v="777" actId="47"/>
        <pc:sldMkLst>
          <pc:docMk/>
          <pc:sldMk cId="1937520943" sldId="310"/>
        </pc:sldMkLst>
      </pc:sldChg>
      <pc:sldChg chg="del">
        <pc:chgData name="Tegischer Lukas" userId="f78daebb-0565-485c-bd0e-1cd035e796ff" providerId="ADAL" clId="{1BD77E5D-AD63-42E5-92C4-823CC3F66884}" dt="2021-03-10T08:08:54.631" v="776" actId="47"/>
        <pc:sldMkLst>
          <pc:docMk/>
          <pc:sldMk cId="3599793398" sldId="313"/>
        </pc:sldMkLst>
      </pc:sldChg>
      <pc:sldChg chg="del">
        <pc:chgData name="Tegischer Lukas" userId="f78daebb-0565-485c-bd0e-1cd035e796ff" providerId="ADAL" clId="{1BD77E5D-AD63-42E5-92C4-823CC3F66884}" dt="2021-03-10T08:08:56.105" v="778" actId="47"/>
        <pc:sldMkLst>
          <pc:docMk/>
          <pc:sldMk cId="1006095775" sldId="314"/>
        </pc:sldMkLst>
      </pc:sldChg>
      <pc:sldChg chg="addSp delSp modSp add mod delAnim modAnim">
        <pc:chgData name="Tegischer Lukas" userId="f78daebb-0565-485c-bd0e-1cd035e796ff" providerId="ADAL" clId="{1BD77E5D-AD63-42E5-92C4-823CC3F66884}" dt="2021-03-10T08:00:50.174" v="424" actId="1076"/>
        <pc:sldMkLst>
          <pc:docMk/>
          <pc:sldMk cId="954121800" sldId="315"/>
        </pc:sldMkLst>
        <pc:spChg chg="mod">
          <ac:chgData name="Tegischer Lukas" userId="f78daebb-0565-485c-bd0e-1cd035e796ff" providerId="ADAL" clId="{1BD77E5D-AD63-42E5-92C4-823CC3F66884}" dt="2021-03-10T07:53:37.318" v="105" actId="20577"/>
          <ac:spMkLst>
            <pc:docMk/>
            <pc:sldMk cId="954121800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3:44.417" v="106" actId="478"/>
          <ac:spMkLst>
            <pc:docMk/>
            <pc:sldMk cId="954121800" sldId="31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BD77E5D-AD63-42E5-92C4-823CC3F66884}" dt="2021-03-10T07:54:40.421" v="129" actId="21"/>
          <ac:spMkLst>
            <pc:docMk/>
            <pc:sldMk cId="954121800" sldId="315"/>
            <ac:spMk id="4" creationId="{56F32EE9-6549-4985-AE91-229E7449DDE2}"/>
          </ac:spMkLst>
        </pc:spChg>
        <pc:spChg chg="add mod">
          <ac:chgData name="Tegischer Lukas" userId="f78daebb-0565-485c-bd0e-1cd035e796ff" providerId="ADAL" clId="{1BD77E5D-AD63-42E5-92C4-823CC3F66884}" dt="2021-03-10T07:55:07.906" v="138" actId="1076"/>
          <ac:spMkLst>
            <pc:docMk/>
            <pc:sldMk cId="954121800" sldId="315"/>
            <ac:spMk id="5" creationId="{9EF9E421-DD9B-42BE-AED5-0D1453D2B86D}"/>
          </ac:spMkLst>
        </pc:spChg>
        <pc:spChg chg="del">
          <ac:chgData name="Tegischer Lukas" userId="f78daebb-0565-485c-bd0e-1cd035e796ff" providerId="ADAL" clId="{1BD77E5D-AD63-42E5-92C4-823CC3F66884}" dt="2021-03-10T07:53:45.498" v="107" actId="478"/>
          <ac:spMkLst>
            <pc:docMk/>
            <pc:sldMk cId="954121800" sldId="315"/>
            <ac:spMk id="11" creationId="{5D0BD138-C865-4A33-967E-CA295ED16D4D}"/>
          </ac:spMkLst>
        </pc:spChg>
        <pc:spChg chg="del">
          <ac:chgData name="Tegischer Lukas" userId="f78daebb-0565-485c-bd0e-1cd035e796ff" providerId="ADAL" clId="{1BD77E5D-AD63-42E5-92C4-823CC3F66884}" dt="2021-03-10T07:53:46.474" v="108" actId="478"/>
          <ac:spMkLst>
            <pc:docMk/>
            <pc:sldMk cId="954121800" sldId="315"/>
            <ac:spMk id="13" creationId="{F1719804-58B0-4014-B127-68A1798B4C63}"/>
          </ac:spMkLst>
        </pc:spChg>
        <pc:picChg chg="add mod">
          <ac:chgData name="Tegischer Lukas" userId="f78daebb-0565-485c-bd0e-1cd035e796ff" providerId="ADAL" clId="{1BD77E5D-AD63-42E5-92C4-823CC3F66884}" dt="2021-03-10T07:54:57.354" v="136" actId="1076"/>
          <ac:picMkLst>
            <pc:docMk/>
            <pc:sldMk cId="954121800" sldId="315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50.174" v="424" actId="1076"/>
          <ac:picMkLst>
            <pc:docMk/>
            <pc:sldMk cId="954121800" sldId="315"/>
            <ac:picMk id="14" creationId="{053D7308-DE5D-4085-8981-CCF5F27D1668}"/>
          </ac:picMkLst>
        </pc:picChg>
        <pc:picChg chg="del">
          <ac:chgData name="Tegischer Lukas" userId="f78daebb-0565-485c-bd0e-1cd035e796ff" providerId="ADAL" clId="{1BD77E5D-AD63-42E5-92C4-823CC3F66884}" dt="2021-03-10T07:53:46.967" v="109" actId="478"/>
          <ac:picMkLst>
            <pc:docMk/>
            <pc:sldMk cId="954121800" sldId="315"/>
            <ac:picMk id="20" creationId="{9EA8F967-8C63-469B-B5E1-9873FC0B91C4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07:56.248" v="660"/>
        <pc:sldMkLst>
          <pc:docMk/>
          <pc:sldMk cId="1152790701" sldId="316"/>
        </pc:sldMkLst>
        <pc:spChg chg="mod">
          <ac:chgData name="Tegischer Lukas" userId="f78daebb-0565-485c-bd0e-1cd035e796ff" providerId="ADAL" clId="{1BD77E5D-AD63-42E5-92C4-823CC3F66884}" dt="2021-03-10T07:57:23.161" v="285" actId="1076"/>
          <ac:spMkLst>
            <pc:docMk/>
            <pc:sldMk cId="1152790701" sldId="31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7:25.186" v="286" actId="1076"/>
          <ac:spMkLst>
            <pc:docMk/>
            <pc:sldMk cId="1152790701" sldId="316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5:38.563" v="141" actId="478"/>
          <ac:spMkLst>
            <pc:docMk/>
            <pc:sldMk cId="1152790701" sldId="316"/>
            <ac:spMk id="4" creationId="{56F32EE9-6549-4985-AE91-229E7449DDE2}"/>
          </ac:spMkLst>
        </pc:spChg>
        <pc:spChg chg="del">
          <ac:chgData name="Tegischer Lukas" userId="f78daebb-0565-485c-bd0e-1cd035e796ff" providerId="ADAL" clId="{1BD77E5D-AD63-42E5-92C4-823CC3F66884}" dt="2021-03-10T07:55:43.014" v="143" actId="478"/>
          <ac:spMkLst>
            <pc:docMk/>
            <pc:sldMk cId="1152790701" sldId="316"/>
            <ac:spMk id="5" creationId="{9EF9E421-DD9B-42BE-AED5-0D1453D2B86D}"/>
          </ac:spMkLst>
        </pc:spChg>
        <pc:spChg chg="add mod">
          <ac:chgData name="Tegischer Lukas" userId="f78daebb-0565-485c-bd0e-1cd035e796ff" providerId="ADAL" clId="{1BD77E5D-AD63-42E5-92C4-823CC3F66884}" dt="2021-03-10T07:57:26.954" v="287" actId="1076"/>
          <ac:spMkLst>
            <pc:docMk/>
            <pc:sldMk cId="1152790701" sldId="316"/>
            <ac:spMk id="6" creationId="{9FA6630F-E5C4-4F50-ABBF-CC11493292CA}"/>
          </ac:spMkLst>
        </pc:spChg>
        <pc:spChg chg="add mod">
          <ac:chgData name="Tegischer Lukas" userId="f78daebb-0565-485c-bd0e-1cd035e796ff" providerId="ADAL" clId="{1BD77E5D-AD63-42E5-92C4-823CC3F66884}" dt="2021-03-10T07:58:17.572" v="386" actId="403"/>
          <ac:spMkLst>
            <pc:docMk/>
            <pc:sldMk cId="1152790701" sldId="316"/>
            <ac:spMk id="7" creationId="{019B2011-D3CF-4D52-B68F-11BD7C366864}"/>
          </ac:spMkLst>
        </pc:spChg>
        <pc:spChg chg="add mod">
          <ac:chgData name="Tegischer Lukas" userId="f78daebb-0565-485c-bd0e-1cd035e796ff" providerId="ADAL" clId="{1BD77E5D-AD63-42E5-92C4-823CC3F66884}" dt="2021-03-10T07:58:26.486" v="391" actId="20577"/>
          <ac:spMkLst>
            <pc:docMk/>
            <pc:sldMk cId="1152790701" sldId="316"/>
            <ac:spMk id="10" creationId="{3474B6AA-C743-4F89-9766-4EF2154644EE}"/>
          </ac:spMkLst>
        </pc:spChg>
        <pc:spChg chg="add mod">
          <ac:chgData name="Tegischer Lukas" userId="f78daebb-0565-485c-bd0e-1cd035e796ff" providerId="ADAL" clId="{1BD77E5D-AD63-42E5-92C4-823CC3F66884}" dt="2021-03-10T07:58:33.754" v="395" actId="20577"/>
          <ac:spMkLst>
            <pc:docMk/>
            <pc:sldMk cId="1152790701" sldId="316"/>
            <ac:spMk id="11" creationId="{CB1FD612-B19B-418C-BCD2-E8AC237F15D7}"/>
          </ac:spMkLst>
        </pc:spChg>
        <pc:spChg chg="add mod">
          <ac:chgData name="Tegischer Lukas" userId="f78daebb-0565-485c-bd0e-1cd035e796ff" providerId="ADAL" clId="{1BD77E5D-AD63-42E5-92C4-823CC3F66884}" dt="2021-03-10T07:58:39.613" v="400" actId="20577"/>
          <ac:spMkLst>
            <pc:docMk/>
            <pc:sldMk cId="1152790701" sldId="316"/>
            <ac:spMk id="12" creationId="{4900CBB0-0111-4369-8E65-C62AC6128D87}"/>
          </ac:spMkLst>
        </pc:spChg>
        <pc:picChg chg="del">
          <ac:chgData name="Tegischer Lukas" userId="f78daebb-0565-485c-bd0e-1cd035e796ff" providerId="ADAL" clId="{1BD77E5D-AD63-42E5-92C4-823CC3F66884}" dt="2021-03-10T07:55:40.350" v="142" actId="478"/>
          <ac:picMkLst>
            <pc:docMk/>
            <pc:sldMk cId="1152790701" sldId="316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46.890" v="423" actId="1076"/>
          <ac:picMkLst>
            <pc:docMk/>
            <pc:sldMk cId="1152790701" sldId="316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10.410" v="430" actId="1076"/>
        <pc:sldMkLst>
          <pc:docMk/>
          <pc:sldMk cId="1047625321" sldId="317"/>
        </pc:sldMkLst>
        <pc:spChg chg="mod">
          <ac:chgData name="Tegischer Lukas" userId="f78daebb-0565-485c-bd0e-1cd035e796ff" providerId="ADAL" clId="{1BD77E5D-AD63-42E5-92C4-823CC3F66884}" dt="2021-03-10T08:01:10.410" v="430" actId="1076"/>
          <ac:spMkLst>
            <pc:docMk/>
            <pc:sldMk cId="1047625321" sldId="317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9:03.459" v="402" actId="478"/>
          <ac:spMkLst>
            <pc:docMk/>
            <pc:sldMk cId="1047625321" sldId="317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6" creationId="{9FA6630F-E5C4-4F50-ABBF-CC11493292CA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7" creationId="{019B2011-D3CF-4D52-B68F-11BD7C366864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0" creationId="{3474B6AA-C743-4F89-9766-4EF2154644EE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1" creationId="{CB1FD612-B19B-418C-BCD2-E8AC237F15D7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2" creationId="{4900CBB0-0111-4369-8E65-C62AC6128D87}"/>
          </ac:spMkLst>
        </pc:spChg>
        <pc:graphicFrameChg chg="add mod modGraphic">
          <ac:chgData name="Tegischer Lukas" userId="f78daebb-0565-485c-bd0e-1cd035e796ff" providerId="ADAL" clId="{1BD77E5D-AD63-42E5-92C4-823CC3F66884}" dt="2021-03-10T08:01:08.210" v="429" actId="1076"/>
          <ac:graphicFrameMkLst>
            <pc:docMk/>
            <pc:sldMk cId="1047625321" sldId="317"/>
            <ac:graphicFrameMk id="4" creationId="{492E4C6A-342E-4407-8A0E-C6A5204C9FF9}"/>
          </ac:graphicFrameMkLst>
        </pc:graphicFrameChg>
        <pc:picChg chg="add del mod">
          <ac:chgData name="Tegischer Lukas" userId="f78daebb-0565-485c-bd0e-1cd035e796ff" providerId="ADAL" clId="{1BD77E5D-AD63-42E5-92C4-823CC3F66884}" dt="2021-03-10T08:01:04.058" v="428" actId="478"/>
          <ac:picMkLst>
            <pc:docMk/>
            <pc:sldMk cId="1047625321" sldId="317"/>
            <ac:picMk id="13" creationId="{0AFDCA3B-DE0A-49AA-AC10-9970A5D296E7}"/>
          </ac:picMkLst>
        </pc:picChg>
        <pc:picChg chg="mod">
          <ac:chgData name="Tegischer Lukas" userId="f78daebb-0565-485c-bd0e-1cd035e796ff" providerId="ADAL" clId="{1BD77E5D-AD63-42E5-92C4-823CC3F66884}" dt="2021-03-10T08:00:44.178" v="422" actId="1076"/>
          <ac:picMkLst>
            <pc:docMk/>
            <pc:sldMk cId="1047625321" sldId="317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30.810" v="438" actId="1076"/>
        <pc:sldMkLst>
          <pc:docMk/>
          <pc:sldMk cId="1223748339" sldId="318"/>
        </pc:sldMkLst>
        <pc:spChg chg="mod">
          <ac:chgData name="Tegischer Lukas" userId="f78daebb-0565-485c-bd0e-1cd035e796ff" providerId="ADAL" clId="{1BD77E5D-AD63-42E5-92C4-823CC3F66884}" dt="2021-03-10T08:01:15.729" v="433" actId="1076"/>
          <ac:spMkLst>
            <pc:docMk/>
            <pc:sldMk cId="1223748339" sldId="318"/>
            <ac:spMk id="2" creationId="{00000000-0000-0000-0000-000000000000}"/>
          </ac:spMkLst>
        </pc:spChg>
        <pc:graphicFrameChg chg="del">
          <ac:chgData name="Tegischer Lukas" userId="f78daebb-0565-485c-bd0e-1cd035e796ff" providerId="ADAL" clId="{1BD77E5D-AD63-42E5-92C4-823CC3F66884}" dt="2021-03-10T08:01:14.165" v="432" actId="478"/>
          <ac:graphicFrameMkLst>
            <pc:docMk/>
            <pc:sldMk cId="1223748339" sldId="318"/>
            <ac:graphicFrameMk id="4" creationId="{492E4C6A-342E-4407-8A0E-C6A5204C9FF9}"/>
          </ac:graphicFrameMkLst>
        </pc:graphicFrameChg>
        <pc:picChg chg="add mod">
          <ac:chgData name="Tegischer Lukas" userId="f78daebb-0565-485c-bd0e-1cd035e796ff" providerId="ADAL" clId="{1BD77E5D-AD63-42E5-92C4-823CC3F66884}" dt="2021-03-10T08:01:30.810" v="438" actId="1076"/>
          <ac:picMkLst>
            <pc:docMk/>
            <pc:sldMk cId="1223748339" sldId="318"/>
            <ac:picMk id="5" creationId="{12442393-5F30-4D19-A956-C64DA3486E6B}"/>
          </ac:picMkLst>
        </pc:picChg>
      </pc:sldChg>
      <pc:sldChg chg="addSp delSp modSp add mod modAnim">
        <pc:chgData name="Tegischer Lukas" userId="f78daebb-0565-485c-bd0e-1cd035e796ff" providerId="ADAL" clId="{1BD77E5D-AD63-42E5-92C4-823CC3F66884}" dt="2021-03-10T08:07:42.510" v="657"/>
        <pc:sldMkLst>
          <pc:docMk/>
          <pc:sldMk cId="1457261886" sldId="319"/>
        </pc:sldMkLst>
        <pc:spChg chg="mod">
          <ac:chgData name="Tegischer Lukas" userId="f78daebb-0565-485c-bd0e-1cd035e796ff" providerId="ADAL" clId="{1BD77E5D-AD63-42E5-92C4-823CC3F66884}" dt="2021-03-10T08:07:01.570" v="642" actId="1076"/>
          <ac:spMkLst>
            <pc:docMk/>
            <pc:sldMk cId="1457261886" sldId="31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06:59.193" v="641" actId="1076"/>
          <ac:spMkLst>
            <pc:docMk/>
            <pc:sldMk cId="1457261886" sldId="319"/>
            <ac:spMk id="3" creationId="{E65B697F-13D8-4E51-A068-4A6A780894E5}"/>
          </ac:spMkLst>
        </pc:spChg>
        <pc:spChg chg="add del mod">
          <ac:chgData name="Tegischer Lukas" userId="f78daebb-0565-485c-bd0e-1cd035e796ff" providerId="ADAL" clId="{1BD77E5D-AD63-42E5-92C4-823CC3F66884}" dt="2021-03-10T08:05:03.762" v="577" actId="478"/>
          <ac:spMkLst>
            <pc:docMk/>
            <pc:sldMk cId="1457261886" sldId="319"/>
            <ac:spMk id="4" creationId="{6FDF6C33-8A45-4B53-9B68-26BCCBF2AF15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6" creationId="{DF56D283-81F8-4778-9302-E8134935DA46}"/>
          </ac:spMkLst>
        </pc:spChg>
        <pc:spChg chg="add mod">
          <ac:chgData name="Tegischer Lukas" userId="f78daebb-0565-485c-bd0e-1cd035e796ff" providerId="ADAL" clId="{1BD77E5D-AD63-42E5-92C4-823CC3F66884}" dt="2021-03-10T08:07:32.937" v="653" actId="1076"/>
          <ac:spMkLst>
            <pc:docMk/>
            <pc:sldMk cId="1457261886" sldId="319"/>
            <ac:spMk id="7" creationId="{056FEA2B-90C6-4463-890C-28FABCF2D782}"/>
          </ac:spMkLst>
        </pc:spChg>
        <pc:spChg chg="add del mod">
          <ac:chgData name="Tegischer Lukas" userId="f78daebb-0565-485c-bd0e-1cd035e796ff" providerId="ADAL" clId="{1BD77E5D-AD63-42E5-92C4-823CC3F66884}" dt="2021-03-10T08:05:36.458" v="609" actId="478"/>
          <ac:spMkLst>
            <pc:docMk/>
            <pc:sldMk cId="1457261886" sldId="319"/>
            <ac:spMk id="8" creationId="{34E0F1F0-5971-4219-931B-2EE30BA8E4CA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9" creationId="{415B4EBE-5091-4BB4-810D-90331D00CBF8}"/>
          </ac:spMkLst>
        </pc:spChg>
        <pc:spChg chg="add mod">
          <ac:chgData name="Tegischer Lukas" userId="f78daebb-0565-485c-bd0e-1cd035e796ff" providerId="ADAL" clId="{1BD77E5D-AD63-42E5-92C4-823CC3F66884}" dt="2021-03-10T08:07:28.434" v="651" actId="207"/>
          <ac:spMkLst>
            <pc:docMk/>
            <pc:sldMk cId="1457261886" sldId="319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1" creationId="{4F677EE4-7AE5-4116-92BC-944C9E5AF408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2" creationId="{DBEEA67A-C70A-4915-A305-240FDDD8728D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3" creationId="{5F2F213D-7232-41A1-BE65-766922B49484}"/>
          </ac:spMkLst>
        </pc:spChg>
        <pc:picChg chg="del">
          <ac:chgData name="Tegischer Lukas" userId="f78daebb-0565-485c-bd0e-1cd035e796ff" providerId="ADAL" clId="{1BD77E5D-AD63-42E5-92C4-823CC3F66884}" dt="2021-03-10T08:02:03.889" v="455" actId="478"/>
          <ac:picMkLst>
            <pc:docMk/>
            <pc:sldMk cId="1457261886" sldId="319"/>
            <ac:picMk id="5" creationId="{12442393-5F30-4D19-A956-C64DA3486E6B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12:11.546" v="835" actId="1076"/>
        <pc:sldMkLst>
          <pc:docMk/>
          <pc:sldMk cId="407051604" sldId="320"/>
        </pc:sldMkLst>
        <pc:spChg chg="mod">
          <ac:chgData name="Tegischer Lukas" userId="f78daebb-0565-485c-bd0e-1cd035e796ff" providerId="ADAL" clId="{1BD77E5D-AD63-42E5-92C4-823CC3F66884}" dt="2021-03-10T08:12:11.546" v="835" actId="1076"/>
          <ac:spMkLst>
            <pc:docMk/>
            <pc:sldMk cId="407051604" sldId="320"/>
            <ac:spMk id="2" creationId="{00000000-0000-0000-0000-000000000000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3" creationId="{E65B697F-13D8-4E51-A068-4A6A780894E5}"/>
          </ac:spMkLst>
        </pc:spChg>
        <pc:spChg chg="add mod">
          <ac:chgData name="Tegischer Lukas" userId="f78daebb-0565-485c-bd0e-1cd035e796ff" providerId="ADAL" clId="{1BD77E5D-AD63-42E5-92C4-823CC3F66884}" dt="2021-03-10T08:12:09.041" v="834" actId="1076"/>
          <ac:spMkLst>
            <pc:docMk/>
            <pc:sldMk cId="407051604" sldId="320"/>
            <ac:spMk id="4" creationId="{C02EFF20-6065-435C-A023-F9F5946229CF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5" creationId="{2168B74E-0135-4894-833F-CCEBC048A467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6" creationId="{DF56D283-81F8-4778-9302-E8134935DA46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7" creationId="{056FEA2B-90C6-4463-890C-28FABCF2D782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9" creationId="{415B4EBE-5091-4BB4-810D-90331D00CBF8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10" creationId="{063C8AA7-BF29-46B2-9AF4-6D7AAA63762F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1" creationId="{4F677EE4-7AE5-4116-92BC-944C9E5AF408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2" creationId="{DBEEA67A-C70A-4915-A305-240FDDD8728D}"/>
          </ac:spMkLst>
        </pc:spChg>
        <pc:spChg chg="del">
          <ac:chgData name="Tegischer Lukas" userId="f78daebb-0565-485c-bd0e-1cd035e796ff" providerId="ADAL" clId="{1BD77E5D-AD63-42E5-92C4-823CC3F66884}" dt="2021-03-10T08:09:27.953" v="780" actId="478"/>
          <ac:spMkLst>
            <pc:docMk/>
            <pc:sldMk cId="407051604" sldId="320"/>
            <ac:spMk id="13" creationId="{5F2F213D-7232-41A1-BE65-766922B49484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4:18.236" v="922"/>
        <pc:sldMkLst>
          <pc:docMk/>
          <pc:sldMk cId="373495819" sldId="321"/>
        </pc:sldMkLst>
        <pc:spChg chg="mod">
          <ac:chgData name="Tegischer Lukas" userId="f78daebb-0565-485c-bd0e-1cd035e796ff" providerId="ADAL" clId="{1BD77E5D-AD63-42E5-92C4-823CC3F66884}" dt="2021-03-10T08:12:55.897" v="868" actId="1076"/>
          <ac:spMkLst>
            <pc:docMk/>
            <pc:sldMk cId="373495819" sldId="321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8:12:40.823" v="856" actId="478"/>
          <ac:spMkLst>
            <pc:docMk/>
            <pc:sldMk cId="373495819" sldId="321"/>
            <ac:spMk id="3" creationId="{E65B697F-13D8-4E51-A068-4A6A780894E5}"/>
          </ac:spMkLst>
        </pc:spChg>
        <pc:spChg chg="del">
          <ac:chgData name="Tegischer Lukas" userId="f78daebb-0565-485c-bd0e-1cd035e796ff" providerId="ADAL" clId="{1BD77E5D-AD63-42E5-92C4-823CC3F66884}" dt="2021-03-10T08:12:42.950" v="858" actId="478"/>
          <ac:spMkLst>
            <pc:docMk/>
            <pc:sldMk cId="373495819" sldId="321"/>
            <ac:spMk id="4" creationId="{C02EFF20-6065-435C-A023-F9F5946229CF}"/>
          </ac:spMkLst>
        </pc:spChg>
        <pc:spChg chg="del">
          <ac:chgData name="Tegischer Lukas" userId="f78daebb-0565-485c-bd0e-1cd035e796ff" providerId="ADAL" clId="{1BD77E5D-AD63-42E5-92C4-823CC3F66884}" dt="2021-03-10T08:12:41.937" v="857" actId="478"/>
          <ac:spMkLst>
            <pc:docMk/>
            <pc:sldMk cId="373495819" sldId="321"/>
            <ac:spMk id="5" creationId="{2168B74E-0135-4894-833F-CCEBC048A467}"/>
          </ac:spMkLst>
        </pc:spChg>
        <pc:spChg chg="add mod">
          <ac:chgData name="Tegischer Lukas" userId="f78daebb-0565-485c-bd0e-1cd035e796ff" providerId="ADAL" clId="{1BD77E5D-AD63-42E5-92C4-823CC3F66884}" dt="2021-03-10T08:12:58.009" v="869" actId="1076"/>
          <ac:spMkLst>
            <pc:docMk/>
            <pc:sldMk cId="373495819" sldId="321"/>
            <ac:spMk id="6" creationId="{FB99D101-8CD5-4AAD-9D41-69F84DA27C43}"/>
          </ac:spMkLst>
        </pc:spChg>
        <pc:spChg chg="mod">
          <ac:chgData name="Tegischer Lukas" userId="f78daebb-0565-485c-bd0e-1cd035e796ff" providerId="ADAL" clId="{1BD77E5D-AD63-42E5-92C4-823CC3F66884}" dt="2021-03-10T08:13:17.917" v="892" actId="1076"/>
          <ac:spMkLst>
            <pc:docMk/>
            <pc:sldMk cId="373495819" sldId="321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2:27.344" v="839" actId="478"/>
          <ac:spMkLst>
            <pc:docMk/>
            <pc:sldMk cId="373495819" sldId="321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13:13.678" v="891" actId="20577"/>
          <ac:spMkLst>
            <pc:docMk/>
            <pc:sldMk cId="373495819" sldId="321"/>
            <ac:spMk id="11" creationId="{D2025DE3-6304-42AD-BF2E-57C5D64BA08F}"/>
          </ac:spMkLst>
        </pc:spChg>
        <pc:spChg chg="add mod">
          <ac:chgData name="Tegischer Lukas" userId="f78daebb-0565-485c-bd0e-1cd035e796ff" providerId="ADAL" clId="{1BD77E5D-AD63-42E5-92C4-823CC3F66884}" dt="2021-03-10T08:13:51.482" v="920" actId="1076"/>
          <ac:spMkLst>
            <pc:docMk/>
            <pc:sldMk cId="373495819" sldId="321"/>
            <ac:spMk id="12" creationId="{F016E392-78FA-410F-8032-18900D3A0FD2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6:29.045" v="976"/>
        <pc:sldMkLst>
          <pc:docMk/>
          <pc:sldMk cId="1600575517" sldId="322"/>
        </pc:sldMkLst>
        <pc:spChg chg="del">
          <ac:chgData name="Tegischer Lukas" userId="f78daebb-0565-485c-bd0e-1cd035e796ff" providerId="ADAL" clId="{1BD77E5D-AD63-42E5-92C4-823CC3F66884}" dt="2021-03-10T08:14:41.769" v="927" actId="478"/>
          <ac:spMkLst>
            <pc:docMk/>
            <pc:sldMk cId="1600575517" sldId="32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4:53.969" v="934" actId="1076"/>
          <ac:spMkLst>
            <pc:docMk/>
            <pc:sldMk cId="1600575517" sldId="322"/>
            <ac:spMk id="3" creationId="{7889C1D2-43F4-4C0C-B62A-5F9BBF6A4AB6}"/>
          </ac:spMkLst>
        </pc:spChg>
        <pc:spChg chg="add mod">
          <ac:chgData name="Tegischer Lukas" userId="f78daebb-0565-485c-bd0e-1cd035e796ff" providerId="ADAL" clId="{1BD77E5D-AD63-42E5-92C4-823CC3F66884}" dt="2021-03-10T08:15:10.266" v="941" actId="1076"/>
          <ac:spMkLst>
            <pc:docMk/>
            <pc:sldMk cId="1600575517" sldId="322"/>
            <ac:spMk id="4" creationId="{51F6B8C6-52D8-460D-82AE-65530507DAF2}"/>
          </ac:spMkLst>
        </pc:spChg>
        <pc:spChg chg="mod">
          <ac:chgData name="Tegischer Lukas" userId="f78daebb-0565-485c-bd0e-1cd035e796ff" providerId="ADAL" clId="{1BD77E5D-AD63-42E5-92C4-823CC3F66884}" dt="2021-03-10T08:14:50.685" v="933" actId="207"/>
          <ac:spMkLst>
            <pc:docMk/>
            <pc:sldMk cId="1600575517" sldId="322"/>
            <ac:spMk id="6" creationId="{FB99D101-8CD5-4AAD-9D41-69F84DA27C43}"/>
          </ac:spMkLst>
        </pc:spChg>
        <pc:spChg chg="del">
          <ac:chgData name="Tegischer Lukas" userId="f78daebb-0565-485c-bd0e-1cd035e796ff" providerId="ADAL" clId="{1BD77E5D-AD63-42E5-92C4-823CC3F66884}" dt="2021-03-10T08:14:40.423" v="926" actId="478"/>
          <ac:spMkLst>
            <pc:docMk/>
            <pc:sldMk cId="1600575517" sldId="322"/>
            <ac:spMk id="8" creationId="{75535B68-3BA4-4291-9370-A59F7A6E749C}"/>
          </ac:spMkLst>
        </pc:spChg>
        <pc:spChg chg="add mod">
          <ac:chgData name="Tegischer Lukas" userId="f78daebb-0565-485c-bd0e-1cd035e796ff" providerId="ADAL" clId="{1BD77E5D-AD63-42E5-92C4-823CC3F66884}" dt="2021-03-10T08:15:16.442" v="946" actId="20577"/>
          <ac:spMkLst>
            <pc:docMk/>
            <pc:sldMk cId="1600575517" sldId="322"/>
            <ac:spMk id="10" creationId="{382C1CBE-7DDD-4EE3-89F6-3BC18BF16079}"/>
          </ac:spMkLst>
        </pc:spChg>
        <pc:spChg chg="del">
          <ac:chgData name="Tegischer Lukas" userId="f78daebb-0565-485c-bd0e-1cd035e796ff" providerId="ADAL" clId="{1BD77E5D-AD63-42E5-92C4-823CC3F66884}" dt="2021-03-10T08:14:38.452" v="924" actId="478"/>
          <ac:spMkLst>
            <pc:docMk/>
            <pc:sldMk cId="1600575517" sldId="322"/>
            <ac:spMk id="11" creationId="{D2025DE3-6304-42AD-BF2E-57C5D64BA08F}"/>
          </ac:spMkLst>
        </pc:spChg>
        <pc:spChg chg="del">
          <ac:chgData name="Tegischer Lukas" userId="f78daebb-0565-485c-bd0e-1cd035e796ff" providerId="ADAL" clId="{1BD77E5D-AD63-42E5-92C4-823CC3F66884}" dt="2021-03-10T08:14:39.625" v="925" actId="478"/>
          <ac:spMkLst>
            <pc:docMk/>
            <pc:sldMk cId="1600575517" sldId="322"/>
            <ac:spMk id="12" creationId="{F016E392-78FA-410F-8032-18900D3A0FD2}"/>
          </ac:spMkLst>
        </pc:spChg>
      </pc:sldChg>
      <pc:sldChg chg="addSp delSp modSp add mod ord addAnim delAnim modAnim">
        <pc:chgData name="Tegischer Lukas" userId="f78daebb-0565-485c-bd0e-1cd035e796ff" providerId="ADAL" clId="{1BD77E5D-AD63-42E5-92C4-823CC3F66884}" dt="2021-03-10T08:16:31.387" v="977"/>
        <pc:sldMkLst>
          <pc:docMk/>
          <pc:sldMk cId="3358788559" sldId="323"/>
        </pc:sldMkLst>
        <pc:spChg chg="del">
          <ac:chgData name="Tegischer Lukas" userId="f78daebb-0565-485c-bd0e-1cd035e796ff" providerId="ADAL" clId="{1BD77E5D-AD63-42E5-92C4-823CC3F66884}" dt="2021-03-10T08:15:40.258" v="955" actId="478"/>
          <ac:spMkLst>
            <pc:docMk/>
            <pc:sldMk cId="3358788559" sldId="32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5:56.249" v="961" actId="1076"/>
          <ac:spMkLst>
            <pc:docMk/>
            <pc:sldMk cId="3358788559" sldId="323"/>
            <ac:spMk id="3" creationId="{A570FB4D-55F1-464D-9A81-80EDD979BD0A}"/>
          </ac:spMkLst>
        </pc:spChg>
        <pc:spChg chg="add mod">
          <ac:chgData name="Tegischer Lukas" userId="f78daebb-0565-485c-bd0e-1cd035e796ff" providerId="ADAL" clId="{1BD77E5D-AD63-42E5-92C4-823CC3F66884}" dt="2021-03-10T08:16:11.258" v="968" actId="403"/>
          <ac:spMkLst>
            <pc:docMk/>
            <pc:sldMk cId="3358788559" sldId="323"/>
            <ac:spMk id="4" creationId="{1AF3865D-50E9-47D6-A98E-F0CCE747C495}"/>
          </ac:spMkLst>
        </pc:spChg>
        <pc:spChg chg="add del mod">
          <ac:chgData name="Tegischer Lukas" userId="f78daebb-0565-485c-bd0e-1cd035e796ff" providerId="ADAL" clId="{1BD77E5D-AD63-42E5-92C4-823CC3F66884}" dt="2021-03-10T08:16:09.600" v="966"/>
          <ac:spMkLst>
            <pc:docMk/>
            <pc:sldMk cId="3358788559" sldId="323"/>
            <ac:spMk id="5" creationId="{C1BE36FC-5552-43C4-8D3A-9B75F27F51E5}"/>
          </ac:spMkLst>
        </pc:spChg>
        <pc:spChg chg="add del">
          <ac:chgData name="Tegischer Lukas" userId="f78daebb-0565-485c-bd0e-1cd035e796ff" providerId="ADAL" clId="{1BD77E5D-AD63-42E5-92C4-823CC3F66884}" dt="2021-03-10T08:15:38.360" v="953" actId="478"/>
          <ac:spMkLst>
            <pc:docMk/>
            <pc:sldMk cId="3358788559" sldId="323"/>
            <ac:spMk id="6" creationId="{FB99D101-8CD5-4AAD-9D41-69F84DA27C43}"/>
          </ac:spMkLst>
        </pc:spChg>
        <pc:spChg chg="add del">
          <ac:chgData name="Tegischer Lukas" userId="f78daebb-0565-485c-bd0e-1cd035e796ff" providerId="ADAL" clId="{1BD77E5D-AD63-42E5-92C4-823CC3F66884}" dt="2021-03-10T08:15:39.125" v="954" actId="478"/>
          <ac:spMkLst>
            <pc:docMk/>
            <pc:sldMk cId="3358788559" sldId="323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5:33.297" v="950" actId="478"/>
          <ac:spMkLst>
            <pc:docMk/>
            <pc:sldMk cId="3358788559" sldId="323"/>
            <ac:spMk id="11" creationId="{D2025DE3-6304-42AD-BF2E-57C5D64BA08F}"/>
          </ac:spMkLst>
        </pc:spChg>
        <pc:spChg chg="mod">
          <ac:chgData name="Tegischer Lukas" userId="f78daebb-0565-485c-bd0e-1cd035e796ff" providerId="ADAL" clId="{1BD77E5D-AD63-42E5-92C4-823CC3F66884}" dt="2021-03-10T08:15:45.057" v="957" actId="207"/>
          <ac:spMkLst>
            <pc:docMk/>
            <pc:sldMk cId="3358788559" sldId="323"/>
            <ac:spMk id="12" creationId="{F016E392-78FA-410F-8032-18900D3A0FD2}"/>
          </ac:spMkLst>
        </pc:spChg>
        <pc:spChg chg="add mod">
          <ac:chgData name="Tegischer Lukas" userId="f78daebb-0565-485c-bd0e-1cd035e796ff" providerId="ADAL" clId="{1BD77E5D-AD63-42E5-92C4-823CC3F66884}" dt="2021-03-10T08:16:24.424" v="975" actId="1076"/>
          <ac:spMkLst>
            <pc:docMk/>
            <pc:sldMk cId="3358788559" sldId="323"/>
            <ac:spMk id="13" creationId="{42100F84-6684-46A1-B851-2564CA841455}"/>
          </ac:spMkLst>
        </pc:spChg>
        <pc:picChg chg="add del">
          <ac:chgData name="Tegischer Lukas" userId="f78daebb-0565-485c-bd0e-1cd035e796ff" providerId="ADAL" clId="{1BD77E5D-AD63-42E5-92C4-823CC3F66884}" dt="2021-03-10T08:15:36.834" v="952" actId="478"/>
          <ac:picMkLst>
            <pc:docMk/>
            <pc:sldMk cId="3358788559" sldId="32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776B233B-DA36-45B6-9097-EEC66709A35C}"/>
    <pc:docChg chg="custSel delSld modSld">
      <pc:chgData name="Tegischer Lukas" userId="f78daebb-0565-485c-bd0e-1cd035e796ff" providerId="ADAL" clId="{776B233B-DA36-45B6-9097-EEC66709A35C}" dt="2022-11-05T22:44:23.120" v="29" actId="47"/>
      <pc:docMkLst>
        <pc:docMk/>
      </pc:docMkLst>
      <pc:sldChg chg="delSp mod delAnim">
        <pc:chgData name="Tegischer Lukas" userId="f78daebb-0565-485c-bd0e-1cd035e796ff" providerId="ADAL" clId="{776B233B-DA36-45B6-9097-EEC66709A35C}" dt="2022-11-05T22:43:47.289" v="1" actId="478"/>
        <pc:sldMkLst>
          <pc:docMk/>
          <pc:sldMk cId="336392357" sldId="256"/>
        </pc:sldMkLst>
        <pc:spChg chg="del">
          <ac:chgData name="Tegischer Lukas" userId="f78daebb-0565-485c-bd0e-1cd035e796ff" providerId="ADAL" clId="{776B233B-DA36-45B6-9097-EEC66709A35C}" dt="2022-11-05T22:43:47.289" v="1" actId="478"/>
          <ac:spMkLst>
            <pc:docMk/>
            <pc:sldMk cId="336392357" sldId="256"/>
            <ac:spMk id="4" creationId="{05F5701B-5420-4454-B15F-8E1E586146BC}"/>
          </ac:spMkLst>
        </pc:spChg>
        <pc:picChg chg="del">
          <ac:chgData name="Tegischer Lukas" userId="f78daebb-0565-485c-bd0e-1cd035e796ff" providerId="ADAL" clId="{776B233B-DA36-45B6-9097-EEC66709A35C}" dt="2022-11-05T22:43:45.936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776B233B-DA36-45B6-9097-EEC66709A35C}" dt="2022-11-05T22:44:23.120" v="29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776B233B-DA36-45B6-9097-EEC66709A35C}" dt="2022-11-05T22:44:18.145" v="25" actId="478"/>
        <pc:sldMkLst>
          <pc:docMk/>
          <pc:sldMk cId="442268101" sldId="295"/>
        </pc:sldMkLst>
        <pc:picChg chg="del">
          <ac:chgData name="Tegischer Lukas" userId="f78daebb-0565-485c-bd0e-1cd035e796ff" providerId="ADAL" clId="{776B233B-DA36-45B6-9097-EEC66709A35C}" dt="2022-11-05T22:44:18.145" v="25" actId="478"/>
          <ac:picMkLst>
            <pc:docMk/>
            <pc:sldMk cId="442268101" sldId="29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776B233B-DA36-45B6-9097-EEC66709A35C}" dt="2022-11-05T22:44:19.121" v="26" actId="478"/>
        <pc:sldMkLst>
          <pc:docMk/>
          <pc:sldMk cId="2688985938" sldId="338"/>
        </pc:sldMkLst>
        <pc:picChg chg="del">
          <ac:chgData name="Tegischer Lukas" userId="f78daebb-0565-485c-bd0e-1cd035e796ff" providerId="ADAL" clId="{776B233B-DA36-45B6-9097-EEC66709A35C}" dt="2022-11-05T22:44:19.121" v="26" actId="478"/>
          <ac:picMkLst>
            <pc:docMk/>
            <pc:sldMk cId="2688985938" sldId="33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776B233B-DA36-45B6-9097-EEC66709A35C}" dt="2022-11-05T22:43:49.058" v="2" actId="478"/>
        <pc:sldMkLst>
          <pc:docMk/>
          <pc:sldMk cId="223375814" sldId="398"/>
        </pc:sldMkLst>
        <pc:picChg chg="del">
          <ac:chgData name="Tegischer Lukas" userId="f78daebb-0565-485c-bd0e-1cd035e796ff" providerId="ADAL" clId="{776B233B-DA36-45B6-9097-EEC66709A35C}" dt="2022-11-05T22:43:49.058" v="2" actId="478"/>
          <ac:picMkLst>
            <pc:docMk/>
            <pc:sldMk cId="223375814" sldId="398"/>
            <ac:picMk id="11" creationId="{A0BFDD8A-F319-462C-A7F3-3E203BE3E601}"/>
          </ac:picMkLst>
        </pc:picChg>
      </pc:sldChg>
      <pc:sldChg chg="delSp mod">
        <pc:chgData name="Tegischer Lukas" userId="f78daebb-0565-485c-bd0e-1cd035e796ff" providerId="ADAL" clId="{776B233B-DA36-45B6-9097-EEC66709A35C}" dt="2022-11-05T22:43:50.352" v="3" actId="478"/>
        <pc:sldMkLst>
          <pc:docMk/>
          <pc:sldMk cId="2751453777" sldId="400"/>
        </pc:sldMkLst>
        <pc:picChg chg="del">
          <ac:chgData name="Tegischer Lukas" userId="f78daebb-0565-485c-bd0e-1cd035e796ff" providerId="ADAL" clId="{776B233B-DA36-45B6-9097-EEC66709A35C}" dt="2022-11-05T22:43:50.352" v="3" actId="478"/>
          <ac:picMkLst>
            <pc:docMk/>
            <pc:sldMk cId="2751453777" sldId="400"/>
            <ac:picMk id="11" creationId="{A0BFDD8A-F319-462C-A7F3-3E203BE3E601}"/>
          </ac:picMkLst>
        </pc:picChg>
      </pc:sldChg>
      <pc:sldChg chg="delSp mod">
        <pc:chgData name="Tegischer Lukas" userId="f78daebb-0565-485c-bd0e-1cd035e796ff" providerId="ADAL" clId="{776B233B-DA36-45B6-9097-EEC66709A35C}" dt="2022-11-05T22:43:52.719" v="5" actId="478"/>
        <pc:sldMkLst>
          <pc:docMk/>
          <pc:sldMk cId="2555751987" sldId="409"/>
        </pc:sldMkLst>
        <pc:picChg chg="del">
          <ac:chgData name="Tegischer Lukas" userId="f78daebb-0565-485c-bd0e-1cd035e796ff" providerId="ADAL" clId="{776B233B-DA36-45B6-9097-EEC66709A35C}" dt="2022-11-05T22:43:51.495" v="4" actId="478"/>
          <ac:picMkLst>
            <pc:docMk/>
            <pc:sldMk cId="2555751987" sldId="409"/>
            <ac:picMk id="11" creationId="{A0BFDD8A-F319-462C-A7F3-3E203BE3E601}"/>
          </ac:picMkLst>
        </pc:picChg>
        <pc:inkChg chg="del">
          <ac:chgData name="Tegischer Lukas" userId="f78daebb-0565-485c-bd0e-1cd035e796ff" providerId="ADAL" clId="{776B233B-DA36-45B6-9097-EEC66709A35C}" dt="2022-11-05T22:43:52.719" v="5" actId="478"/>
          <ac:inkMkLst>
            <pc:docMk/>
            <pc:sldMk cId="2555751987" sldId="409"/>
            <ac:inkMk id="2" creationId="{A5CED14F-2D32-4C14-8D6E-21A8075AD6D7}"/>
          </ac:inkMkLst>
        </pc:inkChg>
      </pc:sldChg>
      <pc:sldChg chg="delSp mod">
        <pc:chgData name="Tegischer Lukas" userId="f78daebb-0565-485c-bd0e-1cd035e796ff" providerId="ADAL" clId="{776B233B-DA36-45B6-9097-EEC66709A35C}" dt="2022-11-05T22:43:57.547" v="7" actId="478"/>
        <pc:sldMkLst>
          <pc:docMk/>
          <pc:sldMk cId="3730801387" sldId="410"/>
        </pc:sldMkLst>
        <pc:picChg chg="del">
          <ac:chgData name="Tegischer Lukas" userId="f78daebb-0565-485c-bd0e-1cd035e796ff" providerId="ADAL" clId="{776B233B-DA36-45B6-9097-EEC66709A35C}" dt="2022-11-05T22:43:56.621" v="6" actId="478"/>
          <ac:picMkLst>
            <pc:docMk/>
            <pc:sldMk cId="3730801387" sldId="410"/>
            <ac:picMk id="11" creationId="{A0BFDD8A-F319-462C-A7F3-3E203BE3E601}"/>
          </ac:picMkLst>
        </pc:picChg>
        <pc:inkChg chg="del">
          <ac:chgData name="Tegischer Lukas" userId="f78daebb-0565-485c-bd0e-1cd035e796ff" providerId="ADAL" clId="{776B233B-DA36-45B6-9097-EEC66709A35C}" dt="2022-11-05T22:43:57.547" v="7" actId="478"/>
          <ac:inkMkLst>
            <pc:docMk/>
            <pc:sldMk cId="3730801387" sldId="410"/>
            <ac:inkMk id="2" creationId="{2D50D045-6ED8-43BB-8BCA-D1E05FFFF822}"/>
          </ac:inkMkLst>
        </pc:inkChg>
      </pc:sldChg>
      <pc:sldChg chg="delSp mod">
        <pc:chgData name="Tegischer Lukas" userId="f78daebb-0565-485c-bd0e-1cd035e796ff" providerId="ADAL" clId="{776B233B-DA36-45B6-9097-EEC66709A35C}" dt="2022-11-05T22:44:15.033" v="22" actId="478"/>
        <pc:sldMkLst>
          <pc:docMk/>
          <pc:sldMk cId="1511095278" sldId="411"/>
        </pc:sldMkLst>
        <pc:picChg chg="del">
          <ac:chgData name="Tegischer Lukas" userId="f78daebb-0565-485c-bd0e-1cd035e796ff" providerId="ADAL" clId="{776B233B-DA36-45B6-9097-EEC66709A35C}" dt="2022-11-05T22:44:14.451" v="21" actId="478"/>
          <ac:picMkLst>
            <pc:docMk/>
            <pc:sldMk cId="1511095278" sldId="411"/>
            <ac:picMk id="14" creationId="{053D7308-DE5D-4085-8981-CCF5F27D1668}"/>
          </ac:picMkLst>
        </pc:picChg>
        <pc:inkChg chg="del">
          <ac:chgData name="Tegischer Lukas" userId="f78daebb-0565-485c-bd0e-1cd035e796ff" providerId="ADAL" clId="{776B233B-DA36-45B6-9097-EEC66709A35C}" dt="2022-11-05T22:44:15.033" v="22" actId="478"/>
          <ac:inkMkLst>
            <pc:docMk/>
            <pc:sldMk cId="1511095278" sldId="411"/>
            <ac:inkMk id="2" creationId="{33A3368F-994C-4F21-BC8C-0A08B9121EC0}"/>
          </ac:inkMkLst>
        </pc:inkChg>
      </pc:sldChg>
      <pc:sldChg chg="delSp mod">
        <pc:chgData name="Tegischer Lukas" userId="f78daebb-0565-485c-bd0e-1cd035e796ff" providerId="ADAL" clId="{776B233B-DA36-45B6-9097-EEC66709A35C}" dt="2022-11-05T22:44:06.252" v="14" actId="478"/>
        <pc:sldMkLst>
          <pc:docMk/>
          <pc:sldMk cId="4204377078" sldId="412"/>
        </pc:sldMkLst>
        <pc:picChg chg="del">
          <ac:chgData name="Tegischer Lukas" userId="f78daebb-0565-485c-bd0e-1cd035e796ff" providerId="ADAL" clId="{776B233B-DA36-45B6-9097-EEC66709A35C}" dt="2022-11-05T22:44:04.611" v="12" actId="478"/>
          <ac:picMkLst>
            <pc:docMk/>
            <pc:sldMk cId="4204377078" sldId="412"/>
            <ac:picMk id="11" creationId="{A0BFDD8A-F319-462C-A7F3-3E203BE3E601}"/>
          </ac:picMkLst>
        </pc:picChg>
        <pc:inkChg chg="del">
          <ac:chgData name="Tegischer Lukas" userId="f78daebb-0565-485c-bd0e-1cd035e796ff" providerId="ADAL" clId="{776B233B-DA36-45B6-9097-EEC66709A35C}" dt="2022-11-05T22:44:05.278" v="13" actId="478"/>
          <ac:inkMkLst>
            <pc:docMk/>
            <pc:sldMk cId="4204377078" sldId="412"/>
            <ac:inkMk id="2" creationId="{760613D2-6719-4416-A8D0-AAC9AA27AD28}"/>
          </ac:inkMkLst>
        </pc:inkChg>
        <pc:inkChg chg="del">
          <ac:chgData name="Tegischer Lukas" userId="f78daebb-0565-485c-bd0e-1cd035e796ff" providerId="ADAL" clId="{776B233B-DA36-45B6-9097-EEC66709A35C}" dt="2022-11-05T22:44:06.252" v="14" actId="478"/>
          <ac:inkMkLst>
            <pc:docMk/>
            <pc:sldMk cId="4204377078" sldId="412"/>
            <ac:inkMk id="3" creationId="{C05607C7-3086-4CFA-8A16-2E012B677CE1}"/>
          </ac:inkMkLst>
        </pc:inkChg>
      </pc:sldChg>
      <pc:sldChg chg="delSp mod">
        <pc:chgData name="Tegischer Lukas" userId="f78daebb-0565-485c-bd0e-1cd035e796ff" providerId="ADAL" clId="{776B233B-DA36-45B6-9097-EEC66709A35C}" dt="2022-11-05T22:43:59.928" v="9" actId="478"/>
        <pc:sldMkLst>
          <pc:docMk/>
          <pc:sldMk cId="32801638" sldId="413"/>
        </pc:sldMkLst>
        <pc:picChg chg="del">
          <ac:chgData name="Tegischer Lukas" userId="f78daebb-0565-485c-bd0e-1cd035e796ff" providerId="ADAL" clId="{776B233B-DA36-45B6-9097-EEC66709A35C}" dt="2022-11-05T22:43:58.583" v="8" actId="478"/>
          <ac:picMkLst>
            <pc:docMk/>
            <pc:sldMk cId="32801638" sldId="413"/>
            <ac:picMk id="14" creationId="{053D7308-DE5D-4085-8981-CCF5F27D1668}"/>
          </ac:picMkLst>
        </pc:picChg>
        <pc:inkChg chg="del">
          <ac:chgData name="Tegischer Lukas" userId="f78daebb-0565-485c-bd0e-1cd035e796ff" providerId="ADAL" clId="{776B233B-DA36-45B6-9097-EEC66709A35C}" dt="2022-11-05T22:43:59.928" v="9" actId="478"/>
          <ac:inkMkLst>
            <pc:docMk/>
            <pc:sldMk cId="32801638" sldId="413"/>
            <ac:inkMk id="2" creationId="{58D00CF5-D16A-4357-BA97-A43908AD03F4}"/>
          </ac:inkMkLst>
        </pc:inkChg>
      </pc:sldChg>
      <pc:sldChg chg="delSp mod">
        <pc:chgData name="Tegischer Lukas" userId="f78daebb-0565-485c-bd0e-1cd035e796ff" providerId="ADAL" clId="{776B233B-DA36-45B6-9097-EEC66709A35C}" dt="2022-11-05T22:44:03.185" v="11" actId="478"/>
        <pc:sldMkLst>
          <pc:docMk/>
          <pc:sldMk cId="3178179887" sldId="414"/>
        </pc:sldMkLst>
        <pc:picChg chg="del">
          <ac:chgData name="Tegischer Lukas" userId="f78daebb-0565-485c-bd0e-1cd035e796ff" providerId="ADAL" clId="{776B233B-DA36-45B6-9097-EEC66709A35C}" dt="2022-11-05T22:44:01.123" v="10" actId="478"/>
          <ac:picMkLst>
            <pc:docMk/>
            <pc:sldMk cId="3178179887" sldId="414"/>
            <ac:picMk id="14" creationId="{053D7308-DE5D-4085-8981-CCF5F27D1668}"/>
          </ac:picMkLst>
        </pc:picChg>
        <pc:inkChg chg="del">
          <ac:chgData name="Tegischer Lukas" userId="f78daebb-0565-485c-bd0e-1cd035e796ff" providerId="ADAL" clId="{776B233B-DA36-45B6-9097-EEC66709A35C}" dt="2022-11-05T22:44:03.185" v="11" actId="478"/>
          <ac:inkMkLst>
            <pc:docMk/>
            <pc:sldMk cId="3178179887" sldId="414"/>
            <ac:inkMk id="2" creationId="{4DADE405-A9E1-45DA-B454-101D27F7D849}"/>
          </ac:inkMkLst>
        </pc:inkChg>
      </pc:sldChg>
      <pc:sldChg chg="delSp mod">
        <pc:chgData name="Tegischer Lukas" userId="f78daebb-0565-485c-bd0e-1cd035e796ff" providerId="ADAL" clId="{776B233B-DA36-45B6-9097-EEC66709A35C}" dt="2022-11-05T22:44:09.709" v="16" actId="478"/>
        <pc:sldMkLst>
          <pc:docMk/>
          <pc:sldMk cId="240871658" sldId="415"/>
        </pc:sldMkLst>
        <pc:picChg chg="del">
          <ac:chgData name="Tegischer Lukas" userId="f78daebb-0565-485c-bd0e-1cd035e796ff" providerId="ADAL" clId="{776B233B-DA36-45B6-9097-EEC66709A35C}" dt="2022-11-05T22:44:07.616" v="15" actId="478"/>
          <ac:picMkLst>
            <pc:docMk/>
            <pc:sldMk cId="240871658" sldId="415"/>
            <ac:picMk id="11" creationId="{A0BFDD8A-F319-462C-A7F3-3E203BE3E601}"/>
          </ac:picMkLst>
        </pc:picChg>
        <pc:inkChg chg="del">
          <ac:chgData name="Tegischer Lukas" userId="f78daebb-0565-485c-bd0e-1cd035e796ff" providerId="ADAL" clId="{776B233B-DA36-45B6-9097-EEC66709A35C}" dt="2022-11-05T22:44:09.709" v="16" actId="478"/>
          <ac:inkMkLst>
            <pc:docMk/>
            <pc:sldMk cId="240871658" sldId="415"/>
            <ac:inkMk id="2" creationId="{11824261-9441-4A10-96E5-E51706D56A42}"/>
          </ac:inkMkLst>
        </pc:inkChg>
      </pc:sldChg>
      <pc:sldChg chg="delSp mod">
        <pc:chgData name="Tegischer Lukas" userId="f78daebb-0565-485c-bd0e-1cd035e796ff" providerId="ADAL" clId="{776B233B-DA36-45B6-9097-EEC66709A35C}" dt="2022-11-05T22:44:11.753" v="18" actId="478"/>
        <pc:sldMkLst>
          <pc:docMk/>
          <pc:sldMk cId="3971076723" sldId="416"/>
        </pc:sldMkLst>
        <pc:picChg chg="del">
          <ac:chgData name="Tegischer Lukas" userId="f78daebb-0565-485c-bd0e-1cd035e796ff" providerId="ADAL" clId="{776B233B-DA36-45B6-9097-EEC66709A35C}" dt="2022-11-05T22:44:10.803" v="17" actId="478"/>
          <ac:picMkLst>
            <pc:docMk/>
            <pc:sldMk cId="3971076723" sldId="416"/>
            <ac:picMk id="14" creationId="{053D7308-DE5D-4085-8981-CCF5F27D1668}"/>
          </ac:picMkLst>
        </pc:picChg>
        <pc:inkChg chg="del">
          <ac:chgData name="Tegischer Lukas" userId="f78daebb-0565-485c-bd0e-1cd035e796ff" providerId="ADAL" clId="{776B233B-DA36-45B6-9097-EEC66709A35C}" dt="2022-11-05T22:44:11.753" v="18" actId="478"/>
          <ac:inkMkLst>
            <pc:docMk/>
            <pc:sldMk cId="3971076723" sldId="416"/>
            <ac:inkMk id="2" creationId="{8B61B0BA-BED6-44BD-AD0A-6DDFEAD88E81}"/>
          </ac:inkMkLst>
        </pc:inkChg>
      </pc:sldChg>
      <pc:sldChg chg="delSp mod">
        <pc:chgData name="Tegischer Lukas" userId="f78daebb-0565-485c-bd0e-1cd035e796ff" providerId="ADAL" clId="{776B233B-DA36-45B6-9097-EEC66709A35C}" dt="2022-11-05T22:44:13.353" v="20" actId="478"/>
        <pc:sldMkLst>
          <pc:docMk/>
          <pc:sldMk cId="1733212726" sldId="417"/>
        </pc:sldMkLst>
        <pc:picChg chg="del">
          <ac:chgData name="Tegischer Lukas" userId="f78daebb-0565-485c-bd0e-1cd035e796ff" providerId="ADAL" clId="{776B233B-DA36-45B6-9097-EEC66709A35C}" dt="2022-11-05T22:44:12.803" v="19" actId="478"/>
          <ac:picMkLst>
            <pc:docMk/>
            <pc:sldMk cId="1733212726" sldId="417"/>
            <ac:picMk id="11" creationId="{A0BFDD8A-F319-462C-A7F3-3E203BE3E601}"/>
          </ac:picMkLst>
        </pc:picChg>
        <pc:inkChg chg="del">
          <ac:chgData name="Tegischer Lukas" userId="f78daebb-0565-485c-bd0e-1cd035e796ff" providerId="ADAL" clId="{776B233B-DA36-45B6-9097-EEC66709A35C}" dt="2022-11-05T22:44:13.353" v="20" actId="478"/>
          <ac:inkMkLst>
            <pc:docMk/>
            <pc:sldMk cId="1733212726" sldId="417"/>
            <ac:inkMk id="2" creationId="{51B0284C-5BE6-40F8-9F85-19AB9FF83A91}"/>
          </ac:inkMkLst>
        </pc:inkChg>
      </pc:sldChg>
      <pc:sldChg chg="delSp mod">
        <pc:chgData name="Tegischer Lukas" userId="f78daebb-0565-485c-bd0e-1cd035e796ff" providerId="ADAL" clId="{776B233B-DA36-45B6-9097-EEC66709A35C}" dt="2022-11-05T22:44:16.386" v="23" actId="478"/>
        <pc:sldMkLst>
          <pc:docMk/>
          <pc:sldMk cId="1517743004" sldId="418"/>
        </pc:sldMkLst>
        <pc:picChg chg="del">
          <ac:chgData name="Tegischer Lukas" userId="f78daebb-0565-485c-bd0e-1cd035e796ff" providerId="ADAL" clId="{776B233B-DA36-45B6-9097-EEC66709A35C}" dt="2022-11-05T22:44:16.386" v="23" actId="478"/>
          <ac:picMkLst>
            <pc:docMk/>
            <pc:sldMk cId="1517743004" sldId="41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776B233B-DA36-45B6-9097-EEC66709A35C}" dt="2022-11-05T22:44:17.313" v="24" actId="478"/>
        <pc:sldMkLst>
          <pc:docMk/>
          <pc:sldMk cId="3356909238" sldId="419"/>
        </pc:sldMkLst>
        <pc:picChg chg="del">
          <ac:chgData name="Tegischer Lukas" userId="f78daebb-0565-485c-bd0e-1cd035e796ff" providerId="ADAL" clId="{776B233B-DA36-45B6-9097-EEC66709A35C}" dt="2022-11-05T22:44:17.313" v="24" actId="478"/>
          <ac:picMkLst>
            <pc:docMk/>
            <pc:sldMk cId="3356909238" sldId="419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776B233B-DA36-45B6-9097-EEC66709A35C}" dt="2022-11-05T22:44:20.084" v="27" actId="478"/>
        <pc:sldMkLst>
          <pc:docMk/>
          <pc:sldMk cId="1925937935" sldId="420"/>
        </pc:sldMkLst>
        <pc:picChg chg="del">
          <ac:chgData name="Tegischer Lukas" userId="f78daebb-0565-485c-bd0e-1cd035e796ff" providerId="ADAL" clId="{776B233B-DA36-45B6-9097-EEC66709A35C}" dt="2022-11-05T22:44:20.084" v="27" actId="478"/>
          <ac:picMkLst>
            <pc:docMk/>
            <pc:sldMk cId="1925937935" sldId="42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776B233B-DA36-45B6-9097-EEC66709A35C}" dt="2022-11-05T22:44:21.070" v="28" actId="478"/>
        <pc:sldMkLst>
          <pc:docMk/>
          <pc:sldMk cId="659693177" sldId="421"/>
        </pc:sldMkLst>
        <pc:picChg chg="del">
          <ac:chgData name="Tegischer Lukas" userId="f78daebb-0565-485c-bd0e-1cd035e796ff" providerId="ADAL" clId="{776B233B-DA36-45B6-9097-EEC66709A35C}" dt="2022-11-05T22:44:21.070" v="28" actId="478"/>
          <ac:picMkLst>
            <pc:docMk/>
            <pc:sldMk cId="659693177" sldId="421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DC72E186-A9CC-4C44-9D9B-5F49BB5E491F}"/>
    <pc:docChg chg="undo custSel addSld delSld modSld">
      <pc:chgData name="Tegischer Lukas" userId="f78daebb-0565-485c-bd0e-1cd035e796ff" providerId="ADAL" clId="{DC72E186-A9CC-4C44-9D9B-5F49BB5E491F}" dt="2021-09-21T15:15:14.928" v="119" actId="47"/>
      <pc:docMkLst>
        <pc:docMk/>
      </pc:docMkLst>
      <pc:sldChg chg="modSp mod">
        <pc:chgData name="Tegischer Lukas" userId="f78daebb-0565-485c-bd0e-1cd035e796ff" providerId="ADAL" clId="{DC72E186-A9CC-4C44-9D9B-5F49BB5E491F}" dt="2021-09-21T15:10:41.843" v="2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C72E186-A9CC-4C44-9D9B-5F49BB5E491F}" dt="2021-09-21T15:10:41.843" v="2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DC72E186-A9CC-4C44-9D9B-5F49BB5E491F}" dt="2021-09-21T15:15:14.928" v="119" actId="47"/>
        <pc:sldMkLst>
          <pc:docMk/>
          <pc:sldMk cId="1479275657" sldId="370"/>
        </pc:sldMkLst>
      </pc:sldChg>
      <pc:sldChg chg="addSp delSp modSp mod delAnim">
        <pc:chgData name="Tegischer Lukas" userId="f78daebb-0565-485c-bd0e-1cd035e796ff" providerId="ADAL" clId="{DC72E186-A9CC-4C44-9D9B-5F49BB5E491F}" dt="2021-09-21T15:11:29.006" v="59" actId="1076"/>
        <pc:sldMkLst>
          <pc:docMk/>
          <pc:sldMk cId="1830710090" sldId="371"/>
        </pc:sldMkLst>
        <pc:spChg chg="add del mod">
          <ac:chgData name="Tegischer Lukas" userId="f78daebb-0565-485c-bd0e-1cd035e796ff" providerId="ADAL" clId="{DC72E186-A9CC-4C44-9D9B-5F49BB5E491F}" dt="2021-09-21T15:11:01.531" v="51" actId="478"/>
          <ac:spMkLst>
            <pc:docMk/>
            <pc:sldMk cId="1830710090" sldId="371"/>
            <ac:spMk id="4" creationId="{C427B5BC-E2AB-4596-857C-DA06F86C68EB}"/>
          </ac:spMkLst>
        </pc:spChg>
        <pc:spChg chg="del">
          <ac:chgData name="Tegischer Lukas" userId="f78daebb-0565-485c-bd0e-1cd035e796ff" providerId="ADAL" clId="{DC72E186-A9CC-4C44-9D9B-5F49BB5E491F}" dt="2021-09-21T15:11:02.367" v="52" actId="478"/>
          <ac:spMkLst>
            <pc:docMk/>
            <pc:sldMk cId="1830710090" sldId="371"/>
            <ac:spMk id="7" creationId="{B20EC36F-E9D0-460B-9D2D-D70EC83E80C9}"/>
          </ac:spMkLst>
        </pc:spChg>
        <pc:spChg chg="add mod">
          <ac:chgData name="Tegischer Lukas" userId="f78daebb-0565-485c-bd0e-1cd035e796ff" providerId="ADAL" clId="{DC72E186-A9CC-4C44-9D9B-5F49BB5E491F}" dt="2021-09-21T15:11:29.006" v="59" actId="1076"/>
          <ac:spMkLst>
            <pc:docMk/>
            <pc:sldMk cId="1830710090" sldId="371"/>
            <ac:spMk id="8" creationId="{26C1FBB4-FB2A-4CC8-BE99-5239676E3D93}"/>
          </ac:spMkLst>
        </pc:spChg>
        <pc:spChg chg="del">
          <ac:chgData name="Tegischer Lukas" userId="f78daebb-0565-485c-bd0e-1cd035e796ff" providerId="ADAL" clId="{DC72E186-A9CC-4C44-9D9B-5F49BB5E491F}" dt="2021-09-21T15:11:02.958" v="53" actId="478"/>
          <ac:spMkLst>
            <pc:docMk/>
            <pc:sldMk cId="1830710090" sldId="371"/>
            <ac:spMk id="9" creationId="{F4666A98-D0ED-493B-A7C6-D1127A6FF514}"/>
          </ac:spMkLst>
        </pc:spChg>
      </pc:sldChg>
      <pc:sldChg chg="del">
        <pc:chgData name="Tegischer Lukas" userId="f78daebb-0565-485c-bd0e-1cd035e796ff" providerId="ADAL" clId="{DC72E186-A9CC-4C44-9D9B-5F49BB5E491F}" dt="2021-09-21T15:15:14.928" v="119" actId="47"/>
        <pc:sldMkLst>
          <pc:docMk/>
          <pc:sldMk cId="1949855277" sldId="372"/>
        </pc:sldMkLst>
      </pc:sldChg>
      <pc:sldChg chg="addSp delSp modSp add mod modAnim">
        <pc:chgData name="Tegischer Lukas" userId="f78daebb-0565-485c-bd0e-1cd035e796ff" providerId="ADAL" clId="{DC72E186-A9CC-4C44-9D9B-5F49BB5E491F}" dt="2021-09-21T15:15:09.499" v="118"/>
        <pc:sldMkLst>
          <pc:docMk/>
          <pc:sldMk cId="410812599" sldId="373"/>
        </pc:sldMkLst>
        <pc:spChg chg="add mod">
          <ac:chgData name="Tegischer Lukas" userId="f78daebb-0565-485c-bd0e-1cd035e796ff" providerId="ADAL" clId="{DC72E186-A9CC-4C44-9D9B-5F49BB5E491F}" dt="2021-09-21T15:11:57.309" v="67" actId="1076"/>
          <ac:spMkLst>
            <pc:docMk/>
            <pc:sldMk cId="410812599" sldId="373"/>
            <ac:spMk id="6" creationId="{C222985C-6DAE-4568-828F-CF12E03A3555}"/>
          </ac:spMkLst>
        </pc:spChg>
        <pc:spChg chg="del">
          <ac:chgData name="Tegischer Lukas" userId="f78daebb-0565-485c-bd0e-1cd035e796ff" providerId="ADAL" clId="{DC72E186-A9CC-4C44-9D9B-5F49BB5E491F}" dt="2021-09-21T15:11:37.411" v="61" actId="478"/>
          <ac:spMkLst>
            <pc:docMk/>
            <pc:sldMk cId="410812599" sldId="373"/>
            <ac:spMk id="8" creationId="{26C1FBB4-FB2A-4CC8-BE99-5239676E3D93}"/>
          </ac:spMkLst>
        </pc:spChg>
        <pc:spChg chg="add mod">
          <ac:chgData name="Tegischer Lukas" userId="f78daebb-0565-485c-bd0e-1cd035e796ff" providerId="ADAL" clId="{DC72E186-A9CC-4C44-9D9B-5F49BB5E491F}" dt="2021-09-21T15:12:58.102" v="94" actId="1076"/>
          <ac:spMkLst>
            <pc:docMk/>
            <pc:sldMk cId="410812599" sldId="373"/>
            <ac:spMk id="9" creationId="{4A483A1D-6C1F-4588-ABF5-5CB81455EF64}"/>
          </ac:spMkLst>
        </pc:spChg>
        <pc:picChg chg="add mod">
          <ac:chgData name="Tegischer Lukas" userId="f78daebb-0565-485c-bd0e-1cd035e796ff" providerId="ADAL" clId="{DC72E186-A9CC-4C44-9D9B-5F49BB5E491F}" dt="2021-09-21T15:12:15.270" v="72" actId="1076"/>
          <ac:picMkLst>
            <pc:docMk/>
            <pc:sldMk cId="410812599" sldId="373"/>
            <ac:picMk id="7" creationId="{9BFE9D56-0BA8-4922-B7E7-74348D3444E7}"/>
          </ac:picMkLst>
        </pc:picChg>
        <pc:cxnChg chg="add mod">
          <ac:chgData name="Tegischer Lukas" userId="f78daebb-0565-485c-bd0e-1cd035e796ff" providerId="ADAL" clId="{DC72E186-A9CC-4C44-9D9B-5F49BB5E491F}" dt="2021-09-21T15:14:29.455" v="108" actId="1076"/>
          <ac:cxnSpMkLst>
            <pc:docMk/>
            <pc:sldMk cId="410812599" sldId="373"/>
            <ac:cxnSpMk id="10" creationId="{52B1CBF0-615D-4CB8-9CED-4B41266F050A}"/>
          </ac:cxnSpMkLst>
        </pc:cxnChg>
        <pc:cxnChg chg="add mod">
          <ac:chgData name="Tegischer Lukas" userId="f78daebb-0565-485c-bd0e-1cd035e796ff" providerId="ADAL" clId="{DC72E186-A9CC-4C44-9D9B-5F49BB5E491F}" dt="2021-09-21T15:14:44.671" v="110" actId="1582"/>
          <ac:cxnSpMkLst>
            <pc:docMk/>
            <pc:sldMk cId="410812599" sldId="373"/>
            <ac:cxnSpMk id="23" creationId="{EEA137A8-B832-4E80-848F-AFCC54C64B20}"/>
          </ac:cxnSpMkLst>
        </pc:cxnChg>
        <pc:cxnChg chg="add mod">
          <ac:chgData name="Tegischer Lukas" userId="f78daebb-0565-485c-bd0e-1cd035e796ff" providerId="ADAL" clId="{DC72E186-A9CC-4C44-9D9B-5F49BB5E491F}" dt="2021-09-21T15:15:01.582" v="115" actId="1076"/>
          <ac:cxnSpMkLst>
            <pc:docMk/>
            <pc:sldMk cId="410812599" sldId="373"/>
            <ac:cxnSpMk id="24" creationId="{48406C1F-4FE4-49EB-8A17-F4AAB5ED78F3}"/>
          </ac:cxnSpMkLst>
        </pc:cxn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1D6C29C1-5655-423A-A1CF-8B5FBD6DEFD4}"/>
    <pc:docChg chg="undo custSel addSld delSld modSld sldOrd">
      <pc:chgData name="Tegischer Lukas" userId="f78daebb-0565-485c-bd0e-1cd035e796ff" providerId="ADAL" clId="{1D6C29C1-5655-423A-A1CF-8B5FBD6DEFD4}" dt="2021-03-13T15:15:26.436" v="273"/>
      <pc:docMkLst>
        <pc:docMk/>
      </pc:docMkLst>
      <pc:sldChg chg="modSp mod">
        <pc:chgData name="Tegischer Lukas" userId="f78daebb-0565-485c-bd0e-1cd035e796ff" providerId="ADAL" clId="{1D6C29C1-5655-423A-A1CF-8B5FBD6DEFD4}" dt="2021-03-13T15:06:03.607" v="89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D6C29C1-5655-423A-A1CF-8B5FBD6DEFD4}" dt="2021-03-13T15:06:03.607" v="89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4068653008" sldId="278"/>
        </pc:sldMkLst>
      </pc:sldChg>
      <pc:sldChg chg="modSp mod">
        <pc:chgData name="Tegischer Lukas" userId="f78daebb-0565-485c-bd0e-1cd035e796ff" providerId="ADAL" clId="{1D6C29C1-5655-423A-A1CF-8B5FBD6DEFD4}" dt="2021-03-13T15:04:40.247" v="4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1D6C29C1-5655-423A-A1CF-8B5FBD6DEFD4}" dt="2021-03-13T15:04:10.223" v="2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1D6C29C1-5655-423A-A1CF-8B5FBD6DEFD4}" dt="2021-03-13T15:04:40.247" v="4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">
        <pc:chgData name="Tegischer Lukas" userId="f78daebb-0565-485c-bd0e-1cd035e796ff" providerId="ADAL" clId="{1D6C29C1-5655-423A-A1CF-8B5FBD6DEFD4}" dt="2021-03-13T15:14:25.399" v="263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1D6C29C1-5655-423A-A1CF-8B5FBD6DEFD4}" dt="2021-03-13T15:08:47.133" v="148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D6C29C1-5655-423A-A1CF-8B5FBD6DEFD4}" dt="2021-03-13T15:08:47.133" v="148" actId="1076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06:09.691" v="90" actId="478"/>
          <ac:spMkLst>
            <pc:docMk/>
            <pc:sldMk cId="442268101" sldId="29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D6C29C1-5655-423A-A1CF-8B5FBD6DEFD4}" dt="2021-03-13T15:08:44.159" v="147" actId="1076"/>
          <ac:spMkLst>
            <pc:docMk/>
            <pc:sldMk cId="442268101" sldId="295"/>
            <ac:spMk id="4" creationId="{4F7C423A-C5ED-4851-A33C-2E3154A6E777}"/>
          </ac:spMkLst>
        </pc:spChg>
        <pc:spChg chg="add del mod">
          <ac:chgData name="Tegischer Lukas" userId="f78daebb-0565-485c-bd0e-1cd035e796ff" providerId="ADAL" clId="{1D6C29C1-5655-423A-A1CF-8B5FBD6DEFD4}" dt="2021-03-13T15:08:39.617" v="146" actId="478"/>
          <ac:spMkLst>
            <pc:docMk/>
            <pc:sldMk cId="442268101" sldId="295"/>
            <ac:spMk id="5" creationId="{DBBBABE1-9CA1-4703-BEF2-CC6D3DB468F0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1" creationId="{5D0BD138-C865-4A33-967E-CA295ED16D4D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3" creationId="{F1719804-58B0-4014-B127-68A1798B4C63}"/>
          </ac:spMkLst>
        </pc:spChg>
        <pc:picChg chg="del">
          <ac:chgData name="Tegischer Lukas" userId="f78daebb-0565-485c-bd0e-1cd035e796ff" providerId="ADAL" clId="{1D6C29C1-5655-423A-A1CF-8B5FBD6DEFD4}" dt="2021-03-13T15:06:11.300" v="91" actId="478"/>
          <ac:picMkLst>
            <pc:docMk/>
            <pc:sldMk cId="442268101" sldId="295"/>
            <ac:picMk id="20" creationId="{9EA8F967-8C63-469B-B5E1-9873FC0B91C4}"/>
          </ac:picMkLst>
        </pc:picChg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958254091" sldId="299"/>
        </pc:sldMkLst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65588257" sldId="30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608888516" sldId="304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652962131" sldId="305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3176624947" sldId="306"/>
        </pc:sldMkLst>
      </pc:sldChg>
      <pc:sldChg chg="add del">
        <pc:chgData name="Tegischer Lukas" userId="f78daebb-0565-485c-bd0e-1cd035e796ff" providerId="ADAL" clId="{1D6C29C1-5655-423A-A1CF-8B5FBD6DEFD4}" dt="2021-03-13T15:11:26.083" v="186" actId="47"/>
        <pc:sldMkLst>
          <pc:docMk/>
          <pc:sldMk cId="2488209125" sldId="307"/>
        </pc:sldMkLst>
      </pc:sldChg>
      <pc:sldChg chg="add">
        <pc:chgData name="Tegischer Lukas" userId="f78daebb-0565-485c-bd0e-1cd035e796ff" providerId="ADAL" clId="{1D6C29C1-5655-423A-A1CF-8B5FBD6DEFD4}" dt="2021-03-13T15:11:16.227" v="185"/>
        <pc:sldMkLst>
          <pc:docMk/>
          <pc:sldMk cId="2615926352" sldId="309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11775972" sldId="31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780486100" sldId="311"/>
        </pc:sldMkLst>
      </pc:sldChg>
      <pc:sldChg chg="add">
        <pc:chgData name="Tegischer Lukas" userId="f78daebb-0565-485c-bd0e-1cd035e796ff" providerId="ADAL" clId="{1D6C29C1-5655-423A-A1CF-8B5FBD6DEFD4}" dt="2021-03-13T15:12:47.788" v="251"/>
        <pc:sldMkLst>
          <pc:docMk/>
          <pc:sldMk cId="3356755802" sldId="312"/>
        </pc:sldMkLst>
      </pc:sldChg>
      <pc:sldChg chg="delSp modSp add mod delAnim">
        <pc:chgData name="Tegischer Lukas" userId="f78daebb-0565-485c-bd0e-1cd035e796ff" providerId="ADAL" clId="{1D6C29C1-5655-423A-A1CF-8B5FBD6DEFD4}" dt="2021-03-13T15:13:04.845" v="256" actId="20577"/>
        <pc:sldMkLst>
          <pc:docMk/>
          <pc:sldMk cId="2805044159" sldId="313"/>
        </pc:sldMkLst>
        <pc:spChg chg="mod">
          <ac:chgData name="Tegischer Lukas" userId="f78daebb-0565-485c-bd0e-1cd035e796ff" providerId="ADAL" clId="{1D6C29C1-5655-423A-A1CF-8B5FBD6DEFD4}" dt="2021-03-13T15:13:04.845" v="256" actId="20577"/>
          <ac:spMkLst>
            <pc:docMk/>
            <pc:sldMk cId="2805044159" sldId="313"/>
            <ac:spMk id="2" creationId="{57CE918D-EC72-432B-BA72-888052A4D54A}"/>
          </ac:spMkLst>
        </pc:spChg>
        <pc:spChg chg="del">
          <ac:chgData name="Tegischer Lukas" userId="f78daebb-0565-485c-bd0e-1cd035e796ff" providerId="ADAL" clId="{1D6C29C1-5655-423A-A1CF-8B5FBD6DEFD4}" dt="2021-03-13T15:12:55.149" v="252" actId="478"/>
          <ac:spMkLst>
            <pc:docMk/>
            <pc:sldMk cId="2805044159" sldId="313"/>
            <ac:spMk id="7" creationId="{4F850A2F-D86F-42D0-80F5-F5F73D9B1BE7}"/>
          </ac:spMkLst>
        </pc:spChg>
        <pc:spChg chg="mod">
          <ac:chgData name="Tegischer Lukas" userId="f78daebb-0565-485c-bd0e-1cd035e796ff" providerId="ADAL" clId="{1D6C29C1-5655-423A-A1CF-8B5FBD6DEFD4}" dt="2021-03-13T15:13:03.294" v="255" actId="1076"/>
          <ac:spMkLst>
            <pc:docMk/>
            <pc:sldMk cId="2805044159" sldId="313"/>
            <ac:spMk id="8" creationId="{6B63D915-9F4A-408B-A4FC-0669A4625923}"/>
          </ac:spMkLst>
        </pc:spChg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837690106" sldId="314"/>
        </pc:sldMkLst>
      </pc:sldChg>
      <pc:sldChg chg="addSp delSp modSp del mod delAnim modAnim">
        <pc:chgData name="Tegischer Lukas" userId="f78daebb-0565-485c-bd0e-1cd035e796ff" providerId="ADAL" clId="{1D6C29C1-5655-423A-A1CF-8B5FBD6DEFD4}" dt="2021-03-13T15:10:20.365" v="174" actId="47"/>
        <pc:sldMkLst>
          <pc:docMk/>
          <pc:sldMk cId="954121800" sldId="315"/>
        </pc:sldMkLst>
        <pc:spChg chg="mod">
          <ac:chgData name="Tegischer Lukas" userId="f78daebb-0565-485c-bd0e-1cd035e796ff" providerId="ADAL" clId="{1D6C29C1-5655-423A-A1CF-8B5FBD6DEFD4}" dt="2021-03-13T15:09:18.654" v="156" actId="20577"/>
          <ac:spMkLst>
            <pc:docMk/>
            <pc:sldMk cId="954121800" sldId="31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D6C29C1-5655-423A-A1CF-8B5FBD6DEFD4}" dt="2021-03-13T15:09:40.195" v="170" actId="20577"/>
          <ac:spMkLst>
            <pc:docMk/>
            <pc:sldMk cId="954121800" sldId="315"/>
            <ac:spMk id="3" creationId="{B868AB6E-1B99-4439-9B16-1D2EDB8D5621}"/>
          </ac:spMkLst>
        </pc:spChg>
        <pc:spChg chg="del">
          <ac:chgData name="Tegischer Lukas" userId="f78daebb-0565-485c-bd0e-1cd035e796ff" providerId="ADAL" clId="{1D6C29C1-5655-423A-A1CF-8B5FBD6DEFD4}" dt="2021-03-13T15:09:20.175" v="157" actId="478"/>
          <ac:spMkLst>
            <pc:docMk/>
            <pc:sldMk cId="954121800" sldId="315"/>
            <ac:spMk id="4" creationId="{56F32EE9-6549-4985-AE91-229E7449DDE2}"/>
          </ac:spMkLst>
        </pc:spChg>
        <pc:spChg chg="del">
          <ac:chgData name="Tegischer Lukas" userId="f78daebb-0565-485c-bd0e-1cd035e796ff" providerId="ADAL" clId="{1D6C29C1-5655-423A-A1CF-8B5FBD6DEFD4}" dt="2021-03-13T15:09:21.866" v="159" actId="478"/>
          <ac:spMkLst>
            <pc:docMk/>
            <pc:sldMk cId="954121800" sldId="315"/>
            <ac:spMk id="5" creationId="{9EF9E421-DD9B-42BE-AED5-0D1453D2B86D}"/>
          </ac:spMkLst>
        </pc:spChg>
        <pc:picChg chg="del">
          <ac:chgData name="Tegischer Lukas" userId="f78daebb-0565-485c-bd0e-1cd035e796ff" providerId="ADAL" clId="{1D6C29C1-5655-423A-A1CF-8B5FBD6DEFD4}" dt="2021-03-13T15:09:20.578" v="158" actId="478"/>
          <ac:picMkLst>
            <pc:docMk/>
            <pc:sldMk cId="954121800" sldId="315"/>
            <ac:picMk id="9" creationId="{5354E719-103C-491A-9594-4D6889465CA8}"/>
          </ac:picMkLst>
        </pc:picChg>
      </pc:sldChg>
      <pc:sldChg chg="addSp delSp modSp add del mod ord delAnim">
        <pc:chgData name="Tegischer Lukas" userId="f78daebb-0565-485c-bd0e-1cd035e796ff" providerId="ADAL" clId="{1D6C29C1-5655-423A-A1CF-8B5FBD6DEFD4}" dt="2021-03-13T15:12:45.842" v="250" actId="47"/>
        <pc:sldMkLst>
          <pc:docMk/>
          <pc:sldMk cId="1321602769" sldId="315"/>
        </pc:sldMkLst>
        <pc:spChg chg="mod">
          <ac:chgData name="Tegischer Lukas" userId="f78daebb-0565-485c-bd0e-1cd035e796ff" providerId="ADAL" clId="{1D6C29C1-5655-423A-A1CF-8B5FBD6DEFD4}" dt="2021-03-13T15:12:01.089" v="237" actId="20577"/>
          <ac:spMkLst>
            <pc:docMk/>
            <pc:sldMk cId="1321602769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11:52.251" v="225" actId="478"/>
          <ac:spMkLst>
            <pc:docMk/>
            <pc:sldMk cId="1321602769" sldId="315"/>
            <ac:spMk id="3" creationId="{C7B05A69-1D4B-4F4F-BB4B-91E3589B0E4E}"/>
          </ac:spMkLst>
        </pc:spChg>
        <pc:spChg chg="add del mod">
          <ac:chgData name="Tegischer Lukas" userId="f78daebb-0565-485c-bd0e-1cd035e796ff" providerId="ADAL" clId="{1D6C29C1-5655-423A-A1CF-8B5FBD6DEFD4}" dt="2021-03-13T15:12:03.990" v="239"/>
          <ac:spMkLst>
            <pc:docMk/>
            <pc:sldMk cId="1321602769" sldId="315"/>
            <ac:spMk id="5" creationId="{77B88A5B-0CF5-43D8-A86E-E8305845E87E}"/>
          </ac:spMkLst>
        </pc:spChg>
        <pc:spChg chg="del">
          <ac:chgData name="Tegischer Lukas" userId="f78daebb-0565-485c-bd0e-1cd035e796ff" providerId="ADAL" clId="{1D6C29C1-5655-423A-A1CF-8B5FBD6DEFD4}" dt="2021-03-13T15:11:53.529" v="227" actId="478"/>
          <ac:spMkLst>
            <pc:docMk/>
            <pc:sldMk cId="1321602769" sldId="315"/>
            <ac:spMk id="6" creationId="{4DE70745-6458-4760-88AC-06D4CC1F9484}"/>
          </ac:spMkLst>
        </pc:spChg>
        <pc:spChg chg="add del mod">
          <ac:chgData name="Tegischer Lukas" userId="f78daebb-0565-485c-bd0e-1cd035e796ff" providerId="ADAL" clId="{1D6C29C1-5655-423A-A1CF-8B5FBD6DEFD4}" dt="2021-03-13T15:12:11.279" v="241"/>
          <ac:spMkLst>
            <pc:docMk/>
            <pc:sldMk cId="1321602769" sldId="315"/>
            <ac:spMk id="10" creationId="{6E04AD8A-68FA-4BC5-8651-2F5E8A4F6D01}"/>
          </ac:spMkLst>
        </pc:spChg>
        <pc:spChg chg="add del mod">
          <ac:chgData name="Tegischer Lukas" userId="f78daebb-0565-485c-bd0e-1cd035e796ff" providerId="ADAL" clId="{1D6C29C1-5655-423A-A1CF-8B5FBD6DEFD4}" dt="2021-03-13T15:12:44.471" v="249" actId="478"/>
          <ac:spMkLst>
            <pc:docMk/>
            <pc:sldMk cId="1321602769" sldId="315"/>
            <ac:spMk id="12" creationId="{F8BD2FCF-9259-4213-B18E-DF2E03545AB8}"/>
          </ac:spMkLst>
        </pc:spChg>
        <pc:graphicFrameChg chg="add del mod">
          <ac:chgData name="Tegischer Lukas" userId="f78daebb-0565-485c-bd0e-1cd035e796ff" providerId="ADAL" clId="{1D6C29C1-5655-423A-A1CF-8B5FBD6DEFD4}" dt="2021-03-13T15:12:03.990" v="239"/>
          <ac:graphicFrameMkLst>
            <pc:docMk/>
            <pc:sldMk cId="1321602769" sldId="315"/>
            <ac:graphicFrameMk id="4" creationId="{27D6E2BF-0FD0-47C9-A7F8-DCB87E991305}"/>
          </ac:graphicFrameMkLst>
        </pc:graphicFrameChg>
        <pc:graphicFrameChg chg="add del mod">
          <ac:chgData name="Tegischer Lukas" userId="f78daebb-0565-485c-bd0e-1cd035e796ff" providerId="ADAL" clId="{1D6C29C1-5655-423A-A1CF-8B5FBD6DEFD4}" dt="2021-03-13T15:12:11.279" v="241"/>
          <ac:graphicFrameMkLst>
            <pc:docMk/>
            <pc:sldMk cId="1321602769" sldId="315"/>
            <ac:graphicFrameMk id="7" creationId="{3BF9F756-9517-4677-96EC-315A520C4B78}"/>
          </ac:graphicFrameMkLst>
        </pc:graphicFrameChg>
        <pc:picChg chg="del">
          <ac:chgData name="Tegischer Lukas" userId="f78daebb-0565-485c-bd0e-1cd035e796ff" providerId="ADAL" clId="{1D6C29C1-5655-423A-A1CF-8B5FBD6DEFD4}" dt="2021-03-13T15:11:52.721" v="226" actId="478"/>
          <ac:picMkLst>
            <pc:docMk/>
            <pc:sldMk cId="1321602769" sldId="315"/>
            <ac:picMk id="8" creationId="{7371A639-42DD-4FC7-8FBB-95090D521D5B}"/>
          </ac:picMkLst>
        </pc:pic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9" creationId="{E0DDBBB1-C044-43B7-B515-D04B8516456D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1" creationId="{0E5A0875-2E8A-4218-B4F5-C0D898A1AC50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3" creationId="{3E3D2088-9484-47D5-813E-FCBF66251097}"/>
          </ac:cxnSpMkLst>
        </pc:cxnChg>
      </pc:sldChg>
      <pc:sldChg chg="delSp modSp add mod delAnim">
        <pc:chgData name="Tegischer Lukas" userId="f78daebb-0565-485c-bd0e-1cd035e796ff" providerId="ADAL" clId="{1D6C29C1-5655-423A-A1CF-8B5FBD6DEFD4}" dt="2021-03-13T15:13:58.294" v="262" actId="1076"/>
        <pc:sldMkLst>
          <pc:docMk/>
          <pc:sldMk cId="2983472165" sldId="315"/>
        </pc:sldMkLst>
        <pc:spChg chg="mod">
          <ac:chgData name="Tegischer Lukas" userId="f78daebb-0565-485c-bd0e-1cd035e796ff" providerId="ADAL" clId="{1D6C29C1-5655-423A-A1CF-8B5FBD6DEFD4}" dt="2021-03-13T15:13:58.294" v="262" actId="1076"/>
          <ac:spMkLst>
            <pc:docMk/>
            <pc:sldMk cId="2983472165" sldId="315"/>
            <ac:spMk id="2" creationId="{00000000-0000-0000-0000-000000000000}"/>
          </ac:spMkLst>
        </pc:spChg>
        <pc:spChg chg="mod">
          <ac:chgData name="Tegischer Lukas" userId="f78daebb-0565-485c-bd0e-1cd035e796ff" providerId="ADAL" clId="{1D6C29C1-5655-423A-A1CF-8B5FBD6DEFD4}" dt="2021-03-13T15:13:56.050" v="261" actId="1076"/>
          <ac:spMkLst>
            <pc:docMk/>
            <pc:sldMk cId="2983472165" sldId="315"/>
            <ac:spMk id="9" creationId="{D8DD741C-67DF-4AA3-AAA5-B9EE09211001}"/>
          </ac:spMkLst>
        </pc:spChg>
        <pc:spChg chg="mod">
          <ac:chgData name="Tegischer Lukas" userId="f78daebb-0565-485c-bd0e-1cd035e796ff" providerId="ADAL" clId="{1D6C29C1-5655-423A-A1CF-8B5FBD6DEFD4}" dt="2021-03-13T15:13:53.854" v="260" actId="1076"/>
          <ac:spMkLst>
            <pc:docMk/>
            <pc:sldMk cId="2983472165" sldId="315"/>
            <ac:spMk id="10" creationId="{7423C6EB-9E52-4971-8242-30C37650B4D8}"/>
          </ac:spMkLst>
        </pc:spChg>
        <pc:spChg chg="del">
          <ac:chgData name="Tegischer Lukas" userId="f78daebb-0565-485c-bd0e-1cd035e796ff" providerId="ADAL" clId="{1D6C29C1-5655-423A-A1CF-8B5FBD6DEFD4}" dt="2021-03-13T15:13:49.504" v="259" actId="478"/>
          <ac:spMkLst>
            <pc:docMk/>
            <pc:sldMk cId="2983472165" sldId="315"/>
            <ac:spMk id="11" creationId="{0DAB6CD7-9130-4AFF-A459-6864443714AC}"/>
          </ac:spMkLst>
        </pc:spChg>
        <pc:picChg chg="del">
          <ac:chgData name="Tegischer Lukas" userId="f78daebb-0565-485c-bd0e-1cd035e796ff" providerId="ADAL" clId="{1D6C29C1-5655-423A-A1CF-8B5FBD6DEFD4}" dt="2021-03-13T15:13:46.861" v="258" actId="478"/>
          <ac:picMkLst>
            <pc:docMk/>
            <pc:sldMk cId="2983472165" sldId="315"/>
            <ac:picMk id="12" creationId="{A4CF3E7C-DE36-407F-82AC-0DDE4B89A057}"/>
          </ac:picMkLst>
        </pc:picChg>
      </pc:sldChg>
      <pc:sldChg chg="del">
        <pc:chgData name="Tegischer Lukas" userId="f78daebb-0565-485c-bd0e-1cd035e796ff" providerId="ADAL" clId="{1D6C29C1-5655-423A-A1CF-8B5FBD6DEFD4}" dt="2021-03-13T15:10:38.410" v="184" actId="47"/>
        <pc:sldMkLst>
          <pc:docMk/>
          <pc:sldMk cId="1152790701" sldId="316"/>
        </pc:sldMkLst>
      </pc:sldChg>
      <pc:sldChg chg="add">
        <pc:chgData name="Tegischer Lukas" userId="f78daebb-0565-485c-bd0e-1cd035e796ff" providerId="ADAL" clId="{1D6C29C1-5655-423A-A1CF-8B5FBD6DEFD4}" dt="2021-03-13T15:13:32.735" v="25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1D6C29C1-5655-423A-A1CF-8B5FBD6DEFD4}" dt="2021-03-13T15:10:33.159" v="177" actId="47"/>
        <pc:sldMkLst>
          <pc:docMk/>
          <pc:sldMk cId="1047625321" sldId="317"/>
        </pc:sldMkLst>
      </pc:sldChg>
      <pc:sldChg chg="addSp delSp modSp add mod addAnim delAnim">
        <pc:chgData name="Tegischer Lukas" userId="f78daebb-0565-485c-bd0e-1cd035e796ff" providerId="ADAL" clId="{1D6C29C1-5655-423A-A1CF-8B5FBD6DEFD4}" dt="2021-03-13T15:14:34.806" v="268" actId="1076"/>
        <pc:sldMkLst>
          <pc:docMk/>
          <pc:sldMk cId="1918704891" sldId="317"/>
        </pc:sldMkLst>
        <pc:picChg chg="add del mod">
          <ac:chgData name="Tegischer Lukas" userId="f78daebb-0565-485c-bd0e-1cd035e796ff" providerId="ADAL" clId="{1D6C29C1-5655-423A-A1CF-8B5FBD6DEFD4}" dt="2021-03-13T15:14:33.254" v="267" actId="1076"/>
          <ac:picMkLst>
            <pc:docMk/>
            <pc:sldMk cId="1918704891" sldId="317"/>
            <ac:picMk id="2" creationId="{E0B833E4-7958-4A4D-94FE-AA0F24A073AB}"/>
          </ac:picMkLst>
        </pc:picChg>
        <pc:picChg chg="mod">
          <ac:chgData name="Tegischer Lukas" userId="f78daebb-0565-485c-bd0e-1cd035e796ff" providerId="ADAL" clId="{1D6C29C1-5655-423A-A1CF-8B5FBD6DEFD4}" dt="2021-03-13T15:14:34.806" v="268" actId="1076"/>
          <ac:picMkLst>
            <pc:docMk/>
            <pc:sldMk cId="1918704891" sldId="317"/>
            <ac:picMk id="3" creationId="{79A3510E-65DF-422F-8315-9AF4A0CE2A27}"/>
          </ac:picMkLst>
        </pc:picChg>
        <pc:picChg chg="del">
          <ac:chgData name="Tegischer Lukas" userId="f78daebb-0565-485c-bd0e-1cd035e796ff" providerId="ADAL" clId="{1D6C29C1-5655-423A-A1CF-8B5FBD6DEFD4}" dt="2021-03-13T15:14:29.793" v="264" actId="478"/>
          <ac:picMkLst>
            <pc:docMk/>
            <pc:sldMk cId="1918704891" sldId="317"/>
            <ac:picMk id="13" creationId="{356B83DB-C75B-453F-A68E-D45473AF4D94}"/>
          </ac:picMkLst>
        </pc:picChg>
      </pc:sldChg>
      <pc:sldChg chg="del">
        <pc:chgData name="Tegischer Lukas" userId="f78daebb-0565-485c-bd0e-1cd035e796ff" providerId="ADAL" clId="{1D6C29C1-5655-423A-A1CF-8B5FBD6DEFD4}" dt="2021-03-13T15:10:33.727" v="178" actId="47"/>
        <pc:sldMkLst>
          <pc:docMk/>
          <pc:sldMk cId="1223748339" sldId="318"/>
        </pc:sldMkLst>
      </pc:sldChg>
      <pc:sldChg chg="del">
        <pc:chgData name="Tegischer Lukas" userId="f78daebb-0565-485c-bd0e-1cd035e796ff" providerId="ADAL" clId="{1D6C29C1-5655-423A-A1CF-8B5FBD6DEFD4}" dt="2021-03-13T15:10:34.424" v="179" actId="47"/>
        <pc:sldMkLst>
          <pc:docMk/>
          <pc:sldMk cId="1457261886" sldId="319"/>
        </pc:sldMkLst>
      </pc:sldChg>
      <pc:sldChg chg="del">
        <pc:chgData name="Tegischer Lukas" userId="f78daebb-0565-485c-bd0e-1cd035e796ff" providerId="ADAL" clId="{1D6C29C1-5655-423A-A1CF-8B5FBD6DEFD4}" dt="2021-03-13T15:10:35.010" v="180" actId="47"/>
        <pc:sldMkLst>
          <pc:docMk/>
          <pc:sldMk cId="407051604" sldId="320"/>
        </pc:sldMkLst>
      </pc:sldChg>
      <pc:sldChg chg="del">
        <pc:chgData name="Tegischer Lukas" userId="f78daebb-0565-485c-bd0e-1cd035e796ff" providerId="ADAL" clId="{1D6C29C1-5655-423A-A1CF-8B5FBD6DEFD4}" dt="2021-03-13T15:10:35.546" v="181" actId="47"/>
        <pc:sldMkLst>
          <pc:docMk/>
          <pc:sldMk cId="373495819" sldId="321"/>
        </pc:sldMkLst>
      </pc:sldChg>
      <pc:sldChg chg="del">
        <pc:chgData name="Tegischer Lukas" userId="f78daebb-0565-485c-bd0e-1cd035e796ff" providerId="ADAL" clId="{1D6C29C1-5655-423A-A1CF-8B5FBD6DEFD4}" dt="2021-03-13T15:10:36.193" v="182" actId="47"/>
        <pc:sldMkLst>
          <pc:docMk/>
          <pc:sldMk cId="1600575517" sldId="322"/>
        </pc:sldMkLst>
      </pc:sldChg>
      <pc:sldChg chg="delSp modSp add mod delAnim">
        <pc:chgData name="Tegischer Lukas" userId="f78daebb-0565-485c-bd0e-1cd035e796ff" providerId="ADAL" clId="{1D6C29C1-5655-423A-A1CF-8B5FBD6DEFD4}" dt="2021-03-13T15:14:43.458" v="272" actId="20577"/>
        <pc:sldMkLst>
          <pc:docMk/>
          <pc:sldMk cId="1397353374" sldId="323"/>
        </pc:sldMkLst>
        <pc:spChg chg="mod">
          <ac:chgData name="Tegischer Lukas" userId="f78daebb-0565-485c-bd0e-1cd035e796ff" providerId="ADAL" clId="{1D6C29C1-5655-423A-A1CF-8B5FBD6DEFD4}" dt="2021-03-13T15:14:43.458" v="272" actId="20577"/>
          <ac:spMkLst>
            <pc:docMk/>
            <pc:sldMk cId="1397353374" sldId="323"/>
            <ac:spMk id="2" creationId="{F996B590-CB40-4BB2-B24C-C11D9BFB0000}"/>
          </ac:spMkLst>
        </pc:spChg>
        <pc:spChg chg="del">
          <ac:chgData name="Tegischer Lukas" userId="f78daebb-0565-485c-bd0e-1cd035e796ff" providerId="ADAL" clId="{1D6C29C1-5655-423A-A1CF-8B5FBD6DEFD4}" dt="2021-03-13T15:14:36.919" v="269" actId="478"/>
          <ac:spMkLst>
            <pc:docMk/>
            <pc:sldMk cId="1397353374" sldId="323"/>
            <ac:spMk id="10" creationId="{FF979A66-D8EF-4F2F-B1CB-B4455A4B4173}"/>
          </ac:spMkLst>
        </pc:spChg>
      </pc:sldChg>
      <pc:sldChg chg="del">
        <pc:chgData name="Tegischer Lukas" userId="f78daebb-0565-485c-bd0e-1cd035e796ff" providerId="ADAL" clId="{1D6C29C1-5655-423A-A1CF-8B5FBD6DEFD4}" dt="2021-03-13T15:10:36.732" v="183" actId="47"/>
        <pc:sldMkLst>
          <pc:docMk/>
          <pc:sldMk cId="3358788559" sldId="323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2479304291" sldId="324"/>
        </pc:sldMkLst>
      </pc:sldChg>
      <pc:sldChg chg="del">
        <pc:chgData name="Tegischer Lukas" userId="f78daebb-0565-485c-bd0e-1cd035e796ff" providerId="ADAL" clId="{1D6C29C1-5655-423A-A1CF-8B5FBD6DEFD4}" dt="2021-03-13T15:10:24.464" v="176" actId="47"/>
        <pc:sldMkLst>
          <pc:docMk/>
          <pc:sldMk cId="4157692786" sldId="324"/>
        </pc:sldMkLst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8FE71141-5F97-471B-8AEC-1B90CF10E8ED}"/>
    <pc:docChg chg="undo custSel addSld delSld modSld">
      <pc:chgData name="Tegischer Lukas" userId="f78daebb-0565-485c-bd0e-1cd035e796ff" providerId="ADAL" clId="{8FE71141-5F97-471B-8AEC-1B90CF10E8ED}" dt="2021-11-29T19:40:54.063" v="814"/>
      <pc:docMkLst>
        <pc:docMk/>
      </pc:docMkLst>
      <pc:sldChg chg="modSp mod">
        <pc:chgData name="Tegischer Lukas" userId="f78daebb-0565-485c-bd0e-1cd035e796ff" providerId="ADAL" clId="{8FE71141-5F97-471B-8AEC-1B90CF10E8ED}" dt="2021-11-29T19:31:02.540" v="488" actId="113"/>
        <pc:sldMkLst>
          <pc:docMk/>
          <pc:sldMk cId="336392357" sldId="256"/>
        </pc:sldMkLst>
        <pc:spChg chg="mod">
          <ac:chgData name="Tegischer Lukas" userId="f78daebb-0565-485c-bd0e-1cd035e796ff" providerId="ADAL" clId="{8FE71141-5F97-471B-8AEC-1B90CF10E8ED}" dt="2021-11-29T19:31:02.540" v="488" actId="113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modAnim">
        <pc:chgData name="Tegischer Lukas" userId="f78daebb-0565-485c-bd0e-1cd035e796ff" providerId="ADAL" clId="{8FE71141-5F97-471B-8AEC-1B90CF10E8ED}" dt="2021-11-29T19:36:28.012" v="674" actId="1076"/>
        <pc:sldMkLst>
          <pc:docMk/>
          <pc:sldMk cId="3423344192" sldId="367"/>
        </pc:sldMkLst>
        <pc:spChg chg="add mod">
          <ac:chgData name="Tegischer Lukas" userId="f78daebb-0565-485c-bd0e-1cd035e796ff" providerId="ADAL" clId="{8FE71141-5F97-471B-8AEC-1B90CF10E8ED}" dt="2021-11-29T19:36:25.715" v="673" actId="1076"/>
          <ac:spMkLst>
            <pc:docMk/>
            <pc:sldMk cId="3423344192" sldId="367"/>
            <ac:spMk id="6" creationId="{384530A4-A143-4C17-90EA-2747A47BD8F1}"/>
          </ac:spMkLst>
        </pc:spChg>
        <pc:spChg chg="add mod">
          <ac:chgData name="Tegischer Lukas" userId="f78daebb-0565-485c-bd0e-1cd035e796ff" providerId="ADAL" clId="{8FE71141-5F97-471B-8AEC-1B90CF10E8ED}" dt="2021-11-29T19:36:28.012" v="674" actId="1076"/>
          <ac:spMkLst>
            <pc:docMk/>
            <pc:sldMk cId="3423344192" sldId="367"/>
            <ac:spMk id="7" creationId="{638772B0-212E-46DB-94C2-1F48F8070D7C}"/>
          </ac:spMkLst>
        </pc:spChg>
        <pc:spChg chg="del">
          <ac:chgData name="Tegischer Lukas" userId="f78daebb-0565-485c-bd0e-1cd035e796ff" providerId="ADAL" clId="{8FE71141-5F97-471B-8AEC-1B90CF10E8ED}" dt="2021-11-29T19:35:02.064" v="622" actId="478"/>
          <ac:spMkLst>
            <pc:docMk/>
            <pc:sldMk cId="3423344192" sldId="367"/>
            <ac:spMk id="12" creationId="{3A46FE0F-475B-40B9-B6E9-A8DD46C57226}"/>
          </ac:spMkLst>
        </pc:spChg>
        <pc:picChg chg="add del mod">
          <ac:chgData name="Tegischer Lukas" userId="f78daebb-0565-485c-bd0e-1cd035e796ff" providerId="ADAL" clId="{8FE71141-5F97-471B-8AEC-1B90CF10E8ED}" dt="2021-11-29T19:36:00.587" v="662" actId="478"/>
          <ac:picMkLst>
            <pc:docMk/>
            <pc:sldMk cId="3423344192" sldId="367"/>
            <ac:picMk id="8" creationId="{7CA586F7-25DD-4B38-A763-B836B1CBF893}"/>
          </ac:picMkLst>
        </pc:picChg>
        <pc:picChg chg="add del mod">
          <ac:chgData name="Tegischer Lukas" userId="f78daebb-0565-485c-bd0e-1cd035e796ff" providerId="ADAL" clId="{8FE71141-5F97-471B-8AEC-1B90CF10E8ED}" dt="2021-11-29T19:36:18.042" v="669" actId="478"/>
          <ac:picMkLst>
            <pc:docMk/>
            <pc:sldMk cId="3423344192" sldId="367"/>
            <ac:picMk id="9" creationId="{8EBEB9D4-467B-4021-9CC0-9048DE41B96A}"/>
          </ac:picMkLst>
        </pc:picChg>
        <pc:picChg chg="del">
          <ac:chgData name="Tegischer Lukas" userId="f78daebb-0565-485c-bd0e-1cd035e796ff" providerId="ADAL" clId="{8FE71141-5F97-471B-8AEC-1B90CF10E8ED}" dt="2021-11-29T19:35:01.010" v="621" actId="478"/>
          <ac:picMkLst>
            <pc:docMk/>
            <pc:sldMk cId="3423344192" sldId="367"/>
            <ac:picMk id="13" creationId="{81CA1852-39F6-4D43-881C-6004733A3853}"/>
          </ac:picMkLst>
        </pc:picChg>
      </pc:sldChg>
      <pc:sldChg chg="add del">
        <pc:chgData name="Tegischer Lukas" userId="f78daebb-0565-485c-bd0e-1cd035e796ff" providerId="ADAL" clId="{8FE71141-5F97-471B-8AEC-1B90CF10E8ED}" dt="2021-11-29T19:31:17.476" v="490" actId="47"/>
        <pc:sldMkLst>
          <pc:docMk/>
          <pc:sldMk cId="15827720" sldId="380"/>
        </pc:sldMkLst>
      </pc:sldChg>
      <pc:sldChg chg="add del">
        <pc:chgData name="Tegischer Lukas" userId="f78daebb-0565-485c-bd0e-1cd035e796ff" providerId="ADAL" clId="{8FE71141-5F97-471B-8AEC-1B90CF10E8ED}" dt="2021-11-29T19:31:16.316" v="489" actId="47"/>
        <pc:sldMkLst>
          <pc:docMk/>
          <pc:sldMk cId="609291433" sldId="386"/>
        </pc:sldMkLst>
      </pc:sldChg>
      <pc:sldChg chg="addSp delSp modSp del mod delAnim">
        <pc:chgData name="Tegischer Lukas" userId="f78daebb-0565-485c-bd0e-1cd035e796ff" providerId="ADAL" clId="{8FE71141-5F97-471B-8AEC-1B90CF10E8ED}" dt="2021-11-29T19:34:16.873" v="611" actId="47"/>
        <pc:sldMkLst>
          <pc:docMk/>
          <pc:sldMk cId="336340650" sldId="387"/>
        </pc:sldMkLst>
        <pc:spChg chg="mod">
          <ac:chgData name="Tegischer Lukas" userId="f78daebb-0565-485c-bd0e-1cd035e796ff" providerId="ADAL" clId="{8FE71141-5F97-471B-8AEC-1B90CF10E8ED}" dt="2021-11-29T19:22:53.587" v="156" actId="1076"/>
          <ac:spMkLst>
            <pc:docMk/>
            <pc:sldMk cId="336340650" sldId="387"/>
            <ac:spMk id="6" creationId="{4E1E9BBE-ADC8-49C8-BC4E-7CDDBE735635}"/>
          </ac:spMkLst>
        </pc:spChg>
        <pc:spChg chg="add mod">
          <ac:chgData name="Tegischer Lukas" userId="f78daebb-0565-485c-bd0e-1cd035e796ff" providerId="ADAL" clId="{8FE71141-5F97-471B-8AEC-1B90CF10E8ED}" dt="2021-11-29T19:23:16.498" v="170" actId="403"/>
          <ac:spMkLst>
            <pc:docMk/>
            <pc:sldMk cId="336340650" sldId="387"/>
            <ac:spMk id="7" creationId="{CFC4E6BE-3804-45E2-9B52-26CD6672EED2}"/>
          </ac:spMkLst>
        </pc:spChg>
        <pc:spChg chg="del">
          <ac:chgData name="Tegischer Lukas" userId="f78daebb-0565-485c-bd0e-1cd035e796ff" providerId="ADAL" clId="{8FE71141-5F97-471B-8AEC-1B90CF10E8ED}" dt="2021-11-29T19:22:50.728" v="154" actId="478"/>
          <ac:spMkLst>
            <pc:docMk/>
            <pc:sldMk cId="336340650" sldId="387"/>
            <ac:spMk id="8" creationId="{3D5EA886-5FCC-4CF3-BE66-6E36E8B2980B}"/>
          </ac:spMkLst>
        </pc:spChg>
        <pc:spChg chg="del">
          <ac:chgData name="Tegischer Lukas" userId="f78daebb-0565-485c-bd0e-1cd035e796ff" providerId="ADAL" clId="{8FE71141-5F97-471B-8AEC-1B90CF10E8ED}" dt="2021-11-29T19:22:38.612" v="153" actId="478"/>
          <ac:spMkLst>
            <pc:docMk/>
            <pc:sldMk cId="336340650" sldId="387"/>
            <ac:spMk id="9" creationId="{4681F3B0-3961-4632-A9EA-F5829B0A6BC1}"/>
          </ac:spMkLst>
        </pc:spChg>
        <pc:picChg chg="add mod">
          <ac:chgData name="Tegischer Lukas" userId="f78daebb-0565-485c-bd0e-1cd035e796ff" providerId="ADAL" clId="{8FE71141-5F97-471B-8AEC-1B90CF10E8ED}" dt="2021-11-29T19:23:09.555" v="167" actId="1076"/>
          <ac:picMkLst>
            <pc:docMk/>
            <pc:sldMk cId="336340650" sldId="387"/>
            <ac:picMk id="10" creationId="{FCD84BA5-8F58-470A-99AC-C6FAB3367540}"/>
          </ac:picMkLst>
        </pc:picChg>
      </pc:sldChg>
      <pc:sldChg chg="add del">
        <pc:chgData name="Tegischer Lukas" userId="f78daebb-0565-485c-bd0e-1cd035e796ff" providerId="ADAL" clId="{8FE71141-5F97-471B-8AEC-1B90CF10E8ED}" dt="2021-11-29T19:32:00.178" v="505" actId="47"/>
        <pc:sldMkLst>
          <pc:docMk/>
          <pc:sldMk cId="963358852" sldId="388"/>
        </pc:sldMkLst>
      </pc:sldChg>
      <pc:sldChg chg="add del">
        <pc:chgData name="Tegischer Lukas" userId="f78daebb-0565-485c-bd0e-1cd035e796ff" providerId="ADAL" clId="{8FE71141-5F97-471B-8AEC-1B90CF10E8ED}" dt="2021-11-29T19:32:00.178" v="505" actId="47"/>
        <pc:sldMkLst>
          <pc:docMk/>
          <pc:sldMk cId="2394481060" sldId="389"/>
        </pc:sldMkLst>
      </pc:sldChg>
      <pc:sldChg chg="del">
        <pc:chgData name="Tegischer Lukas" userId="f78daebb-0565-485c-bd0e-1cd035e796ff" providerId="ADAL" clId="{8FE71141-5F97-471B-8AEC-1B90CF10E8ED}" dt="2021-11-29T19:34:57.461" v="617" actId="47"/>
        <pc:sldMkLst>
          <pc:docMk/>
          <pc:sldMk cId="2959706892" sldId="390"/>
        </pc:sldMkLst>
      </pc:sldChg>
      <pc:sldChg chg="del">
        <pc:chgData name="Tegischer Lukas" userId="f78daebb-0565-485c-bd0e-1cd035e796ff" providerId="ADAL" clId="{8FE71141-5F97-471B-8AEC-1B90CF10E8ED}" dt="2021-11-29T19:34:58.494" v="618" actId="47"/>
        <pc:sldMkLst>
          <pc:docMk/>
          <pc:sldMk cId="1223532024" sldId="391"/>
        </pc:sldMkLst>
      </pc:sldChg>
      <pc:sldChg chg="del">
        <pc:chgData name="Tegischer Lukas" userId="f78daebb-0565-485c-bd0e-1cd035e796ff" providerId="ADAL" clId="{8FE71141-5F97-471B-8AEC-1B90CF10E8ED}" dt="2021-11-29T19:34:58.898" v="619" actId="47"/>
        <pc:sldMkLst>
          <pc:docMk/>
          <pc:sldMk cId="1202084753" sldId="392"/>
        </pc:sldMkLst>
      </pc:sldChg>
      <pc:sldChg chg="del">
        <pc:chgData name="Tegischer Lukas" userId="f78daebb-0565-485c-bd0e-1cd035e796ff" providerId="ADAL" clId="{8FE71141-5F97-471B-8AEC-1B90CF10E8ED}" dt="2021-11-29T19:34:59.274" v="620" actId="47"/>
        <pc:sldMkLst>
          <pc:docMk/>
          <pc:sldMk cId="3683555700" sldId="393"/>
        </pc:sldMkLst>
      </pc:sldChg>
      <pc:sldChg chg="addSp delSp modSp mod">
        <pc:chgData name="Tegischer Lukas" userId="f78daebb-0565-485c-bd0e-1cd035e796ff" providerId="ADAL" clId="{8FE71141-5F97-471B-8AEC-1B90CF10E8ED}" dt="2021-11-29T19:39:35.145" v="786" actId="478"/>
        <pc:sldMkLst>
          <pc:docMk/>
          <pc:sldMk cId="1842313669" sldId="394"/>
        </pc:sldMkLst>
        <pc:spChg chg="del">
          <ac:chgData name="Tegischer Lukas" userId="f78daebb-0565-485c-bd0e-1cd035e796ff" providerId="ADAL" clId="{8FE71141-5F97-471B-8AEC-1B90CF10E8ED}" dt="2021-11-29T19:38:19.233" v="757" actId="478"/>
          <ac:spMkLst>
            <pc:docMk/>
            <pc:sldMk cId="1842313669" sldId="394"/>
            <ac:spMk id="6" creationId="{9F631CC9-6107-4096-B5AF-4A3690E9A3C3}"/>
          </ac:spMkLst>
        </pc:spChg>
        <pc:spChg chg="add mod">
          <ac:chgData name="Tegischer Lukas" userId="f78daebb-0565-485c-bd0e-1cd035e796ff" providerId="ADAL" clId="{8FE71141-5F97-471B-8AEC-1B90CF10E8ED}" dt="2021-11-29T19:39:29.509" v="783" actId="20577"/>
          <ac:spMkLst>
            <pc:docMk/>
            <pc:sldMk cId="1842313669" sldId="394"/>
            <ac:spMk id="8" creationId="{C8190C51-E036-4F84-9F0F-3D477FDF1453}"/>
          </ac:spMkLst>
        </pc:spChg>
        <pc:spChg chg="del">
          <ac:chgData name="Tegischer Lukas" userId="f78daebb-0565-485c-bd0e-1cd035e796ff" providerId="ADAL" clId="{8FE71141-5F97-471B-8AEC-1B90CF10E8ED}" dt="2021-11-29T19:38:20.298" v="759" actId="478"/>
          <ac:spMkLst>
            <pc:docMk/>
            <pc:sldMk cId="1842313669" sldId="394"/>
            <ac:spMk id="9" creationId="{46967BC2-07DB-4C95-8020-FF1F3572B216}"/>
          </ac:spMkLst>
        </pc:spChg>
        <pc:spChg chg="add mod">
          <ac:chgData name="Tegischer Lukas" userId="f78daebb-0565-485c-bd0e-1cd035e796ff" providerId="ADAL" clId="{8FE71141-5F97-471B-8AEC-1B90CF10E8ED}" dt="2021-11-29T19:39:32.563" v="784" actId="1076"/>
          <ac:spMkLst>
            <pc:docMk/>
            <pc:sldMk cId="1842313669" sldId="394"/>
            <ac:spMk id="10" creationId="{C38C5A29-A7FD-43F2-8281-50321C2BFA72}"/>
          </ac:spMkLst>
        </pc:spChg>
        <pc:spChg chg="add del mod">
          <ac:chgData name="Tegischer Lukas" userId="f78daebb-0565-485c-bd0e-1cd035e796ff" providerId="ADAL" clId="{8FE71141-5F97-471B-8AEC-1B90CF10E8ED}" dt="2021-11-29T19:39:35.145" v="786" actId="478"/>
          <ac:spMkLst>
            <pc:docMk/>
            <pc:sldMk cId="1842313669" sldId="394"/>
            <ac:spMk id="11" creationId="{5B81BE61-2BDC-4414-9C7D-ECB4AEF13277}"/>
          </ac:spMkLst>
        </pc:spChg>
        <pc:picChg chg="del">
          <ac:chgData name="Tegischer Lukas" userId="f78daebb-0565-485c-bd0e-1cd035e796ff" providerId="ADAL" clId="{8FE71141-5F97-471B-8AEC-1B90CF10E8ED}" dt="2021-11-29T19:38:19.548" v="758" actId="478"/>
          <ac:picMkLst>
            <pc:docMk/>
            <pc:sldMk cId="1842313669" sldId="394"/>
            <ac:picMk id="7" creationId="{76E2FB2B-75A2-4882-89EB-A1A37FD24A35}"/>
          </ac:picMkLst>
        </pc:picChg>
      </pc:sldChg>
      <pc:sldChg chg="del">
        <pc:chgData name="Tegischer Lukas" userId="f78daebb-0565-485c-bd0e-1cd035e796ff" providerId="ADAL" clId="{8FE71141-5F97-471B-8AEC-1B90CF10E8ED}" dt="2021-11-29T19:40:40.121" v="811" actId="47"/>
        <pc:sldMkLst>
          <pc:docMk/>
          <pc:sldMk cId="207050112" sldId="395"/>
        </pc:sldMkLst>
      </pc:sldChg>
      <pc:sldChg chg="del">
        <pc:chgData name="Tegischer Lukas" userId="f78daebb-0565-485c-bd0e-1cd035e796ff" providerId="ADAL" clId="{8FE71141-5F97-471B-8AEC-1B90CF10E8ED}" dt="2021-11-29T19:40:40.121" v="811" actId="47"/>
        <pc:sldMkLst>
          <pc:docMk/>
          <pc:sldMk cId="1808166067" sldId="396"/>
        </pc:sldMkLst>
      </pc:sldChg>
      <pc:sldChg chg="del">
        <pc:chgData name="Tegischer Lukas" userId="f78daebb-0565-485c-bd0e-1cd035e796ff" providerId="ADAL" clId="{8FE71141-5F97-471B-8AEC-1B90CF10E8ED}" dt="2021-11-29T19:40:40.121" v="811" actId="47"/>
        <pc:sldMkLst>
          <pc:docMk/>
          <pc:sldMk cId="1983194560" sldId="397"/>
        </pc:sldMkLst>
      </pc:sldChg>
      <pc:sldChg chg="addSp delSp modSp add mod delAnim modAnim">
        <pc:chgData name="Tegischer Lukas" userId="f78daebb-0565-485c-bd0e-1cd035e796ff" providerId="ADAL" clId="{8FE71141-5F97-471B-8AEC-1B90CF10E8ED}" dt="2021-11-29T19:40:54.063" v="814"/>
        <pc:sldMkLst>
          <pc:docMk/>
          <pc:sldMk cId="223375814" sldId="398"/>
        </pc:sldMkLst>
        <pc:spChg chg="add mod">
          <ac:chgData name="Tegischer Lukas" userId="f78daebb-0565-485c-bd0e-1cd035e796ff" providerId="ADAL" clId="{8FE71141-5F97-471B-8AEC-1B90CF10E8ED}" dt="2021-11-29T19:33:31.108" v="602" actId="113"/>
          <ac:spMkLst>
            <pc:docMk/>
            <pc:sldMk cId="223375814" sldId="398"/>
            <ac:spMk id="2" creationId="{4EE81B32-9C70-4E83-965C-BAA22D158D0A}"/>
          </ac:spMkLst>
        </pc:spChg>
        <pc:spChg chg="mod">
          <ac:chgData name="Tegischer Lukas" userId="f78daebb-0565-485c-bd0e-1cd035e796ff" providerId="ADAL" clId="{8FE71141-5F97-471B-8AEC-1B90CF10E8ED}" dt="2021-11-29T19:31:38.267" v="493" actId="1076"/>
          <ac:spMkLst>
            <pc:docMk/>
            <pc:sldMk cId="223375814" sldId="398"/>
            <ac:spMk id="6" creationId="{4E1E9BBE-ADC8-49C8-BC4E-7CDDBE735635}"/>
          </ac:spMkLst>
        </pc:spChg>
        <pc:spChg chg="mod">
          <ac:chgData name="Tegischer Lukas" userId="f78daebb-0565-485c-bd0e-1cd035e796ff" providerId="ADAL" clId="{8FE71141-5F97-471B-8AEC-1B90CF10E8ED}" dt="2021-11-29T19:33:53.666" v="610" actId="1076"/>
          <ac:spMkLst>
            <pc:docMk/>
            <pc:sldMk cId="223375814" sldId="398"/>
            <ac:spMk id="8" creationId="{3D5EA886-5FCC-4CF3-BE66-6E36E8B2980B}"/>
          </ac:spMkLst>
        </pc:spChg>
        <pc:spChg chg="del">
          <ac:chgData name="Tegischer Lukas" userId="f78daebb-0565-485c-bd0e-1cd035e796ff" providerId="ADAL" clId="{8FE71141-5F97-471B-8AEC-1B90CF10E8ED}" dt="2021-11-29T19:31:36.261" v="492" actId="478"/>
          <ac:spMkLst>
            <pc:docMk/>
            <pc:sldMk cId="223375814" sldId="398"/>
            <ac:spMk id="9" creationId="{4681F3B0-3961-4632-A9EA-F5829B0A6BC1}"/>
          </ac:spMkLst>
        </pc:spChg>
        <pc:spChg chg="add mod">
          <ac:chgData name="Tegischer Lukas" userId="f78daebb-0565-485c-bd0e-1cd035e796ff" providerId="ADAL" clId="{8FE71141-5F97-471B-8AEC-1B90CF10E8ED}" dt="2021-11-29T19:33:33.679" v="603" actId="14100"/>
          <ac:spMkLst>
            <pc:docMk/>
            <pc:sldMk cId="223375814" sldId="398"/>
            <ac:spMk id="10" creationId="{5042EE4B-D68C-4CC8-9D31-BD96F474FEA1}"/>
          </ac:spMkLst>
        </pc:spChg>
        <pc:spChg chg="add del mod">
          <ac:chgData name="Tegischer Lukas" userId="f78daebb-0565-485c-bd0e-1cd035e796ff" providerId="ADAL" clId="{8FE71141-5F97-471B-8AEC-1B90CF10E8ED}" dt="2021-11-29T19:33:19.667" v="591"/>
          <ac:spMkLst>
            <pc:docMk/>
            <pc:sldMk cId="223375814" sldId="398"/>
            <ac:spMk id="12" creationId="{F2965EF2-8A0A-404B-AB18-6B224EF0BFD9}"/>
          </ac:spMkLst>
        </pc:spChg>
        <pc:spChg chg="add mod">
          <ac:chgData name="Tegischer Lukas" userId="f78daebb-0565-485c-bd0e-1cd035e796ff" providerId="ADAL" clId="{8FE71141-5F97-471B-8AEC-1B90CF10E8ED}" dt="2021-11-29T19:33:37.491" v="604" actId="1076"/>
          <ac:spMkLst>
            <pc:docMk/>
            <pc:sldMk cId="223375814" sldId="398"/>
            <ac:spMk id="13" creationId="{C57F63F4-ED47-4BEE-AF43-1B6ACF5E743E}"/>
          </ac:spMkLst>
        </pc:spChg>
        <pc:picChg chg="add mod">
          <ac:chgData name="Tegischer Lukas" userId="f78daebb-0565-485c-bd0e-1cd035e796ff" providerId="ADAL" clId="{8FE71141-5F97-471B-8AEC-1B90CF10E8ED}" dt="2021-11-29T19:33:17.451" v="589" actId="1076"/>
          <ac:picMkLst>
            <pc:docMk/>
            <pc:sldMk cId="223375814" sldId="398"/>
            <ac:picMk id="7" creationId="{DEB0D8A9-BD8C-4546-8686-F3C91153D50E}"/>
          </ac:picMkLst>
        </pc:picChg>
      </pc:sldChg>
      <pc:sldChg chg="add del">
        <pc:chgData name="Tegischer Lukas" userId="f78daebb-0565-485c-bd0e-1cd035e796ff" providerId="ADAL" clId="{8FE71141-5F97-471B-8AEC-1B90CF10E8ED}" dt="2021-11-29T19:32:00.178" v="505" actId="47"/>
        <pc:sldMkLst>
          <pc:docMk/>
          <pc:sldMk cId="634323591" sldId="399"/>
        </pc:sldMkLst>
      </pc:sldChg>
      <pc:sldChg chg="add">
        <pc:chgData name="Tegischer Lukas" userId="f78daebb-0565-485c-bd0e-1cd035e796ff" providerId="ADAL" clId="{8FE71141-5F97-471B-8AEC-1B90CF10E8ED}" dt="2021-11-29T19:22:27.182" v="123"/>
        <pc:sldMkLst>
          <pc:docMk/>
          <pc:sldMk cId="2751453777" sldId="400"/>
        </pc:sldMkLst>
      </pc:sldChg>
      <pc:sldChg chg="addSp delSp modSp add mod">
        <pc:chgData name="Tegischer Lukas" userId="f78daebb-0565-485c-bd0e-1cd035e796ff" providerId="ADAL" clId="{8FE71141-5F97-471B-8AEC-1B90CF10E8ED}" dt="2021-11-29T19:34:19.788" v="612" actId="20577"/>
        <pc:sldMkLst>
          <pc:docMk/>
          <pc:sldMk cId="1013162141" sldId="401"/>
        </pc:sldMkLst>
        <pc:spChg chg="mod">
          <ac:chgData name="Tegischer Lukas" userId="f78daebb-0565-485c-bd0e-1cd035e796ff" providerId="ADAL" clId="{8FE71141-5F97-471B-8AEC-1B90CF10E8ED}" dt="2021-11-29T19:34:19.788" v="612" actId="20577"/>
          <ac:spMkLst>
            <pc:docMk/>
            <pc:sldMk cId="1013162141" sldId="401"/>
            <ac:spMk id="6" creationId="{4E1E9BBE-ADC8-49C8-BC4E-7CDDBE735635}"/>
          </ac:spMkLst>
        </pc:spChg>
        <pc:spChg chg="del">
          <ac:chgData name="Tegischer Lukas" userId="f78daebb-0565-485c-bd0e-1cd035e796ff" providerId="ADAL" clId="{8FE71141-5F97-471B-8AEC-1B90CF10E8ED}" dt="2021-11-29T19:23:46.858" v="211" actId="478"/>
          <ac:spMkLst>
            <pc:docMk/>
            <pc:sldMk cId="1013162141" sldId="401"/>
            <ac:spMk id="7" creationId="{CFC4E6BE-3804-45E2-9B52-26CD6672EED2}"/>
          </ac:spMkLst>
        </pc:spChg>
        <pc:spChg chg="add mod">
          <ac:chgData name="Tegischer Lukas" userId="f78daebb-0565-485c-bd0e-1cd035e796ff" providerId="ADAL" clId="{8FE71141-5F97-471B-8AEC-1B90CF10E8ED}" dt="2021-11-29T19:24:06.987" v="221" actId="1076"/>
          <ac:spMkLst>
            <pc:docMk/>
            <pc:sldMk cId="1013162141" sldId="401"/>
            <ac:spMk id="8" creationId="{0D28255B-EBFF-4D60-AB24-F4037156CF3A}"/>
          </ac:spMkLst>
        </pc:spChg>
        <pc:picChg chg="add mod">
          <ac:chgData name="Tegischer Lukas" userId="f78daebb-0565-485c-bd0e-1cd035e796ff" providerId="ADAL" clId="{8FE71141-5F97-471B-8AEC-1B90CF10E8ED}" dt="2021-11-29T19:24:14.946" v="226" actId="1076"/>
          <ac:picMkLst>
            <pc:docMk/>
            <pc:sldMk cId="1013162141" sldId="401"/>
            <ac:picMk id="9" creationId="{FA2A979F-7892-4734-A018-2C9935B9D297}"/>
          </ac:picMkLst>
        </pc:picChg>
        <pc:picChg chg="del">
          <ac:chgData name="Tegischer Lukas" userId="f78daebb-0565-485c-bd0e-1cd035e796ff" providerId="ADAL" clId="{8FE71141-5F97-471B-8AEC-1B90CF10E8ED}" dt="2021-11-29T19:23:47.369" v="212" actId="478"/>
          <ac:picMkLst>
            <pc:docMk/>
            <pc:sldMk cId="1013162141" sldId="401"/>
            <ac:picMk id="10" creationId="{FCD84BA5-8F58-470A-99AC-C6FAB3367540}"/>
          </ac:picMkLst>
        </pc:picChg>
      </pc:sldChg>
      <pc:sldChg chg="addSp delSp modSp add mod modAnim">
        <pc:chgData name="Tegischer Lukas" userId="f78daebb-0565-485c-bd0e-1cd035e796ff" providerId="ADAL" clId="{8FE71141-5F97-471B-8AEC-1B90CF10E8ED}" dt="2021-11-29T19:34:25.310" v="613" actId="20577"/>
        <pc:sldMkLst>
          <pc:docMk/>
          <pc:sldMk cId="4120804287" sldId="402"/>
        </pc:sldMkLst>
        <pc:spChg chg="mod">
          <ac:chgData name="Tegischer Lukas" userId="f78daebb-0565-485c-bd0e-1cd035e796ff" providerId="ADAL" clId="{8FE71141-5F97-471B-8AEC-1B90CF10E8ED}" dt="2021-11-29T19:34:25.310" v="613" actId="20577"/>
          <ac:spMkLst>
            <pc:docMk/>
            <pc:sldMk cId="4120804287" sldId="402"/>
            <ac:spMk id="6" creationId="{4E1E9BBE-ADC8-49C8-BC4E-7CDDBE735635}"/>
          </ac:spMkLst>
        </pc:spChg>
        <pc:spChg chg="del">
          <ac:chgData name="Tegischer Lukas" userId="f78daebb-0565-485c-bd0e-1cd035e796ff" providerId="ADAL" clId="{8FE71141-5F97-471B-8AEC-1B90CF10E8ED}" dt="2021-11-29T19:24:19.248" v="228" actId="478"/>
          <ac:spMkLst>
            <pc:docMk/>
            <pc:sldMk cId="4120804287" sldId="402"/>
            <ac:spMk id="7" creationId="{CFC4E6BE-3804-45E2-9B52-26CD6672EED2}"/>
          </ac:spMkLst>
        </pc:spChg>
        <pc:spChg chg="add mod">
          <ac:chgData name="Tegischer Lukas" userId="f78daebb-0565-485c-bd0e-1cd035e796ff" providerId="ADAL" clId="{8FE71141-5F97-471B-8AEC-1B90CF10E8ED}" dt="2021-11-29T19:24:43.560" v="238" actId="403"/>
          <ac:spMkLst>
            <pc:docMk/>
            <pc:sldMk cId="4120804287" sldId="402"/>
            <ac:spMk id="8" creationId="{C8C5CFB1-16C6-436D-9AE1-142882D87DAA}"/>
          </ac:spMkLst>
        </pc:spChg>
        <pc:picChg chg="add mod">
          <ac:chgData name="Tegischer Lukas" userId="f78daebb-0565-485c-bd0e-1cd035e796ff" providerId="ADAL" clId="{8FE71141-5F97-471B-8AEC-1B90CF10E8ED}" dt="2021-11-29T19:24:36.275" v="236" actId="14100"/>
          <ac:picMkLst>
            <pc:docMk/>
            <pc:sldMk cId="4120804287" sldId="402"/>
            <ac:picMk id="9" creationId="{B6CF6EF8-3B6F-46E3-B349-E60E3F779219}"/>
          </ac:picMkLst>
        </pc:picChg>
        <pc:picChg chg="del">
          <ac:chgData name="Tegischer Lukas" userId="f78daebb-0565-485c-bd0e-1cd035e796ff" providerId="ADAL" clId="{8FE71141-5F97-471B-8AEC-1B90CF10E8ED}" dt="2021-11-29T19:24:17.967" v="227" actId="478"/>
          <ac:picMkLst>
            <pc:docMk/>
            <pc:sldMk cId="4120804287" sldId="402"/>
            <ac:picMk id="10" creationId="{FCD84BA5-8F58-470A-99AC-C6FAB3367540}"/>
          </ac:picMkLst>
        </pc:picChg>
        <pc:cxnChg chg="add mod">
          <ac:chgData name="Tegischer Lukas" userId="f78daebb-0565-485c-bd0e-1cd035e796ff" providerId="ADAL" clId="{8FE71141-5F97-471B-8AEC-1B90CF10E8ED}" dt="2021-11-29T19:25:07.155" v="242" actId="1582"/>
          <ac:cxnSpMkLst>
            <pc:docMk/>
            <pc:sldMk cId="4120804287" sldId="402"/>
            <ac:cxnSpMk id="4" creationId="{35A4E9CA-4A7F-43E3-8AE0-8BE8C0BE8D1D}"/>
          </ac:cxnSpMkLst>
        </pc:cxnChg>
        <pc:cxnChg chg="add mod">
          <ac:chgData name="Tegischer Lukas" userId="f78daebb-0565-485c-bd0e-1cd035e796ff" providerId="ADAL" clId="{8FE71141-5F97-471B-8AEC-1B90CF10E8ED}" dt="2021-11-29T19:25:12.380" v="244" actId="1076"/>
          <ac:cxnSpMkLst>
            <pc:docMk/>
            <pc:sldMk cId="4120804287" sldId="402"/>
            <ac:cxnSpMk id="12" creationId="{B1D1A8B9-6C95-4618-8AC0-0ACFD3B4B4F3}"/>
          </ac:cxnSpMkLst>
        </pc:cxnChg>
      </pc:sldChg>
      <pc:sldChg chg="addSp delSp modSp add mod delAnim modAnim">
        <pc:chgData name="Tegischer Lukas" userId="f78daebb-0565-485c-bd0e-1cd035e796ff" providerId="ADAL" clId="{8FE71141-5F97-471B-8AEC-1B90CF10E8ED}" dt="2021-11-29T19:34:45.703" v="616"/>
        <pc:sldMkLst>
          <pc:docMk/>
          <pc:sldMk cId="3092407352" sldId="403"/>
        </pc:sldMkLst>
        <pc:spChg chg="mod">
          <ac:chgData name="Tegischer Lukas" userId="f78daebb-0565-485c-bd0e-1cd035e796ff" providerId="ADAL" clId="{8FE71141-5F97-471B-8AEC-1B90CF10E8ED}" dt="2021-11-29T19:26:19.031" v="302" actId="20577"/>
          <ac:spMkLst>
            <pc:docMk/>
            <pc:sldMk cId="3092407352" sldId="403"/>
            <ac:spMk id="6" creationId="{4E1E9BBE-ADC8-49C8-BC4E-7CDDBE735635}"/>
          </ac:spMkLst>
        </pc:spChg>
        <pc:spChg chg="del">
          <ac:chgData name="Tegischer Lukas" userId="f78daebb-0565-485c-bd0e-1cd035e796ff" providerId="ADAL" clId="{8FE71141-5F97-471B-8AEC-1B90CF10E8ED}" dt="2021-11-29T19:25:44.203" v="249" actId="478"/>
          <ac:spMkLst>
            <pc:docMk/>
            <pc:sldMk cId="3092407352" sldId="403"/>
            <ac:spMk id="8" creationId="{C8C5CFB1-16C6-436D-9AE1-142882D87DAA}"/>
          </ac:spMkLst>
        </pc:spChg>
        <pc:spChg chg="add mod">
          <ac:chgData name="Tegischer Lukas" userId="f78daebb-0565-485c-bd0e-1cd035e796ff" providerId="ADAL" clId="{8FE71141-5F97-471B-8AEC-1B90CF10E8ED}" dt="2021-11-29T19:26:51.617" v="326" actId="404"/>
          <ac:spMkLst>
            <pc:docMk/>
            <pc:sldMk cId="3092407352" sldId="403"/>
            <ac:spMk id="10" creationId="{AA1504F0-A963-4EFE-B431-DFE75B1D3B74}"/>
          </ac:spMkLst>
        </pc:spChg>
        <pc:picChg chg="del">
          <ac:chgData name="Tegischer Lukas" userId="f78daebb-0565-485c-bd0e-1cd035e796ff" providerId="ADAL" clId="{8FE71141-5F97-471B-8AEC-1B90CF10E8ED}" dt="2021-11-29T19:25:44.499" v="250" actId="478"/>
          <ac:picMkLst>
            <pc:docMk/>
            <pc:sldMk cId="3092407352" sldId="403"/>
            <ac:picMk id="9" creationId="{B6CF6EF8-3B6F-46E3-B349-E60E3F779219}"/>
          </ac:picMkLst>
        </pc:picChg>
        <pc:picChg chg="add mod">
          <ac:chgData name="Tegischer Lukas" userId="f78daebb-0565-485c-bd0e-1cd035e796ff" providerId="ADAL" clId="{8FE71141-5F97-471B-8AEC-1B90CF10E8ED}" dt="2021-11-29T19:27:16.587" v="330" actId="1076"/>
          <ac:picMkLst>
            <pc:docMk/>
            <pc:sldMk cId="3092407352" sldId="403"/>
            <ac:picMk id="13" creationId="{0E2EE6C2-D4C4-44CB-9143-FE1D5A8DE19C}"/>
          </ac:picMkLst>
        </pc:picChg>
        <pc:cxnChg chg="del">
          <ac:chgData name="Tegischer Lukas" userId="f78daebb-0565-485c-bd0e-1cd035e796ff" providerId="ADAL" clId="{8FE71141-5F97-471B-8AEC-1B90CF10E8ED}" dt="2021-11-29T19:25:45.758" v="251" actId="478"/>
          <ac:cxnSpMkLst>
            <pc:docMk/>
            <pc:sldMk cId="3092407352" sldId="403"/>
            <ac:cxnSpMk id="4" creationId="{35A4E9CA-4A7F-43E3-8AE0-8BE8C0BE8D1D}"/>
          </ac:cxnSpMkLst>
        </pc:cxnChg>
        <pc:cxnChg chg="del">
          <ac:chgData name="Tegischer Lukas" userId="f78daebb-0565-485c-bd0e-1cd035e796ff" providerId="ADAL" clId="{8FE71141-5F97-471B-8AEC-1B90CF10E8ED}" dt="2021-11-29T19:25:46.228" v="252" actId="478"/>
          <ac:cxnSpMkLst>
            <pc:docMk/>
            <pc:sldMk cId="3092407352" sldId="403"/>
            <ac:cxnSpMk id="12" creationId="{B1D1A8B9-6C95-4618-8AC0-0ACFD3B4B4F3}"/>
          </ac:cxnSpMkLst>
        </pc:cxnChg>
      </pc:sldChg>
      <pc:sldChg chg="addSp delSp modSp add mod modAnim">
        <pc:chgData name="Tegischer Lukas" userId="f78daebb-0565-485c-bd0e-1cd035e796ff" providerId="ADAL" clId="{8FE71141-5F97-471B-8AEC-1B90CF10E8ED}" dt="2021-11-29T19:28:11.807" v="361"/>
        <pc:sldMkLst>
          <pc:docMk/>
          <pc:sldMk cId="830097691" sldId="404"/>
        </pc:sldMkLst>
        <pc:spChg chg="add mod">
          <ac:chgData name="Tegischer Lukas" userId="f78daebb-0565-485c-bd0e-1cd035e796ff" providerId="ADAL" clId="{8FE71141-5F97-471B-8AEC-1B90CF10E8ED}" dt="2021-11-29T19:27:56.541" v="352" actId="1076"/>
          <ac:spMkLst>
            <pc:docMk/>
            <pc:sldMk cId="830097691" sldId="404"/>
            <ac:spMk id="7" creationId="{47620899-87D9-4ABF-BCA8-428AC5BB358D}"/>
          </ac:spMkLst>
        </pc:spChg>
        <pc:spChg chg="add mod">
          <ac:chgData name="Tegischer Lukas" userId="f78daebb-0565-485c-bd0e-1cd035e796ff" providerId="ADAL" clId="{8FE71141-5F97-471B-8AEC-1B90CF10E8ED}" dt="2021-11-29T19:28:00.283" v="355" actId="1076"/>
          <ac:spMkLst>
            <pc:docMk/>
            <pc:sldMk cId="830097691" sldId="404"/>
            <ac:spMk id="9" creationId="{7CC5E3EB-E984-4944-8FCA-849B5AB99159}"/>
          </ac:spMkLst>
        </pc:spChg>
        <pc:spChg chg="del">
          <ac:chgData name="Tegischer Lukas" userId="f78daebb-0565-485c-bd0e-1cd035e796ff" providerId="ADAL" clId="{8FE71141-5F97-471B-8AEC-1B90CF10E8ED}" dt="2021-11-29T19:27:22.838" v="332" actId="478"/>
          <ac:spMkLst>
            <pc:docMk/>
            <pc:sldMk cId="830097691" sldId="404"/>
            <ac:spMk id="10" creationId="{AA1504F0-A963-4EFE-B431-DFE75B1D3B74}"/>
          </ac:spMkLst>
        </pc:spChg>
        <pc:picChg chg="add mod">
          <ac:chgData name="Tegischer Lukas" userId="f78daebb-0565-485c-bd0e-1cd035e796ff" providerId="ADAL" clId="{8FE71141-5F97-471B-8AEC-1B90CF10E8ED}" dt="2021-11-29T19:28:07.907" v="359" actId="1076"/>
          <ac:picMkLst>
            <pc:docMk/>
            <pc:sldMk cId="830097691" sldId="404"/>
            <ac:picMk id="12" creationId="{AEF394FC-D7AC-43A6-93F7-E350A1644451}"/>
          </ac:picMkLst>
        </pc:picChg>
        <pc:picChg chg="del mod">
          <ac:chgData name="Tegischer Lukas" userId="f78daebb-0565-485c-bd0e-1cd035e796ff" providerId="ADAL" clId="{8FE71141-5F97-471B-8AEC-1B90CF10E8ED}" dt="2021-11-29T19:27:50.121" v="347" actId="478"/>
          <ac:picMkLst>
            <pc:docMk/>
            <pc:sldMk cId="830097691" sldId="404"/>
            <ac:picMk id="13" creationId="{0E2EE6C2-D4C4-44CB-9143-FE1D5A8DE19C}"/>
          </ac:picMkLst>
        </pc:picChg>
      </pc:sldChg>
      <pc:sldChg chg="addSp delSp modSp add mod delAnim modAnim">
        <pc:chgData name="Tegischer Lukas" userId="f78daebb-0565-485c-bd0e-1cd035e796ff" providerId="ADAL" clId="{8FE71141-5F97-471B-8AEC-1B90CF10E8ED}" dt="2021-11-29T19:30:28.426" v="415"/>
        <pc:sldMkLst>
          <pc:docMk/>
          <pc:sldMk cId="1494833923" sldId="405"/>
        </pc:sldMkLst>
        <pc:spChg chg="mod">
          <ac:chgData name="Tegischer Lukas" userId="f78daebb-0565-485c-bd0e-1cd035e796ff" providerId="ADAL" clId="{8FE71141-5F97-471B-8AEC-1B90CF10E8ED}" dt="2021-11-29T19:28:23.010" v="375" actId="20577"/>
          <ac:spMkLst>
            <pc:docMk/>
            <pc:sldMk cId="1494833923" sldId="405"/>
            <ac:spMk id="6" creationId="{4E1E9BBE-ADC8-49C8-BC4E-7CDDBE735635}"/>
          </ac:spMkLst>
        </pc:spChg>
        <pc:spChg chg="del">
          <ac:chgData name="Tegischer Lukas" userId="f78daebb-0565-485c-bd0e-1cd035e796ff" providerId="ADAL" clId="{8FE71141-5F97-471B-8AEC-1B90CF10E8ED}" dt="2021-11-29T19:28:27.900" v="378" actId="478"/>
          <ac:spMkLst>
            <pc:docMk/>
            <pc:sldMk cId="1494833923" sldId="405"/>
            <ac:spMk id="7" creationId="{47620899-87D9-4ABF-BCA8-428AC5BB358D}"/>
          </ac:spMkLst>
        </pc:spChg>
        <pc:spChg chg="add mod">
          <ac:chgData name="Tegischer Lukas" userId="f78daebb-0565-485c-bd0e-1cd035e796ff" providerId="ADAL" clId="{8FE71141-5F97-471B-8AEC-1B90CF10E8ED}" dt="2021-11-29T19:28:58.308" v="390" actId="1076"/>
          <ac:spMkLst>
            <pc:docMk/>
            <pc:sldMk cId="1494833923" sldId="405"/>
            <ac:spMk id="8" creationId="{799864C5-1688-40B4-8B21-B5AFDE0FF3E6}"/>
          </ac:spMkLst>
        </pc:spChg>
        <pc:spChg chg="del">
          <ac:chgData name="Tegischer Lukas" userId="f78daebb-0565-485c-bd0e-1cd035e796ff" providerId="ADAL" clId="{8FE71141-5F97-471B-8AEC-1B90CF10E8ED}" dt="2021-11-29T19:28:26.752" v="377" actId="478"/>
          <ac:spMkLst>
            <pc:docMk/>
            <pc:sldMk cId="1494833923" sldId="405"/>
            <ac:spMk id="9" creationId="{7CC5E3EB-E984-4944-8FCA-849B5AB99159}"/>
          </ac:spMkLst>
        </pc:spChg>
        <pc:spChg chg="add mod">
          <ac:chgData name="Tegischer Lukas" userId="f78daebb-0565-485c-bd0e-1cd035e796ff" providerId="ADAL" clId="{8FE71141-5F97-471B-8AEC-1B90CF10E8ED}" dt="2021-11-29T19:30:07.027" v="408" actId="1076"/>
          <ac:spMkLst>
            <pc:docMk/>
            <pc:sldMk cId="1494833923" sldId="405"/>
            <ac:spMk id="10" creationId="{E1C48CD8-85F4-4E77-8FCF-976BAB72646C}"/>
          </ac:spMkLst>
        </pc:spChg>
        <pc:picChg chg="add mod">
          <ac:chgData name="Tegischer Lukas" userId="f78daebb-0565-485c-bd0e-1cd035e796ff" providerId="ADAL" clId="{8FE71141-5F97-471B-8AEC-1B90CF10E8ED}" dt="2021-11-29T19:30:08.267" v="409" actId="1076"/>
          <ac:picMkLst>
            <pc:docMk/>
            <pc:sldMk cId="1494833923" sldId="405"/>
            <ac:picMk id="5" creationId="{C40FCE91-D27B-4100-942F-1217D2E7CB04}"/>
          </ac:picMkLst>
        </pc:picChg>
        <pc:picChg chg="del">
          <ac:chgData name="Tegischer Lukas" userId="f78daebb-0565-485c-bd0e-1cd035e796ff" providerId="ADAL" clId="{8FE71141-5F97-471B-8AEC-1B90CF10E8ED}" dt="2021-11-29T19:28:25.910" v="376" actId="478"/>
          <ac:picMkLst>
            <pc:docMk/>
            <pc:sldMk cId="1494833923" sldId="405"/>
            <ac:picMk id="12" creationId="{AEF394FC-D7AC-43A6-93F7-E350A1644451}"/>
          </ac:picMkLst>
        </pc:picChg>
        <pc:picChg chg="add del">
          <ac:chgData name="Tegischer Lukas" userId="f78daebb-0565-485c-bd0e-1cd035e796ff" providerId="ADAL" clId="{8FE71141-5F97-471B-8AEC-1B90CF10E8ED}" dt="2021-11-29T19:29:55.836" v="401" actId="22"/>
          <ac:picMkLst>
            <pc:docMk/>
            <pc:sldMk cId="1494833923" sldId="405"/>
            <ac:picMk id="14" creationId="{11352D2B-7FFA-47BE-8805-7FC96DF1BEBC}"/>
          </ac:picMkLst>
        </pc:picChg>
        <pc:picChg chg="add mod">
          <ac:chgData name="Tegischer Lukas" userId="f78daebb-0565-485c-bd0e-1cd035e796ff" providerId="ADAL" clId="{8FE71141-5F97-471B-8AEC-1B90CF10E8ED}" dt="2021-11-29T19:30:09.916" v="410" actId="1076"/>
          <ac:picMkLst>
            <pc:docMk/>
            <pc:sldMk cId="1494833923" sldId="405"/>
            <ac:picMk id="16" creationId="{015F0C46-6204-4653-BD75-CE72BE8CCDD4}"/>
          </ac:picMkLst>
        </pc:picChg>
        <pc:picChg chg="add mod">
          <ac:chgData name="Tegischer Lukas" userId="f78daebb-0565-485c-bd0e-1cd035e796ff" providerId="ADAL" clId="{8FE71141-5F97-471B-8AEC-1B90CF10E8ED}" dt="2021-11-29T19:30:22.372" v="412" actId="1076"/>
          <ac:picMkLst>
            <pc:docMk/>
            <pc:sldMk cId="1494833923" sldId="405"/>
            <ac:picMk id="18" creationId="{C472D1C0-CF2B-4A2A-B1CE-FCC696773BC4}"/>
          </ac:picMkLst>
        </pc:picChg>
      </pc:sldChg>
      <pc:sldChg chg="addSp delSp modSp add mod delAnim">
        <pc:chgData name="Tegischer Lukas" userId="f78daebb-0565-485c-bd0e-1cd035e796ff" providerId="ADAL" clId="{8FE71141-5F97-471B-8AEC-1B90CF10E8ED}" dt="2021-11-29T19:38:11.890" v="756" actId="12100"/>
        <pc:sldMkLst>
          <pc:docMk/>
          <pc:sldMk cId="858149800" sldId="406"/>
        </pc:sldMkLst>
        <pc:spChg chg="del">
          <ac:chgData name="Tegischer Lukas" userId="f78daebb-0565-485c-bd0e-1cd035e796ff" providerId="ADAL" clId="{8FE71141-5F97-471B-8AEC-1B90CF10E8ED}" dt="2021-11-29T19:36:34.923" v="676" actId="478"/>
          <ac:spMkLst>
            <pc:docMk/>
            <pc:sldMk cId="858149800" sldId="406"/>
            <ac:spMk id="6" creationId="{384530A4-A143-4C17-90EA-2747A47BD8F1}"/>
          </ac:spMkLst>
        </pc:spChg>
        <pc:spChg chg="mod">
          <ac:chgData name="Tegischer Lukas" userId="f78daebb-0565-485c-bd0e-1cd035e796ff" providerId="ADAL" clId="{8FE71141-5F97-471B-8AEC-1B90CF10E8ED}" dt="2021-11-29T19:37:59.195" v="755" actId="1076"/>
          <ac:spMkLst>
            <pc:docMk/>
            <pc:sldMk cId="858149800" sldId="406"/>
            <ac:spMk id="7" creationId="{638772B0-212E-46DB-94C2-1F48F8070D7C}"/>
          </ac:spMkLst>
        </pc:spChg>
        <pc:graphicFrameChg chg="add mod modGraphic">
          <ac:chgData name="Tegischer Lukas" userId="f78daebb-0565-485c-bd0e-1cd035e796ff" providerId="ADAL" clId="{8FE71141-5F97-471B-8AEC-1B90CF10E8ED}" dt="2021-11-29T19:38:11.890" v="756" actId="12100"/>
          <ac:graphicFrameMkLst>
            <pc:docMk/>
            <pc:sldMk cId="858149800" sldId="406"/>
            <ac:graphicFrameMk id="8" creationId="{DE93BC1E-DAEF-4FB2-9133-BFD3AD43278C}"/>
          </ac:graphicFrameMkLst>
        </pc:graphicFrameChg>
        <pc:picChg chg="add del mod">
          <ac:chgData name="Tegischer Lukas" userId="f78daebb-0565-485c-bd0e-1cd035e796ff" providerId="ADAL" clId="{8FE71141-5F97-471B-8AEC-1B90CF10E8ED}" dt="2021-11-29T19:36:49.710" v="698" actId="478"/>
          <ac:picMkLst>
            <pc:docMk/>
            <pc:sldMk cId="858149800" sldId="406"/>
            <ac:picMk id="5" creationId="{59B87519-DEF1-4546-9C0A-4F3507EB14BA}"/>
          </ac:picMkLst>
        </pc:picChg>
      </pc:sldChg>
      <pc:sldChg chg="add">
        <pc:chgData name="Tegischer Lukas" userId="f78daebb-0565-485c-bd0e-1cd035e796ff" providerId="ADAL" clId="{8FE71141-5F97-471B-8AEC-1B90CF10E8ED}" dt="2021-11-29T19:36:48.056" v="697"/>
        <pc:sldMkLst>
          <pc:docMk/>
          <pc:sldMk cId="2011343138" sldId="407"/>
        </pc:sldMkLst>
      </pc:sldChg>
      <pc:sldChg chg="modSp add mod">
        <pc:chgData name="Tegischer Lukas" userId="f78daebb-0565-485c-bd0e-1cd035e796ff" providerId="ADAL" clId="{8FE71141-5F97-471B-8AEC-1B90CF10E8ED}" dt="2021-11-29T19:40:34.843" v="810" actId="20577"/>
        <pc:sldMkLst>
          <pc:docMk/>
          <pc:sldMk cId="1038132020" sldId="408"/>
        </pc:sldMkLst>
        <pc:spChg chg="mod">
          <ac:chgData name="Tegischer Lukas" userId="f78daebb-0565-485c-bd0e-1cd035e796ff" providerId="ADAL" clId="{8FE71141-5F97-471B-8AEC-1B90CF10E8ED}" dt="2021-11-29T19:39:38.647" v="788" actId="20577"/>
          <ac:spMkLst>
            <pc:docMk/>
            <pc:sldMk cId="1038132020" sldId="408"/>
            <ac:spMk id="8" creationId="{C8190C51-E036-4F84-9F0F-3D477FDF1453}"/>
          </ac:spMkLst>
        </pc:spChg>
        <pc:spChg chg="mod">
          <ac:chgData name="Tegischer Lukas" userId="f78daebb-0565-485c-bd0e-1cd035e796ff" providerId="ADAL" clId="{8FE71141-5F97-471B-8AEC-1B90CF10E8ED}" dt="2021-11-29T19:40:34.843" v="810" actId="20577"/>
          <ac:spMkLst>
            <pc:docMk/>
            <pc:sldMk cId="1038132020" sldId="408"/>
            <ac:spMk id="10" creationId="{C38C5A29-A7FD-43F2-8281-50321C2BFA72}"/>
          </ac:spMkLst>
        </pc:sp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740295AC-584E-4326-A82F-AB992E490E7C}"/>
    <pc:docChg chg="undo custSel addSld delSld modSld sldOrd">
      <pc:chgData name="Tegischer Lukas" userId="f78daebb-0565-485c-bd0e-1cd035e796ff" providerId="ADAL" clId="{740295AC-584E-4326-A82F-AB992E490E7C}" dt="2021-12-15T19:06:26.668" v="1171" actId="1076"/>
      <pc:docMkLst>
        <pc:docMk/>
      </pc:docMkLst>
      <pc:sldChg chg="modSp mod">
        <pc:chgData name="Tegischer Lukas" userId="f78daebb-0565-485c-bd0e-1cd035e796ff" providerId="ADAL" clId="{740295AC-584E-4326-A82F-AB992E490E7C}" dt="2021-12-15T07:04:43.944" v="42" actId="113"/>
        <pc:sldMkLst>
          <pc:docMk/>
          <pc:sldMk cId="336392357" sldId="256"/>
        </pc:sldMkLst>
        <pc:spChg chg="mod">
          <ac:chgData name="Tegischer Lukas" userId="f78daebb-0565-485c-bd0e-1cd035e796ff" providerId="ADAL" clId="{740295AC-584E-4326-A82F-AB992E490E7C}" dt="2021-12-15T07:04:43.944" v="42" actId="113"/>
          <ac:spMkLst>
            <pc:docMk/>
            <pc:sldMk cId="336392357" sldId="256"/>
            <ac:spMk id="2" creationId="{00000000-0000-0000-0000-000000000000}"/>
          </ac:spMkLst>
        </pc:spChg>
      </pc:sldChg>
      <pc:sldChg chg="modSp add mod">
        <pc:chgData name="Tegischer Lukas" userId="f78daebb-0565-485c-bd0e-1cd035e796ff" providerId="ADAL" clId="{740295AC-584E-4326-A82F-AB992E490E7C}" dt="2021-12-15T18:59:24.834" v="930" actId="20577"/>
        <pc:sldMkLst>
          <pc:docMk/>
          <pc:sldMk cId="442268101" sldId="295"/>
        </pc:sldMkLst>
        <pc:spChg chg="mod">
          <ac:chgData name="Tegischer Lukas" userId="f78daebb-0565-485c-bd0e-1cd035e796ff" providerId="ADAL" clId="{740295AC-584E-4326-A82F-AB992E490E7C}" dt="2021-12-15T18:59:24.834" v="930" actId="20577"/>
          <ac:spMkLst>
            <pc:docMk/>
            <pc:sldMk cId="442268101" sldId="295"/>
            <ac:spMk id="2" creationId="{00000000-0000-0000-0000-000000000000}"/>
          </ac:spMkLst>
        </pc:spChg>
      </pc:sldChg>
      <pc:sldChg chg="modSp add mod">
        <pc:chgData name="Tegischer Lukas" userId="f78daebb-0565-485c-bd0e-1cd035e796ff" providerId="ADAL" clId="{740295AC-584E-4326-A82F-AB992E490E7C}" dt="2021-12-15T18:59:34.055" v="968" actId="20577"/>
        <pc:sldMkLst>
          <pc:docMk/>
          <pc:sldMk cId="2688985938" sldId="338"/>
        </pc:sldMkLst>
        <pc:spChg chg="mod">
          <ac:chgData name="Tegischer Lukas" userId="f78daebb-0565-485c-bd0e-1cd035e796ff" providerId="ADAL" clId="{740295AC-584E-4326-A82F-AB992E490E7C}" dt="2021-12-15T18:59:34.055" v="968" actId="20577"/>
          <ac:spMkLst>
            <pc:docMk/>
            <pc:sldMk cId="2688985938" sldId="338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740295AC-584E-4326-A82F-AB992E490E7C}" dt="2021-12-15T18:55:38.676" v="900" actId="47"/>
        <pc:sldMkLst>
          <pc:docMk/>
          <pc:sldMk cId="3423344192" sldId="367"/>
        </pc:sldMkLst>
      </pc:sldChg>
      <pc:sldChg chg="del">
        <pc:chgData name="Tegischer Lukas" userId="f78daebb-0565-485c-bd0e-1cd035e796ff" providerId="ADAL" clId="{740295AC-584E-4326-A82F-AB992E490E7C}" dt="2021-12-15T18:55:41.946" v="903" actId="47"/>
        <pc:sldMkLst>
          <pc:docMk/>
          <pc:sldMk cId="1842313669" sldId="394"/>
        </pc:sldMkLst>
      </pc:sldChg>
      <pc:sldChg chg="addSp delSp modSp mod setBg delAnim">
        <pc:chgData name="Tegischer Lukas" userId="f78daebb-0565-485c-bd0e-1cd035e796ff" providerId="ADAL" clId="{740295AC-584E-4326-A82F-AB992E490E7C}" dt="2021-12-15T07:13:12.733" v="112" actId="1076"/>
        <pc:sldMkLst>
          <pc:docMk/>
          <pc:sldMk cId="223375814" sldId="398"/>
        </pc:sldMkLst>
        <pc:spChg chg="del">
          <ac:chgData name="Tegischer Lukas" userId="f78daebb-0565-485c-bd0e-1cd035e796ff" providerId="ADAL" clId="{740295AC-584E-4326-A82F-AB992E490E7C}" dt="2021-12-15T07:05:02.773" v="74" actId="478"/>
          <ac:spMkLst>
            <pc:docMk/>
            <pc:sldMk cId="223375814" sldId="398"/>
            <ac:spMk id="2" creationId="{4EE81B32-9C70-4E83-965C-BAA22D158D0A}"/>
          </ac:spMkLst>
        </pc:spChg>
        <pc:spChg chg="mod">
          <ac:chgData name="Tegischer Lukas" userId="f78daebb-0565-485c-bd0e-1cd035e796ff" providerId="ADAL" clId="{740295AC-584E-4326-A82F-AB992E490E7C}" dt="2021-12-15T07:12:59.192" v="108" actId="1076"/>
          <ac:spMkLst>
            <pc:docMk/>
            <pc:sldMk cId="223375814" sldId="398"/>
            <ac:spMk id="6" creationId="{4E1E9BBE-ADC8-49C8-BC4E-7CDDBE735635}"/>
          </ac:spMkLst>
        </pc:spChg>
        <pc:spChg chg="del">
          <ac:chgData name="Tegischer Lukas" userId="f78daebb-0565-485c-bd0e-1cd035e796ff" providerId="ADAL" clId="{740295AC-584E-4326-A82F-AB992E490E7C}" dt="2021-12-15T07:04:59.041" v="72" actId="478"/>
          <ac:spMkLst>
            <pc:docMk/>
            <pc:sldMk cId="223375814" sldId="398"/>
            <ac:spMk id="8" creationId="{3D5EA886-5FCC-4CF3-BE66-6E36E8B2980B}"/>
          </ac:spMkLst>
        </pc:spChg>
        <pc:spChg chg="del">
          <ac:chgData name="Tegischer Lukas" userId="f78daebb-0565-485c-bd0e-1cd035e796ff" providerId="ADAL" clId="{740295AC-584E-4326-A82F-AB992E490E7C}" dt="2021-12-15T07:05:02.773" v="74" actId="478"/>
          <ac:spMkLst>
            <pc:docMk/>
            <pc:sldMk cId="223375814" sldId="398"/>
            <ac:spMk id="10" creationId="{5042EE4B-D68C-4CC8-9D31-BD96F474FEA1}"/>
          </ac:spMkLst>
        </pc:spChg>
        <pc:spChg chg="add mod ord">
          <ac:chgData name="Tegischer Lukas" userId="f78daebb-0565-485c-bd0e-1cd035e796ff" providerId="ADAL" clId="{740295AC-584E-4326-A82F-AB992E490E7C}" dt="2021-12-15T07:13:11.523" v="111" actId="1076"/>
          <ac:spMkLst>
            <pc:docMk/>
            <pc:sldMk cId="223375814" sldId="398"/>
            <ac:spMk id="12" creationId="{B0DF0563-F833-422E-9B84-D5DCE7CCB591}"/>
          </ac:spMkLst>
        </pc:spChg>
        <pc:spChg chg="del">
          <ac:chgData name="Tegischer Lukas" userId="f78daebb-0565-485c-bd0e-1cd035e796ff" providerId="ADAL" clId="{740295AC-584E-4326-A82F-AB992E490E7C}" dt="2021-12-15T07:05:02.773" v="74" actId="478"/>
          <ac:spMkLst>
            <pc:docMk/>
            <pc:sldMk cId="223375814" sldId="398"/>
            <ac:spMk id="13" creationId="{C57F63F4-ED47-4BEE-AF43-1B6ACF5E743E}"/>
          </ac:spMkLst>
        </pc:spChg>
        <pc:spChg chg="add del">
          <ac:chgData name="Tegischer Lukas" userId="f78daebb-0565-485c-bd0e-1cd035e796ff" providerId="ADAL" clId="{740295AC-584E-4326-A82F-AB992E490E7C}" dt="2021-12-15T07:12:44.586" v="85" actId="26606"/>
          <ac:spMkLst>
            <pc:docMk/>
            <pc:sldMk cId="223375814" sldId="398"/>
            <ac:spMk id="19" creationId="{DB7A51A1-84E3-4D44-A07A-5C7CCCE6A057}"/>
          </ac:spMkLst>
        </pc:spChg>
        <pc:grpChg chg="add del">
          <ac:chgData name="Tegischer Lukas" userId="f78daebb-0565-485c-bd0e-1cd035e796ff" providerId="ADAL" clId="{740295AC-584E-4326-A82F-AB992E490E7C}" dt="2021-12-15T07:12:44.586" v="85" actId="26606"/>
          <ac:grpSpMkLst>
            <pc:docMk/>
            <pc:sldMk cId="223375814" sldId="398"/>
            <ac:grpSpMk id="21" creationId="{E402651C-E31B-4C7D-B593-1FD6014C1B58}"/>
          </ac:grpSpMkLst>
        </pc:grpChg>
        <pc:picChg chg="del">
          <ac:chgData name="Tegischer Lukas" userId="f78daebb-0565-485c-bd0e-1cd035e796ff" providerId="ADAL" clId="{740295AC-584E-4326-A82F-AB992E490E7C}" dt="2021-12-15T07:04:59.626" v="73" actId="478"/>
          <ac:picMkLst>
            <pc:docMk/>
            <pc:sldMk cId="223375814" sldId="398"/>
            <ac:picMk id="7" creationId="{DEB0D8A9-BD8C-4546-8686-F3C91153D50E}"/>
          </ac:picMkLst>
        </pc:picChg>
        <pc:picChg chg="ord">
          <ac:chgData name="Tegischer Lukas" userId="f78daebb-0565-485c-bd0e-1cd035e796ff" providerId="ADAL" clId="{740295AC-584E-4326-A82F-AB992E490E7C}" dt="2021-12-15T07:12:44.586" v="85" actId="26606"/>
          <ac:picMkLst>
            <pc:docMk/>
            <pc:sldMk cId="223375814" sldId="398"/>
            <ac:picMk id="11" creationId="{A0BFDD8A-F319-462C-A7F3-3E203BE3E601}"/>
          </ac:picMkLst>
        </pc:picChg>
        <pc:picChg chg="add mod">
          <ac:chgData name="Tegischer Lukas" userId="f78daebb-0565-485c-bd0e-1cd035e796ff" providerId="ADAL" clId="{740295AC-584E-4326-A82F-AB992E490E7C}" dt="2021-12-15T07:13:12.733" v="112" actId="1076"/>
          <ac:picMkLst>
            <pc:docMk/>
            <pc:sldMk cId="223375814" sldId="398"/>
            <ac:picMk id="14" creationId="{468F5B27-712A-4C53-8AB5-05A3670DC37B}"/>
          </ac:picMkLst>
        </pc:picChg>
      </pc:sldChg>
      <pc:sldChg chg="addSp delSp modSp mod delAnim modAnim">
        <pc:chgData name="Tegischer Lukas" userId="f78daebb-0565-485c-bd0e-1cd035e796ff" providerId="ADAL" clId="{740295AC-584E-4326-A82F-AB992E490E7C}" dt="2021-12-15T07:16:43.638" v="340"/>
        <pc:sldMkLst>
          <pc:docMk/>
          <pc:sldMk cId="2751453777" sldId="400"/>
        </pc:sldMkLst>
        <pc:spChg chg="add mod">
          <ac:chgData name="Tegischer Lukas" userId="f78daebb-0565-485c-bd0e-1cd035e796ff" providerId="ADAL" clId="{740295AC-584E-4326-A82F-AB992E490E7C}" dt="2021-12-15T07:15:17.309" v="299" actId="113"/>
          <ac:spMkLst>
            <pc:docMk/>
            <pc:sldMk cId="2751453777" sldId="400"/>
            <ac:spMk id="3" creationId="{76488B36-8A68-4C35-943D-97EF602A0377}"/>
          </ac:spMkLst>
        </pc:spChg>
        <pc:spChg chg="mod">
          <ac:chgData name="Tegischer Lukas" userId="f78daebb-0565-485c-bd0e-1cd035e796ff" providerId="ADAL" clId="{740295AC-584E-4326-A82F-AB992E490E7C}" dt="2021-12-15T07:13:43.760" v="179" actId="20577"/>
          <ac:spMkLst>
            <pc:docMk/>
            <pc:sldMk cId="2751453777" sldId="400"/>
            <ac:spMk id="6" creationId="{4E1E9BBE-ADC8-49C8-BC4E-7CDDBE735635}"/>
          </ac:spMkLst>
        </pc:spChg>
        <pc:spChg chg="del">
          <ac:chgData name="Tegischer Lukas" userId="f78daebb-0565-485c-bd0e-1cd035e796ff" providerId="ADAL" clId="{740295AC-584E-4326-A82F-AB992E490E7C}" dt="2021-12-15T07:13:26.075" v="134" actId="478"/>
          <ac:spMkLst>
            <pc:docMk/>
            <pc:sldMk cId="2751453777" sldId="400"/>
            <ac:spMk id="8" creationId="{3D5EA886-5FCC-4CF3-BE66-6E36E8B2980B}"/>
          </ac:spMkLst>
        </pc:spChg>
        <pc:spChg chg="add mod">
          <ac:chgData name="Tegischer Lukas" userId="f78daebb-0565-485c-bd0e-1cd035e796ff" providerId="ADAL" clId="{740295AC-584E-4326-A82F-AB992E490E7C}" dt="2021-12-15T07:15:40.485" v="304" actId="207"/>
          <ac:spMkLst>
            <pc:docMk/>
            <pc:sldMk cId="2751453777" sldId="400"/>
            <ac:spMk id="9" creationId="{27C5F469-C872-49FE-9675-E0D5AA0B2F75}"/>
          </ac:spMkLst>
        </pc:spChg>
        <pc:spChg chg="del">
          <ac:chgData name="Tegischer Lukas" userId="f78daebb-0565-485c-bd0e-1cd035e796ff" providerId="ADAL" clId="{740295AC-584E-4326-A82F-AB992E490E7C}" dt="2021-12-15T07:13:27.740" v="136" actId="478"/>
          <ac:spMkLst>
            <pc:docMk/>
            <pc:sldMk cId="2751453777" sldId="400"/>
            <ac:spMk id="10" creationId="{6D1D0550-B945-4460-9B85-990AE331E2A8}"/>
          </ac:spMkLst>
        </pc:spChg>
        <pc:spChg chg="add mod">
          <ac:chgData name="Tegischer Lukas" userId="f78daebb-0565-485c-bd0e-1cd035e796ff" providerId="ADAL" clId="{740295AC-584E-4326-A82F-AB992E490E7C}" dt="2021-12-15T07:15:51.661" v="317" actId="6549"/>
          <ac:spMkLst>
            <pc:docMk/>
            <pc:sldMk cId="2751453777" sldId="400"/>
            <ac:spMk id="12" creationId="{ABB5A020-177D-40F7-A6C4-7E6513641178}"/>
          </ac:spMkLst>
        </pc:spChg>
        <pc:spChg chg="add mod">
          <ac:chgData name="Tegischer Lukas" userId="f78daebb-0565-485c-bd0e-1cd035e796ff" providerId="ADAL" clId="{740295AC-584E-4326-A82F-AB992E490E7C}" dt="2021-12-15T07:16:04.785" v="330" actId="6549"/>
          <ac:spMkLst>
            <pc:docMk/>
            <pc:sldMk cId="2751453777" sldId="400"/>
            <ac:spMk id="13" creationId="{3CD653A9-2368-46C3-B9BD-B3065B4DB56A}"/>
          </ac:spMkLst>
        </pc:spChg>
        <pc:spChg chg="add mod">
          <ac:chgData name="Tegischer Lukas" userId="f78daebb-0565-485c-bd0e-1cd035e796ff" providerId="ADAL" clId="{740295AC-584E-4326-A82F-AB992E490E7C}" dt="2021-12-15T07:16:35.617" v="337" actId="20577"/>
          <ac:spMkLst>
            <pc:docMk/>
            <pc:sldMk cId="2751453777" sldId="400"/>
            <ac:spMk id="14" creationId="{5FC21F69-F654-44EB-8BBA-C2CD5EEE1F83}"/>
          </ac:spMkLst>
        </pc:spChg>
        <pc:spChg chg="add del mod">
          <ac:chgData name="Tegischer Lukas" userId="f78daebb-0565-485c-bd0e-1cd035e796ff" providerId="ADAL" clId="{740295AC-584E-4326-A82F-AB992E490E7C}" dt="2021-12-15T07:16:34.133" v="336" actId="478"/>
          <ac:spMkLst>
            <pc:docMk/>
            <pc:sldMk cId="2751453777" sldId="400"/>
            <ac:spMk id="15" creationId="{7C6509BF-97C4-43C6-A992-188A4D440319}"/>
          </ac:spMkLst>
        </pc:spChg>
        <pc:picChg chg="del">
          <ac:chgData name="Tegischer Lukas" userId="f78daebb-0565-485c-bd0e-1cd035e796ff" providerId="ADAL" clId="{740295AC-584E-4326-A82F-AB992E490E7C}" dt="2021-12-15T07:13:26.539" v="135" actId="478"/>
          <ac:picMkLst>
            <pc:docMk/>
            <pc:sldMk cId="2751453777" sldId="400"/>
            <ac:picMk id="7" creationId="{962BCCBB-00B1-490F-B1C9-551E2B6F56AE}"/>
          </ac:picMkLst>
        </pc:picChg>
      </pc:sldChg>
      <pc:sldChg chg="del">
        <pc:chgData name="Tegischer Lukas" userId="f78daebb-0565-485c-bd0e-1cd035e796ff" providerId="ADAL" clId="{740295AC-584E-4326-A82F-AB992E490E7C}" dt="2021-12-15T18:55:34.616" v="895" actId="47"/>
        <pc:sldMkLst>
          <pc:docMk/>
          <pc:sldMk cId="1013162141" sldId="401"/>
        </pc:sldMkLst>
      </pc:sldChg>
      <pc:sldChg chg="del">
        <pc:chgData name="Tegischer Lukas" userId="f78daebb-0565-485c-bd0e-1cd035e796ff" providerId="ADAL" clId="{740295AC-584E-4326-A82F-AB992E490E7C}" dt="2021-12-15T18:55:35.247" v="896" actId="47"/>
        <pc:sldMkLst>
          <pc:docMk/>
          <pc:sldMk cId="4120804287" sldId="402"/>
        </pc:sldMkLst>
      </pc:sldChg>
      <pc:sldChg chg="del">
        <pc:chgData name="Tegischer Lukas" userId="f78daebb-0565-485c-bd0e-1cd035e796ff" providerId="ADAL" clId="{740295AC-584E-4326-A82F-AB992E490E7C}" dt="2021-12-15T18:55:35.836" v="897" actId="47"/>
        <pc:sldMkLst>
          <pc:docMk/>
          <pc:sldMk cId="3092407352" sldId="403"/>
        </pc:sldMkLst>
      </pc:sldChg>
      <pc:sldChg chg="del">
        <pc:chgData name="Tegischer Lukas" userId="f78daebb-0565-485c-bd0e-1cd035e796ff" providerId="ADAL" clId="{740295AC-584E-4326-A82F-AB992E490E7C}" dt="2021-12-15T18:55:36.388" v="898" actId="47"/>
        <pc:sldMkLst>
          <pc:docMk/>
          <pc:sldMk cId="830097691" sldId="404"/>
        </pc:sldMkLst>
      </pc:sldChg>
      <pc:sldChg chg="del">
        <pc:chgData name="Tegischer Lukas" userId="f78daebb-0565-485c-bd0e-1cd035e796ff" providerId="ADAL" clId="{740295AC-584E-4326-A82F-AB992E490E7C}" dt="2021-12-15T18:55:37.120" v="899" actId="47"/>
        <pc:sldMkLst>
          <pc:docMk/>
          <pc:sldMk cId="1494833923" sldId="405"/>
        </pc:sldMkLst>
      </pc:sldChg>
      <pc:sldChg chg="del">
        <pc:chgData name="Tegischer Lukas" userId="f78daebb-0565-485c-bd0e-1cd035e796ff" providerId="ADAL" clId="{740295AC-584E-4326-A82F-AB992E490E7C}" dt="2021-12-15T18:55:39.776" v="901" actId="47"/>
        <pc:sldMkLst>
          <pc:docMk/>
          <pc:sldMk cId="858149800" sldId="406"/>
        </pc:sldMkLst>
      </pc:sldChg>
      <pc:sldChg chg="del">
        <pc:chgData name="Tegischer Lukas" userId="f78daebb-0565-485c-bd0e-1cd035e796ff" providerId="ADAL" clId="{740295AC-584E-4326-A82F-AB992E490E7C}" dt="2021-12-15T18:55:40.710" v="902" actId="47"/>
        <pc:sldMkLst>
          <pc:docMk/>
          <pc:sldMk cId="2011343138" sldId="407"/>
        </pc:sldMkLst>
      </pc:sldChg>
      <pc:sldChg chg="del">
        <pc:chgData name="Tegischer Lukas" userId="f78daebb-0565-485c-bd0e-1cd035e796ff" providerId="ADAL" clId="{740295AC-584E-4326-A82F-AB992E490E7C}" dt="2021-12-15T18:55:42.459" v="904" actId="47"/>
        <pc:sldMkLst>
          <pc:docMk/>
          <pc:sldMk cId="1038132020" sldId="408"/>
        </pc:sldMkLst>
      </pc:sldChg>
      <pc:sldChg chg="addSp modSp add mod modAnim">
        <pc:chgData name="Tegischer Lukas" userId="f78daebb-0565-485c-bd0e-1cd035e796ff" providerId="ADAL" clId="{740295AC-584E-4326-A82F-AB992E490E7C}" dt="2021-12-15T07:18:38.866" v="396" actId="1076"/>
        <pc:sldMkLst>
          <pc:docMk/>
          <pc:sldMk cId="2555751987" sldId="409"/>
        </pc:sldMkLst>
        <pc:spChg chg="add mod">
          <ac:chgData name="Tegischer Lukas" userId="f78daebb-0565-485c-bd0e-1cd035e796ff" providerId="ADAL" clId="{740295AC-584E-4326-A82F-AB992E490E7C}" dt="2021-12-15T07:18:27.404" v="393" actId="403"/>
          <ac:spMkLst>
            <pc:docMk/>
            <pc:sldMk cId="2555751987" sldId="409"/>
            <ac:spMk id="4" creationId="{46CD4AA4-A36E-44D4-B48C-2D0F4DECB219}"/>
          </ac:spMkLst>
        </pc:spChg>
        <pc:spChg chg="add mod">
          <ac:chgData name="Tegischer Lukas" userId="f78daebb-0565-485c-bd0e-1cd035e796ff" providerId="ADAL" clId="{740295AC-584E-4326-A82F-AB992E490E7C}" dt="2021-12-15T07:18:30.304" v="394" actId="1076"/>
          <ac:spMkLst>
            <pc:docMk/>
            <pc:sldMk cId="2555751987" sldId="409"/>
            <ac:spMk id="5" creationId="{F0B42E6D-709A-4F97-B8FF-A22673CA65F5}"/>
          </ac:spMkLst>
        </pc:spChg>
        <pc:spChg chg="add mod">
          <ac:chgData name="Tegischer Lukas" userId="f78daebb-0565-485c-bd0e-1cd035e796ff" providerId="ADAL" clId="{740295AC-584E-4326-A82F-AB992E490E7C}" dt="2021-12-15T07:18:33.030" v="395" actId="1076"/>
          <ac:spMkLst>
            <pc:docMk/>
            <pc:sldMk cId="2555751987" sldId="409"/>
            <ac:spMk id="7" creationId="{79006258-FB5E-4E6F-BDB6-29EB95846E84}"/>
          </ac:spMkLst>
        </pc:spChg>
        <pc:spChg chg="add mod">
          <ac:chgData name="Tegischer Lukas" userId="f78daebb-0565-485c-bd0e-1cd035e796ff" providerId="ADAL" clId="{740295AC-584E-4326-A82F-AB992E490E7C}" dt="2021-12-15T07:18:38.866" v="396" actId="1076"/>
          <ac:spMkLst>
            <pc:docMk/>
            <pc:sldMk cId="2555751987" sldId="409"/>
            <ac:spMk id="8" creationId="{2448BAFD-44FE-4076-9A8B-E3522D328D9F}"/>
          </ac:spMkLst>
        </pc:spChg>
        <pc:spChg chg="add mod">
          <ac:chgData name="Tegischer Lukas" userId="f78daebb-0565-485c-bd0e-1cd035e796ff" providerId="ADAL" clId="{740295AC-584E-4326-A82F-AB992E490E7C}" dt="2021-12-15T07:17:37.051" v="358" actId="207"/>
          <ac:spMkLst>
            <pc:docMk/>
            <pc:sldMk cId="2555751987" sldId="409"/>
            <ac:spMk id="9" creationId="{2F5FB082-437D-4172-8411-57EB78FA095B}"/>
          </ac:spMkLst>
        </pc:spChg>
        <pc:spChg chg="add mod">
          <ac:chgData name="Tegischer Lukas" userId="f78daebb-0565-485c-bd0e-1cd035e796ff" providerId="ADAL" clId="{740295AC-584E-4326-A82F-AB992E490E7C}" dt="2021-12-15T07:18:19.362" v="390" actId="403"/>
          <ac:spMkLst>
            <pc:docMk/>
            <pc:sldMk cId="2555751987" sldId="409"/>
            <ac:spMk id="12" creationId="{70F6F006-0F60-44CB-8694-F654D38840FC}"/>
          </ac:spMkLst>
        </pc:spChg>
      </pc:sldChg>
      <pc:sldChg chg="addSp delSp modSp add mod delAnim modAnim">
        <pc:chgData name="Tegischer Lukas" userId="f78daebb-0565-485c-bd0e-1cd035e796ff" providerId="ADAL" clId="{740295AC-584E-4326-A82F-AB992E490E7C}" dt="2021-12-15T07:20:05.608" v="448"/>
        <pc:sldMkLst>
          <pc:docMk/>
          <pc:sldMk cId="3730801387" sldId="410"/>
        </pc:sldMkLst>
        <pc:spChg chg="mod">
          <ac:chgData name="Tegischer Lukas" userId="f78daebb-0565-485c-bd0e-1cd035e796ff" providerId="ADAL" clId="{740295AC-584E-4326-A82F-AB992E490E7C}" dt="2021-12-15T07:19:37.049" v="440" actId="20577"/>
          <ac:spMkLst>
            <pc:docMk/>
            <pc:sldMk cId="3730801387" sldId="410"/>
            <ac:spMk id="6" creationId="{4E1E9BBE-ADC8-49C8-BC4E-7CDDBE735635}"/>
          </ac:spMkLst>
        </pc:spChg>
        <pc:spChg chg="del">
          <ac:chgData name="Tegischer Lukas" userId="f78daebb-0565-485c-bd0e-1cd035e796ff" providerId="ADAL" clId="{740295AC-584E-4326-A82F-AB992E490E7C}" dt="2021-12-15T07:18:51.324" v="410" actId="478"/>
          <ac:spMkLst>
            <pc:docMk/>
            <pc:sldMk cId="3730801387" sldId="410"/>
            <ac:spMk id="9" creationId="{2F5FB082-437D-4172-8411-57EB78FA095B}"/>
          </ac:spMkLst>
        </pc:spChg>
        <pc:spChg chg="del">
          <ac:chgData name="Tegischer Lukas" userId="f78daebb-0565-485c-bd0e-1cd035e796ff" providerId="ADAL" clId="{740295AC-584E-4326-A82F-AB992E490E7C}" dt="2021-12-15T07:18:52.531" v="411" actId="478"/>
          <ac:spMkLst>
            <pc:docMk/>
            <pc:sldMk cId="3730801387" sldId="410"/>
            <ac:spMk id="12" creationId="{70F6F006-0F60-44CB-8694-F654D38840FC}"/>
          </ac:spMkLst>
        </pc:spChg>
        <pc:spChg chg="add mod">
          <ac:chgData name="Tegischer Lukas" userId="f78daebb-0565-485c-bd0e-1cd035e796ff" providerId="ADAL" clId="{740295AC-584E-4326-A82F-AB992E490E7C}" dt="2021-12-15T07:20:00.028" v="446" actId="1076"/>
          <ac:spMkLst>
            <pc:docMk/>
            <pc:sldMk cId="3730801387" sldId="410"/>
            <ac:spMk id="13" creationId="{F8553D1F-C011-41A4-9031-0E691AC4763A}"/>
          </ac:spMkLst>
        </pc:spChg>
        <pc:picChg chg="add mod">
          <ac:chgData name="Tegischer Lukas" userId="f78daebb-0565-485c-bd0e-1cd035e796ff" providerId="ADAL" clId="{740295AC-584E-4326-A82F-AB992E490E7C}" dt="2021-12-15T07:20:02.999" v="447" actId="1076"/>
          <ac:picMkLst>
            <pc:docMk/>
            <pc:sldMk cId="3730801387" sldId="410"/>
            <ac:picMk id="10" creationId="{60C7A551-295A-49B7-B073-004523A1199D}"/>
          </ac:picMkLst>
        </pc:picChg>
      </pc:sldChg>
      <pc:sldChg chg="delSp modSp add del mod delAnim">
        <pc:chgData name="Tegischer Lukas" userId="f78daebb-0565-485c-bd0e-1cd035e796ff" providerId="ADAL" clId="{740295AC-584E-4326-A82F-AB992E490E7C}" dt="2021-12-15T07:21:16.435" v="487" actId="47"/>
        <pc:sldMkLst>
          <pc:docMk/>
          <pc:sldMk cId="70037885" sldId="411"/>
        </pc:sldMkLst>
        <pc:spChg chg="del">
          <ac:chgData name="Tegischer Lukas" userId="f78daebb-0565-485c-bd0e-1cd035e796ff" providerId="ADAL" clId="{740295AC-584E-4326-A82F-AB992E490E7C}" dt="2021-12-15T07:20:27.805" v="481" actId="478"/>
          <ac:spMkLst>
            <pc:docMk/>
            <pc:sldMk cId="70037885" sldId="411"/>
            <ac:spMk id="4" creationId="{46CD4AA4-A36E-44D4-B48C-2D0F4DECB219}"/>
          </ac:spMkLst>
        </pc:spChg>
        <pc:spChg chg="del">
          <ac:chgData name="Tegischer Lukas" userId="f78daebb-0565-485c-bd0e-1cd035e796ff" providerId="ADAL" clId="{740295AC-584E-4326-A82F-AB992E490E7C}" dt="2021-12-15T07:20:32.475" v="482" actId="478"/>
          <ac:spMkLst>
            <pc:docMk/>
            <pc:sldMk cId="70037885" sldId="411"/>
            <ac:spMk id="5" creationId="{F0B42E6D-709A-4F97-B8FF-A22673CA65F5}"/>
          </ac:spMkLst>
        </pc:spChg>
        <pc:spChg chg="mod">
          <ac:chgData name="Tegischer Lukas" userId="f78daebb-0565-485c-bd0e-1cd035e796ff" providerId="ADAL" clId="{740295AC-584E-4326-A82F-AB992E490E7C}" dt="2021-12-15T07:20:20.051" v="477" actId="20577"/>
          <ac:spMkLst>
            <pc:docMk/>
            <pc:sldMk cId="70037885" sldId="411"/>
            <ac:spMk id="6" creationId="{4E1E9BBE-ADC8-49C8-BC4E-7CDDBE735635}"/>
          </ac:spMkLst>
        </pc:spChg>
        <pc:spChg chg="del">
          <ac:chgData name="Tegischer Lukas" userId="f78daebb-0565-485c-bd0e-1cd035e796ff" providerId="ADAL" clId="{740295AC-584E-4326-A82F-AB992E490E7C}" dt="2021-12-15T07:20:32.475" v="482" actId="478"/>
          <ac:spMkLst>
            <pc:docMk/>
            <pc:sldMk cId="70037885" sldId="411"/>
            <ac:spMk id="7" creationId="{79006258-FB5E-4E6F-BDB6-29EB95846E84}"/>
          </ac:spMkLst>
        </pc:spChg>
        <pc:spChg chg="del">
          <ac:chgData name="Tegischer Lukas" userId="f78daebb-0565-485c-bd0e-1cd035e796ff" providerId="ADAL" clId="{740295AC-584E-4326-A82F-AB992E490E7C}" dt="2021-12-15T07:20:32.475" v="482" actId="478"/>
          <ac:spMkLst>
            <pc:docMk/>
            <pc:sldMk cId="70037885" sldId="411"/>
            <ac:spMk id="8" creationId="{2448BAFD-44FE-4076-9A8B-E3522D328D9F}"/>
          </ac:spMkLst>
        </pc:spChg>
        <pc:spChg chg="del">
          <ac:chgData name="Tegischer Lukas" userId="f78daebb-0565-485c-bd0e-1cd035e796ff" providerId="ADAL" clId="{740295AC-584E-4326-A82F-AB992E490E7C}" dt="2021-12-15T07:20:25.379" v="479" actId="478"/>
          <ac:spMkLst>
            <pc:docMk/>
            <pc:sldMk cId="70037885" sldId="411"/>
            <ac:spMk id="13" creationId="{F8553D1F-C011-41A4-9031-0E691AC4763A}"/>
          </ac:spMkLst>
        </pc:spChg>
        <pc:picChg chg="del">
          <ac:chgData name="Tegischer Lukas" userId="f78daebb-0565-485c-bd0e-1cd035e796ff" providerId="ADAL" clId="{740295AC-584E-4326-A82F-AB992E490E7C}" dt="2021-12-15T07:20:25.674" v="480" actId="478"/>
          <ac:picMkLst>
            <pc:docMk/>
            <pc:sldMk cId="70037885" sldId="411"/>
            <ac:picMk id="10" creationId="{60C7A551-295A-49B7-B073-004523A1199D}"/>
          </ac:picMkLst>
        </pc:picChg>
      </pc:sldChg>
      <pc:sldChg chg="delSp modSp add mod modAnim">
        <pc:chgData name="Tegischer Lukas" userId="f78daebb-0565-485c-bd0e-1cd035e796ff" providerId="ADAL" clId="{740295AC-584E-4326-A82F-AB992E490E7C}" dt="2021-12-15T07:23:40.743" v="556"/>
        <pc:sldMkLst>
          <pc:docMk/>
          <pc:sldMk cId="1511095278" sldId="411"/>
        </pc:sldMkLst>
        <pc:spChg chg="mod">
          <ac:chgData name="Tegischer Lukas" userId="f78daebb-0565-485c-bd0e-1cd035e796ff" providerId="ADAL" clId="{740295AC-584E-4326-A82F-AB992E490E7C}" dt="2021-12-15T07:23:38.457" v="551" actId="1076"/>
          <ac:spMkLst>
            <pc:docMk/>
            <pc:sldMk cId="1511095278" sldId="411"/>
            <ac:spMk id="6" creationId="{34DEA45C-B459-4841-8065-946F4A524E58}"/>
          </ac:spMkLst>
        </pc:spChg>
        <pc:spChg chg="mod">
          <ac:chgData name="Tegischer Lukas" userId="f78daebb-0565-485c-bd0e-1cd035e796ff" providerId="ADAL" clId="{740295AC-584E-4326-A82F-AB992E490E7C}" dt="2021-12-15T07:22:30.045" v="541" actId="20577"/>
          <ac:spMkLst>
            <pc:docMk/>
            <pc:sldMk cId="1511095278" sldId="411"/>
            <ac:spMk id="7" creationId="{638772B0-212E-46DB-94C2-1F48F8070D7C}"/>
          </ac:spMkLst>
        </pc:spChg>
        <pc:picChg chg="del">
          <ac:chgData name="Tegischer Lukas" userId="f78daebb-0565-485c-bd0e-1cd035e796ff" providerId="ADAL" clId="{740295AC-584E-4326-A82F-AB992E490E7C}" dt="2021-12-15T07:23:34.733" v="550" actId="478"/>
          <ac:picMkLst>
            <pc:docMk/>
            <pc:sldMk cId="1511095278" sldId="411"/>
            <ac:picMk id="8" creationId="{F74AC583-D9FA-46AB-B316-FB4F1C89390C}"/>
          </ac:picMkLst>
        </pc:picChg>
        <pc:inkChg chg="del">
          <ac:chgData name="Tegischer Lukas" userId="f78daebb-0565-485c-bd0e-1cd035e796ff" providerId="ADAL" clId="{740295AC-584E-4326-A82F-AB992E490E7C}" dt="2021-12-15T07:21:53.665" v="492" actId="478"/>
          <ac:inkMkLst>
            <pc:docMk/>
            <pc:sldMk cId="1511095278" sldId="411"/>
            <ac:inkMk id="2" creationId="{C0E7B10E-FC3D-4364-89FD-FAB3284DCC75}"/>
          </ac:inkMkLst>
        </pc:inkChg>
      </pc:sldChg>
      <pc:sldChg chg="delSp modSp add mod delAnim">
        <pc:chgData name="Tegischer Lukas" userId="f78daebb-0565-485c-bd0e-1cd035e796ff" providerId="ADAL" clId="{740295AC-584E-4326-A82F-AB992E490E7C}" dt="2021-12-15T07:21:23.303" v="489" actId="478"/>
        <pc:sldMkLst>
          <pc:docMk/>
          <pc:sldMk cId="4204377078" sldId="412"/>
        </pc:sldMkLst>
        <pc:spChg chg="mod">
          <ac:chgData name="Tegischer Lukas" userId="f78daebb-0565-485c-bd0e-1cd035e796ff" providerId="ADAL" clId="{740295AC-584E-4326-A82F-AB992E490E7C}" dt="2021-12-15T07:20:23.635" v="478" actId="20577"/>
          <ac:spMkLst>
            <pc:docMk/>
            <pc:sldMk cId="4204377078" sldId="412"/>
            <ac:spMk id="6" creationId="{4E1E9BBE-ADC8-49C8-BC4E-7CDDBE735635}"/>
          </ac:spMkLst>
        </pc:spChg>
        <pc:spChg chg="del">
          <ac:chgData name="Tegischer Lukas" userId="f78daebb-0565-485c-bd0e-1cd035e796ff" providerId="ADAL" clId="{740295AC-584E-4326-A82F-AB992E490E7C}" dt="2021-12-15T07:21:23.303" v="489" actId="478"/>
          <ac:spMkLst>
            <pc:docMk/>
            <pc:sldMk cId="4204377078" sldId="412"/>
            <ac:spMk id="13" creationId="{F8553D1F-C011-41A4-9031-0E691AC4763A}"/>
          </ac:spMkLst>
        </pc:spChg>
        <pc:picChg chg="del">
          <ac:chgData name="Tegischer Lukas" userId="f78daebb-0565-485c-bd0e-1cd035e796ff" providerId="ADAL" clId="{740295AC-584E-4326-A82F-AB992E490E7C}" dt="2021-12-15T07:21:22.337" v="488" actId="478"/>
          <ac:picMkLst>
            <pc:docMk/>
            <pc:sldMk cId="4204377078" sldId="412"/>
            <ac:picMk id="10" creationId="{60C7A551-295A-49B7-B073-004523A1199D}"/>
          </ac:picMkLst>
        </pc:picChg>
      </pc:sldChg>
      <pc:sldChg chg="modSp add mod">
        <pc:chgData name="Tegischer Lukas" userId="f78daebb-0565-485c-bd0e-1cd035e796ff" providerId="ADAL" clId="{740295AC-584E-4326-A82F-AB992E490E7C}" dt="2021-12-15T07:21:11.794" v="486" actId="20577"/>
        <pc:sldMkLst>
          <pc:docMk/>
          <pc:sldMk cId="32801638" sldId="413"/>
        </pc:sldMkLst>
        <pc:spChg chg="mod">
          <ac:chgData name="Tegischer Lukas" userId="f78daebb-0565-485c-bd0e-1cd035e796ff" providerId="ADAL" clId="{740295AC-584E-4326-A82F-AB992E490E7C}" dt="2021-12-15T07:21:11.794" v="486" actId="20577"/>
          <ac:spMkLst>
            <pc:docMk/>
            <pc:sldMk cId="32801638" sldId="413"/>
            <ac:spMk id="7" creationId="{638772B0-212E-46DB-94C2-1F48F8070D7C}"/>
          </ac:spMkLst>
        </pc:spChg>
      </pc:sldChg>
      <pc:sldChg chg="add">
        <pc:chgData name="Tegischer Lukas" userId="f78daebb-0565-485c-bd0e-1cd035e796ff" providerId="ADAL" clId="{740295AC-584E-4326-A82F-AB992E490E7C}" dt="2021-12-15T07:21:07.979" v="483"/>
        <pc:sldMkLst>
          <pc:docMk/>
          <pc:sldMk cId="3178179887" sldId="414"/>
        </pc:sldMkLst>
      </pc:sldChg>
      <pc:sldChg chg="modSp add mod">
        <pc:chgData name="Tegischer Lukas" userId="f78daebb-0565-485c-bd0e-1cd035e796ff" providerId="ADAL" clId="{740295AC-584E-4326-A82F-AB992E490E7C}" dt="2021-12-15T07:22:06.397" v="498" actId="20577"/>
        <pc:sldMkLst>
          <pc:docMk/>
          <pc:sldMk cId="240871658" sldId="415"/>
        </pc:sldMkLst>
        <pc:spChg chg="mod">
          <ac:chgData name="Tegischer Lukas" userId="f78daebb-0565-485c-bd0e-1cd035e796ff" providerId="ADAL" clId="{740295AC-584E-4326-A82F-AB992E490E7C}" dt="2021-12-15T07:22:06.397" v="498" actId="20577"/>
          <ac:spMkLst>
            <pc:docMk/>
            <pc:sldMk cId="240871658" sldId="415"/>
            <ac:spMk id="6" creationId="{4E1E9BBE-ADC8-49C8-BC4E-7CDDBE735635}"/>
          </ac:spMkLst>
        </pc:spChg>
      </pc:sldChg>
      <pc:sldChg chg="delSp modSp add mod">
        <pc:chgData name="Tegischer Lukas" userId="f78daebb-0565-485c-bd0e-1cd035e796ff" providerId="ADAL" clId="{740295AC-584E-4326-A82F-AB992E490E7C}" dt="2021-12-15T07:22:09.263" v="501" actId="20577"/>
        <pc:sldMkLst>
          <pc:docMk/>
          <pc:sldMk cId="3971076723" sldId="416"/>
        </pc:sldMkLst>
        <pc:spChg chg="mod">
          <ac:chgData name="Tegischer Lukas" userId="f78daebb-0565-485c-bd0e-1cd035e796ff" providerId="ADAL" clId="{740295AC-584E-4326-A82F-AB992E490E7C}" dt="2021-12-15T07:22:09.263" v="501" actId="20577"/>
          <ac:spMkLst>
            <pc:docMk/>
            <pc:sldMk cId="3971076723" sldId="416"/>
            <ac:spMk id="7" creationId="{638772B0-212E-46DB-94C2-1F48F8070D7C}"/>
          </ac:spMkLst>
        </pc:spChg>
        <pc:inkChg chg="del">
          <ac:chgData name="Tegischer Lukas" userId="f78daebb-0565-485c-bd0e-1cd035e796ff" providerId="ADAL" clId="{740295AC-584E-4326-A82F-AB992E490E7C}" dt="2021-12-15T07:21:49.668" v="491" actId="478"/>
          <ac:inkMkLst>
            <pc:docMk/>
            <pc:sldMk cId="3971076723" sldId="416"/>
            <ac:inkMk id="2" creationId="{86E70EFA-6862-48A5-9712-1E7FB67BCCCA}"/>
          </ac:inkMkLst>
        </pc:inkChg>
      </pc:sldChg>
      <pc:sldChg chg="modSp add mod ord">
        <pc:chgData name="Tegischer Lukas" userId="f78daebb-0565-485c-bd0e-1cd035e796ff" providerId="ADAL" clId="{740295AC-584E-4326-A82F-AB992E490E7C}" dt="2021-12-15T07:22:26.338" v="538" actId="20577"/>
        <pc:sldMkLst>
          <pc:docMk/>
          <pc:sldMk cId="1733212726" sldId="417"/>
        </pc:sldMkLst>
        <pc:spChg chg="mod">
          <ac:chgData name="Tegischer Lukas" userId="f78daebb-0565-485c-bd0e-1cd035e796ff" providerId="ADAL" clId="{740295AC-584E-4326-A82F-AB992E490E7C}" dt="2021-12-15T07:22:26.338" v="538" actId="20577"/>
          <ac:spMkLst>
            <pc:docMk/>
            <pc:sldMk cId="1733212726" sldId="417"/>
            <ac:spMk id="6" creationId="{4E1E9BBE-ADC8-49C8-BC4E-7CDDBE735635}"/>
          </ac:spMkLst>
        </pc:spChg>
      </pc:sldChg>
      <pc:sldChg chg="addSp delSp modSp add mod modAnim">
        <pc:chgData name="Tegischer Lukas" userId="f78daebb-0565-485c-bd0e-1cd035e796ff" providerId="ADAL" clId="{740295AC-584E-4326-A82F-AB992E490E7C}" dt="2021-12-15T07:29:54.292" v="883" actId="6549"/>
        <pc:sldMkLst>
          <pc:docMk/>
          <pc:sldMk cId="1517743004" sldId="418"/>
        </pc:sldMkLst>
        <pc:spChg chg="add mod">
          <ac:chgData name="Tegischer Lukas" userId="f78daebb-0565-485c-bd0e-1cd035e796ff" providerId="ADAL" clId="{740295AC-584E-4326-A82F-AB992E490E7C}" dt="2021-12-15T07:29:37" v="874" actId="1076"/>
          <ac:spMkLst>
            <pc:docMk/>
            <pc:sldMk cId="1517743004" sldId="418"/>
            <ac:spMk id="2" creationId="{7BE22941-33F1-4CC7-B523-A76CCE06A421}"/>
          </ac:spMkLst>
        </pc:spChg>
        <pc:spChg chg="mod">
          <ac:chgData name="Tegischer Lukas" userId="f78daebb-0565-485c-bd0e-1cd035e796ff" providerId="ADAL" clId="{740295AC-584E-4326-A82F-AB992E490E7C}" dt="2021-12-15T07:28:25.182" v="801" actId="6549"/>
          <ac:spMkLst>
            <pc:docMk/>
            <pc:sldMk cId="1517743004" sldId="418"/>
            <ac:spMk id="6" creationId="{34DEA45C-B459-4841-8065-946F4A524E58}"/>
          </ac:spMkLst>
        </pc:spChg>
        <pc:spChg chg="mod">
          <ac:chgData name="Tegischer Lukas" userId="f78daebb-0565-485c-bd0e-1cd035e796ff" providerId="ADAL" clId="{740295AC-584E-4326-A82F-AB992E490E7C}" dt="2021-12-15T07:23:55.128" v="579" actId="20577"/>
          <ac:spMkLst>
            <pc:docMk/>
            <pc:sldMk cId="1517743004" sldId="418"/>
            <ac:spMk id="7" creationId="{638772B0-212E-46DB-94C2-1F48F8070D7C}"/>
          </ac:spMkLst>
        </pc:spChg>
        <pc:spChg chg="add del mod">
          <ac:chgData name="Tegischer Lukas" userId="f78daebb-0565-485c-bd0e-1cd035e796ff" providerId="ADAL" clId="{740295AC-584E-4326-A82F-AB992E490E7C}" dt="2021-12-15T07:27:47.188" v="790" actId="478"/>
          <ac:spMkLst>
            <pc:docMk/>
            <pc:sldMk cId="1517743004" sldId="418"/>
            <ac:spMk id="8" creationId="{538C2E7D-1F1B-462D-B432-130EB36DD57D}"/>
          </ac:spMkLst>
        </pc:spChg>
        <pc:spChg chg="add mod">
          <ac:chgData name="Tegischer Lukas" userId="f78daebb-0565-485c-bd0e-1cd035e796ff" providerId="ADAL" clId="{740295AC-584E-4326-A82F-AB992E490E7C}" dt="2021-12-15T07:29:54.292" v="883" actId="6549"/>
          <ac:spMkLst>
            <pc:docMk/>
            <pc:sldMk cId="1517743004" sldId="418"/>
            <ac:spMk id="9" creationId="{8B69EB5A-8050-42D3-A82F-0EE3708F7DED}"/>
          </ac:spMkLst>
        </pc:spChg>
        <pc:spChg chg="add del mod">
          <ac:chgData name="Tegischer Lukas" userId="f78daebb-0565-485c-bd0e-1cd035e796ff" providerId="ADAL" clId="{740295AC-584E-4326-A82F-AB992E490E7C}" dt="2021-12-15T07:27:44.993" v="789" actId="478"/>
          <ac:spMkLst>
            <pc:docMk/>
            <pc:sldMk cId="1517743004" sldId="418"/>
            <ac:spMk id="10" creationId="{53964AC6-AAC6-459A-B01D-2F2EBAB5AB86}"/>
          </ac:spMkLst>
        </pc:spChg>
        <pc:spChg chg="add del mod">
          <ac:chgData name="Tegischer Lukas" userId="f78daebb-0565-485c-bd0e-1cd035e796ff" providerId="ADAL" clId="{740295AC-584E-4326-A82F-AB992E490E7C}" dt="2021-12-15T07:27:44.649" v="788" actId="478"/>
          <ac:spMkLst>
            <pc:docMk/>
            <pc:sldMk cId="1517743004" sldId="418"/>
            <ac:spMk id="11" creationId="{D1C4B332-0A08-4E32-AF26-AD44AAD28F15}"/>
          </ac:spMkLst>
        </pc:spChg>
      </pc:sldChg>
      <pc:sldChg chg="add del">
        <pc:chgData name="Tegischer Lukas" userId="f78daebb-0565-485c-bd0e-1cd035e796ff" providerId="ADAL" clId="{740295AC-584E-4326-A82F-AB992E490E7C}" dt="2021-12-15T07:23:47.654" v="557" actId="47"/>
        <pc:sldMkLst>
          <pc:docMk/>
          <pc:sldMk cId="4118015725" sldId="418"/>
        </pc:sldMkLst>
      </pc:sldChg>
      <pc:sldChg chg="modSp add mod">
        <pc:chgData name="Tegischer Lukas" userId="f78daebb-0565-485c-bd0e-1cd035e796ff" providerId="ADAL" clId="{740295AC-584E-4326-A82F-AB992E490E7C}" dt="2021-12-15T07:30:13.475" v="894" actId="6549"/>
        <pc:sldMkLst>
          <pc:docMk/>
          <pc:sldMk cId="3356909238" sldId="419"/>
        </pc:sldMkLst>
        <pc:spChg chg="mod">
          <ac:chgData name="Tegischer Lukas" userId="f78daebb-0565-485c-bd0e-1cd035e796ff" providerId="ADAL" clId="{740295AC-584E-4326-A82F-AB992E490E7C}" dt="2021-12-15T07:29:29.064" v="872" actId="1076"/>
          <ac:spMkLst>
            <pc:docMk/>
            <pc:sldMk cId="3356909238" sldId="419"/>
            <ac:spMk id="2" creationId="{7BE22941-33F1-4CC7-B523-A76CCE06A421}"/>
          </ac:spMkLst>
        </pc:spChg>
        <pc:spChg chg="mod">
          <ac:chgData name="Tegischer Lukas" userId="f78daebb-0565-485c-bd0e-1cd035e796ff" providerId="ADAL" clId="{740295AC-584E-4326-A82F-AB992E490E7C}" dt="2021-12-15T07:28:49.343" v="852" actId="20577"/>
          <ac:spMkLst>
            <pc:docMk/>
            <pc:sldMk cId="3356909238" sldId="419"/>
            <ac:spMk id="6" creationId="{34DEA45C-B459-4841-8065-946F4A524E58}"/>
          </ac:spMkLst>
        </pc:spChg>
        <pc:spChg chg="mod">
          <ac:chgData name="Tegischer Lukas" userId="f78daebb-0565-485c-bd0e-1cd035e796ff" providerId="ADAL" clId="{740295AC-584E-4326-A82F-AB992E490E7C}" dt="2021-12-15T07:28:42.207" v="822" actId="20577"/>
          <ac:spMkLst>
            <pc:docMk/>
            <pc:sldMk cId="3356909238" sldId="419"/>
            <ac:spMk id="7" creationId="{638772B0-212E-46DB-94C2-1F48F8070D7C}"/>
          </ac:spMkLst>
        </pc:spChg>
        <pc:spChg chg="mod">
          <ac:chgData name="Tegischer Lukas" userId="f78daebb-0565-485c-bd0e-1cd035e796ff" providerId="ADAL" clId="{740295AC-584E-4326-A82F-AB992E490E7C}" dt="2021-12-15T07:30:13.475" v="894" actId="6549"/>
          <ac:spMkLst>
            <pc:docMk/>
            <pc:sldMk cId="3356909238" sldId="419"/>
            <ac:spMk id="9" creationId="{8B69EB5A-8050-42D3-A82F-0EE3708F7DED}"/>
          </ac:spMkLst>
        </pc:spChg>
      </pc:sldChg>
      <pc:sldChg chg="addSp delSp modSp add mod delAnim">
        <pc:chgData name="Tegischer Lukas" userId="f78daebb-0565-485c-bd0e-1cd035e796ff" providerId="ADAL" clId="{740295AC-584E-4326-A82F-AB992E490E7C}" dt="2021-12-15T19:00:15.640" v="995" actId="20577"/>
        <pc:sldMkLst>
          <pc:docMk/>
          <pc:sldMk cId="1925937935" sldId="420"/>
        </pc:sldMkLst>
        <pc:spChg chg="del mod">
          <ac:chgData name="Tegischer Lukas" userId="f78daebb-0565-485c-bd0e-1cd035e796ff" providerId="ADAL" clId="{740295AC-584E-4326-A82F-AB992E490E7C}" dt="2021-12-15T18:59:40.074" v="971" actId="478"/>
          <ac:spMkLst>
            <pc:docMk/>
            <pc:sldMk cId="1925937935" sldId="420"/>
            <ac:spMk id="2" creationId="{7BE22941-33F1-4CC7-B523-A76CCE06A421}"/>
          </ac:spMkLst>
        </pc:spChg>
        <pc:spChg chg="del">
          <ac:chgData name="Tegischer Lukas" userId="f78daebb-0565-485c-bd0e-1cd035e796ff" providerId="ADAL" clId="{740295AC-584E-4326-A82F-AB992E490E7C}" dt="2021-12-15T18:59:39.256" v="969" actId="478"/>
          <ac:spMkLst>
            <pc:docMk/>
            <pc:sldMk cId="1925937935" sldId="420"/>
            <ac:spMk id="6" creationId="{34DEA45C-B459-4841-8065-946F4A524E58}"/>
          </ac:spMkLst>
        </pc:spChg>
        <pc:spChg chg="mod">
          <ac:chgData name="Tegischer Lukas" userId="f78daebb-0565-485c-bd0e-1cd035e796ff" providerId="ADAL" clId="{740295AC-584E-4326-A82F-AB992E490E7C}" dt="2021-12-15T19:00:15.640" v="995" actId="20577"/>
          <ac:spMkLst>
            <pc:docMk/>
            <pc:sldMk cId="1925937935" sldId="420"/>
            <ac:spMk id="7" creationId="{638772B0-212E-46DB-94C2-1F48F8070D7C}"/>
          </ac:spMkLst>
        </pc:spChg>
        <pc:spChg chg="add mod">
          <ac:chgData name="Tegischer Lukas" userId="f78daebb-0565-485c-bd0e-1cd035e796ff" providerId="ADAL" clId="{740295AC-584E-4326-A82F-AB992E490E7C}" dt="2021-12-15T19:00:10.919" v="981" actId="1076"/>
          <ac:spMkLst>
            <pc:docMk/>
            <pc:sldMk cId="1925937935" sldId="420"/>
            <ac:spMk id="8" creationId="{A15161CF-B6F4-4822-99BF-2F543BCF7472}"/>
          </ac:spMkLst>
        </pc:spChg>
        <pc:spChg chg="del">
          <ac:chgData name="Tegischer Lukas" userId="f78daebb-0565-485c-bd0e-1cd035e796ff" providerId="ADAL" clId="{740295AC-584E-4326-A82F-AB992E490E7C}" dt="2021-12-15T18:59:41.126" v="972" actId="478"/>
          <ac:spMkLst>
            <pc:docMk/>
            <pc:sldMk cId="1925937935" sldId="420"/>
            <ac:spMk id="9" creationId="{8B69EB5A-8050-42D3-A82F-0EE3708F7DED}"/>
          </ac:spMkLst>
        </pc:spChg>
      </pc:sldChg>
      <pc:sldChg chg="addSp delSp modSp add mod modAnim">
        <pc:chgData name="Tegischer Lukas" userId="f78daebb-0565-485c-bd0e-1cd035e796ff" providerId="ADAL" clId="{740295AC-584E-4326-A82F-AB992E490E7C}" dt="2021-12-15T19:06:26.668" v="1171" actId="1076"/>
        <pc:sldMkLst>
          <pc:docMk/>
          <pc:sldMk cId="659693177" sldId="421"/>
        </pc:sldMkLst>
        <pc:spChg chg="del">
          <ac:chgData name="Tegischer Lukas" userId="f78daebb-0565-485c-bd0e-1cd035e796ff" providerId="ADAL" clId="{740295AC-584E-4326-A82F-AB992E490E7C}" dt="2021-12-15T19:00:22.605" v="998" actId="478"/>
          <ac:spMkLst>
            <pc:docMk/>
            <pc:sldMk cId="659693177" sldId="421"/>
            <ac:spMk id="7" creationId="{638772B0-212E-46DB-94C2-1F48F8070D7C}"/>
          </ac:spMkLst>
        </pc:spChg>
        <pc:spChg chg="del">
          <ac:chgData name="Tegischer Lukas" userId="f78daebb-0565-485c-bd0e-1cd035e796ff" providerId="ADAL" clId="{740295AC-584E-4326-A82F-AB992E490E7C}" dt="2021-12-15T19:00:22" v="997" actId="478"/>
          <ac:spMkLst>
            <pc:docMk/>
            <pc:sldMk cId="659693177" sldId="421"/>
            <ac:spMk id="8" creationId="{A15161CF-B6F4-4822-99BF-2F543BCF7472}"/>
          </ac:spMkLst>
        </pc:spChg>
        <pc:spChg chg="add mod">
          <ac:chgData name="Tegischer Lukas" userId="f78daebb-0565-485c-bd0e-1cd035e796ff" providerId="ADAL" clId="{740295AC-584E-4326-A82F-AB992E490E7C}" dt="2021-12-15T19:02:51.868" v="1034" actId="1076"/>
          <ac:spMkLst>
            <pc:docMk/>
            <pc:sldMk cId="659693177" sldId="421"/>
            <ac:spMk id="9" creationId="{02632091-60E3-46CC-807E-E55714E3716A}"/>
          </ac:spMkLst>
        </pc:spChg>
        <pc:spChg chg="add mod">
          <ac:chgData name="Tegischer Lukas" userId="f78daebb-0565-485c-bd0e-1cd035e796ff" providerId="ADAL" clId="{740295AC-584E-4326-A82F-AB992E490E7C}" dt="2021-12-15T19:06:18.430" v="1170" actId="20577"/>
          <ac:spMkLst>
            <pc:docMk/>
            <pc:sldMk cId="659693177" sldId="421"/>
            <ac:spMk id="10" creationId="{63353E8F-1C08-4110-A1F2-F38CBF436656}"/>
          </ac:spMkLst>
        </pc:spChg>
        <pc:picChg chg="add mod">
          <ac:chgData name="Tegischer Lukas" userId="f78daebb-0565-485c-bd0e-1cd035e796ff" providerId="ADAL" clId="{740295AC-584E-4326-A82F-AB992E490E7C}" dt="2021-12-15T19:06:26.668" v="1171" actId="1076"/>
          <ac:picMkLst>
            <pc:docMk/>
            <pc:sldMk cId="659693177" sldId="421"/>
            <ac:picMk id="3" creationId="{D810F542-C079-44E9-B691-75FD6BDB69B0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image" Target="../media/image230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image" Target="../media/image1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2E380-7387-405F-B52F-D51CAA51465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mc:AlternateContent xmlns:mc="http://schemas.openxmlformats.org/markup-compatibility/2006" xmlns:a14="http://schemas.microsoft.com/office/drawing/2010/main">
      <mc:Choice Requires="a14">
        <dgm:pt modelId="{B5062527-1673-4F32-924E-D8D076CB2F0F}">
          <dgm:prSet phldrT="[Text]" custT="1"/>
          <dgm:spPr/>
          <dgm:t>
            <a:bodyPr/>
            <a:lstStyle/>
            <a:p>
              <a:r>
                <a:rPr lang="de-AT" sz="1800" b="1"/>
                <a:t>Schritt 1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sz="1800" b="0" i="1">
                        <a:latin typeface="Cambria Math" panose="02040503050406030204" pitchFamily="18" charset="0"/>
                      </a:rPr>
                      <m:t>=0</m:t>
                    </m:r>
                  </m:oMath>
                </m:oMathPara>
              </a14:m>
              <a:endParaRPr lang="de-AT" sz="1800"/>
            </a:p>
          </dgm:t>
        </dgm:pt>
      </mc:Choice>
      <mc:Fallback xmlns="">
        <dgm:pt modelId="{B5062527-1673-4F32-924E-D8D076CB2F0F}">
          <dgm:prSet phldrT="[Text]" custT="1"/>
          <dgm:spPr/>
          <dgm:t>
            <a:bodyPr/>
            <a:lstStyle/>
            <a:p>
              <a:r>
                <a:rPr lang="de-AT" sz="1800" b="1"/>
                <a:t>Schritt 1</a:t>
              </a:r>
            </a:p>
            <a:p>
              <a:pPr/>
              <a:r>
                <a:rPr lang="de-AT" sz="1800" b="0" i="0">
                  <a:latin typeface="Cambria Math" panose="02040503050406030204" pitchFamily="18" charset="0"/>
                </a:rPr>
                <a:t>𝑓^′ (𝑥)=0</a:t>
              </a:r>
              <a:endParaRPr lang="de-AT" sz="1800"/>
            </a:p>
          </dgm:t>
        </dgm:pt>
      </mc:Fallback>
    </mc:AlternateContent>
    <dgm:pt modelId="{C6FDC591-B660-4403-BD0C-92BA4C2B4549}" type="parTrans" cxnId="{60801769-C74D-4073-87A8-29FB88047A33}">
      <dgm:prSet/>
      <dgm:spPr/>
      <dgm:t>
        <a:bodyPr/>
        <a:lstStyle/>
        <a:p>
          <a:endParaRPr lang="de-AT" sz="1800"/>
        </a:p>
      </dgm:t>
    </dgm:pt>
    <dgm:pt modelId="{720558AC-0FF9-45F4-9E47-8700590820AC}" type="sibTrans" cxnId="{60801769-C74D-4073-87A8-29FB88047A33}">
      <dgm:prSet custT="1"/>
      <dgm:spPr/>
      <dgm:t>
        <a:bodyPr/>
        <a:lstStyle/>
        <a:p>
          <a:endParaRPr lang="de-AT" sz="1800"/>
        </a:p>
      </dgm:t>
    </dgm:pt>
    <mc:AlternateContent xmlns:mc="http://schemas.openxmlformats.org/markup-compatibility/2006" xmlns:a14="http://schemas.microsoft.com/office/drawing/2010/main">
      <mc:Choice Requires="a14">
        <dgm:pt modelId="{47E0B381-B5B1-4AB0-BB4E-CB8F66B565E2}">
          <dgm:prSet phldrT="[Text]" custT="1"/>
          <dgm:spPr/>
          <dgm:t>
            <a:bodyPr/>
            <a:lstStyle/>
            <a:p>
              <a:r>
                <a:rPr lang="de-AT" sz="1800" b="1" dirty="0"/>
                <a:t>Schritt 2</a:t>
              </a:r>
            </a:p>
            <a:p>
              <a:r>
                <a:rPr lang="de-AT" sz="1800" dirty="0"/>
                <a:t>erhaltene x-Werte in die zweite Ableitung </a:t>
              </a:r>
              <a14:m>
                <m:oMath xmlns:m="http://schemas.openxmlformats.org/officeDocument/2006/math">
                  <m:sSup>
                    <m:sSupPr>
                      <m:ctrlPr>
                        <a:rPr lang="de-AT" sz="1800" b="0"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de-AT" sz="1800" b="0" i="1">
                          <a:latin typeface="Cambria Math" panose="02040503050406030204" pitchFamily="18" charset="0"/>
                        </a:rPr>
                        <m:t>𝑓</m:t>
                      </m:r>
                    </m:e>
                    <m:sup>
                      <m:r>
                        <a:rPr lang="de-AT" sz="1800" b="0" i="1">
                          <a:latin typeface="Cambria Math" panose="02040503050406030204" pitchFamily="18" charset="0"/>
                        </a:rPr>
                        <m:t>′′</m:t>
                      </m:r>
                    </m:sup>
                  </m:sSup>
                  <m:d>
                    <m:dPr>
                      <m:ctrlPr>
                        <a:rPr lang="de-AT" sz="1800" b="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de-AT" sz="1800" b="0" i="1"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</m:oMath>
              </a14:m>
              <a:r>
                <a:rPr lang="de-AT" sz="1800" dirty="0"/>
                <a:t> einsetzen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sz="1800" b="0" i="1">
                        <a:latin typeface="Cambria Math" panose="02040503050406030204" pitchFamily="18" charset="0"/>
                      </a:rPr>
                      <m:t>&gt;0      </m:t>
                    </m:r>
                    <m:r>
                      <a:rPr lang="de-AT" sz="1800" b="0" i="1">
                        <a:latin typeface="Cambria Math" panose="02040503050406030204" pitchFamily="18" charset="0"/>
                      </a:rPr>
                      <m:t>𝑀𝑖𝑛𝑖𝑚𝑢𝑚𝑠𝑡𝑒𝑙𝑙𝑒</m:t>
                    </m:r>
                  </m:oMath>
                </m:oMathPara>
              </a14:m>
              <a:endParaRPr lang="de-AT" sz="1800" b="0" dirty="0"/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sz="1800" b="0" i="1">
                        <a:latin typeface="Cambria Math" panose="02040503050406030204" pitchFamily="18" charset="0"/>
                      </a:rPr>
                      <m:t>&lt;0       </m:t>
                    </m:r>
                    <m:r>
                      <a:rPr lang="de-AT" sz="1800" b="0" i="1">
                        <a:latin typeface="Cambria Math" panose="02040503050406030204" pitchFamily="18" charset="0"/>
                      </a:rPr>
                      <m:t>𝑀𝑎𝑥𝑖𝑚𝑢𝑚𝑠𝑡𝑒𝑙𝑙𝑒</m:t>
                    </m:r>
                  </m:oMath>
                </m:oMathPara>
              </a14:m>
              <a:endParaRPr lang="de-AT" sz="1800" b="0" dirty="0"/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sz="1800" b="0" i="1">
                        <a:latin typeface="Cambria Math" panose="02040503050406030204" pitchFamily="18" charset="0"/>
                      </a:rPr>
                      <m:t>=0        </m:t>
                    </m:r>
                    <m:r>
                      <a:rPr lang="de-AT" sz="1800" b="0" i="1">
                        <a:latin typeface="Cambria Math" panose="02040503050406030204" pitchFamily="18" charset="0"/>
                      </a:rPr>
                      <m:t>𝑆𝑎𝑡𝑡𝑒𝑙𝑠𝑡𝑒𝑙𝑙𝑒</m:t>
                    </m:r>
                    <m:r>
                      <a:rPr lang="de-AT" sz="1800" b="0" i="1">
                        <a:latin typeface="Cambria Math" panose="02040503050406030204" pitchFamily="18" charset="0"/>
                      </a:rPr>
                      <m:t>       </m:t>
                    </m:r>
                  </m:oMath>
                </m:oMathPara>
              </a14:m>
              <a:endParaRPr lang="de-AT" sz="1800" dirty="0"/>
            </a:p>
          </dgm:t>
        </dgm:pt>
      </mc:Choice>
      <mc:Fallback xmlns="">
        <dgm:pt modelId="{47E0B381-B5B1-4AB0-BB4E-CB8F66B565E2}">
          <dgm:prSet phldrT="[Text]" custT="1"/>
          <dgm:spPr/>
          <dgm:t>
            <a:bodyPr/>
            <a:lstStyle/>
            <a:p>
              <a:r>
                <a:rPr lang="de-AT" sz="1800" b="1" dirty="0"/>
                <a:t>Schritt 2</a:t>
              </a:r>
            </a:p>
            <a:p>
              <a:r>
                <a:rPr lang="de-AT" sz="1800" dirty="0"/>
                <a:t>erhaltene x-Werte in die zweite Ableitung </a:t>
              </a:r>
              <a:r>
                <a:rPr lang="de-AT" sz="1800" b="0" i="0">
                  <a:latin typeface="Cambria Math" panose="02040503050406030204" pitchFamily="18" charset="0"/>
                </a:rPr>
                <a:t>𝑓^′′ (𝑥)</a:t>
              </a:r>
              <a:r>
                <a:rPr lang="de-AT" sz="1800" dirty="0"/>
                <a:t> einsetzen</a:t>
              </a:r>
            </a:p>
            <a:p>
              <a:pPr/>
              <a:r>
                <a:rPr lang="de-AT" sz="1800" b="0" i="0">
                  <a:latin typeface="Cambria Math" panose="02040503050406030204" pitchFamily="18" charset="0"/>
                </a:rPr>
                <a:t>𝑓^′′ (𝑥)&gt;0      𝑀𝑖𝑛𝑖𝑚𝑢𝑚𝑠𝑡𝑒𝑙𝑙𝑒</a:t>
              </a:r>
              <a:endParaRPr lang="de-AT" sz="1800" b="0" dirty="0"/>
            </a:p>
            <a:p>
              <a:pPr/>
              <a:r>
                <a:rPr lang="de-AT" sz="1800" b="0" i="0">
                  <a:latin typeface="Cambria Math" panose="02040503050406030204" pitchFamily="18" charset="0"/>
                </a:rPr>
                <a:t>𝑓^′′ (𝑥)&lt;0       𝑀𝑎𝑥𝑖𝑚𝑢𝑚𝑠𝑡𝑒𝑙𝑙𝑒</a:t>
              </a:r>
              <a:endParaRPr lang="de-AT" sz="1800" b="0" dirty="0"/>
            </a:p>
            <a:p>
              <a:pPr/>
              <a:r>
                <a:rPr lang="de-AT" sz="1800" b="0" i="0">
                  <a:latin typeface="Cambria Math" panose="02040503050406030204" pitchFamily="18" charset="0"/>
                </a:rPr>
                <a:t>𝑓^′′ (𝑥)=0        𝑆𝑎𝑡𝑡𝑒𝑙𝑠𝑡𝑒𝑙𝑙𝑒       </a:t>
              </a:r>
              <a:endParaRPr lang="de-AT" sz="1800" dirty="0"/>
            </a:p>
          </dgm:t>
        </dgm:pt>
      </mc:Fallback>
    </mc:AlternateContent>
    <dgm:pt modelId="{EACC20E2-D92D-4B6D-88E3-6EBBFB25A233}" type="parTrans" cxnId="{04E65F8D-6586-4568-BEEE-2E19756D61CB}">
      <dgm:prSet/>
      <dgm:spPr/>
      <dgm:t>
        <a:bodyPr/>
        <a:lstStyle/>
        <a:p>
          <a:endParaRPr lang="de-AT" sz="1800"/>
        </a:p>
      </dgm:t>
    </dgm:pt>
    <dgm:pt modelId="{ECCA8834-A5BD-476E-BAB4-BF1CD870B05C}" type="sibTrans" cxnId="{04E65F8D-6586-4568-BEEE-2E19756D61CB}">
      <dgm:prSet custT="1"/>
      <dgm:spPr/>
      <dgm:t>
        <a:bodyPr/>
        <a:lstStyle/>
        <a:p>
          <a:endParaRPr lang="de-AT" sz="1800"/>
        </a:p>
      </dgm:t>
    </dgm:pt>
    <mc:AlternateContent xmlns:mc="http://schemas.openxmlformats.org/markup-compatibility/2006" xmlns:a14="http://schemas.microsoft.com/office/drawing/2010/main">
      <mc:Choice Requires="a14">
        <dgm:pt modelId="{322FA9B3-C8B8-4954-BB57-55F009B248DC}">
          <dgm:prSet phldrT="[Text]" custT="1"/>
          <dgm:spPr/>
          <dgm:t>
            <a:bodyPr/>
            <a:lstStyle/>
            <a:p>
              <a:r>
                <a:rPr lang="de-AT" sz="1800" b="1" dirty="0"/>
                <a:t>Schritt 3</a:t>
              </a:r>
            </a:p>
            <a:p>
              <a:r>
                <a:rPr lang="de-AT" sz="1800" dirty="0"/>
                <a:t>Hochpunkt/Tiefpunkt</a:t>
              </a:r>
            </a:p>
            <a:p>
              <a:r>
                <a:rPr lang="de-AT" sz="1800" dirty="0"/>
                <a:t>x-Wert in die ursprüngliche Funktion </a:t>
              </a:r>
              <a14:m>
                <m:oMath xmlns:m="http://schemas.openxmlformats.org/officeDocument/2006/math">
                  <m:r>
                    <a:rPr lang="de-AT" sz="1800" i="1">
                      <a:latin typeface="Cambria Math" panose="02040503050406030204" pitchFamily="18" charset="0"/>
                    </a:rPr>
                    <m:t>𝑓</m:t>
                  </m:r>
                  <m:r>
                    <a:rPr lang="de-AT" sz="1800" i="1">
                      <a:latin typeface="Cambria Math" panose="02040503050406030204" pitchFamily="18" charset="0"/>
                    </a:rPr>
                    <m:t>(</m:t>
                  </m:r>
                  <m:r>
                    <a:rPr lang="de-AT" sz="1800" i="1">
                      <a:latin typeface="Cambria Math" panose="02040503050406030204" pitchFamily="18" charset="0"/>
                    </a:rPr>
                    <m:t>𝑥</m:t>
                  </m:r>
                  <m:r>
                    <a:rPr lang="de-AT" sz="1800" i="1">
                      <a:latin typeface="Cambria Math" panose="02040503050406030204" pitchFamily="18" charset="0"/>
                    </a:rPr>
                    <m:t>) </m:t>
                  </m:r>
                </m:oMath>
              </a14:m>
              <a:r>
                <a:rPr lang="de-AT" sz="1800" dirty="0"/>
                <a:t>einsetzen (=zugehörige y-Koordinate)</a:t>
              </a:r>
            </a:p>
          </dgm:t>
        </dgm:pt>
      </mc:Choice>
      <mc:Fallback xmlns="">
        <dgm:pt modelId="{322FA9B3-C8B8-4954-BB57-55F009B248DC}">
          <dgm:prSet phldrT="[Text]" custT="1"/>
          <dgm:spPr/>
          <dgm:t>
            <a:bodyPr/>
            <a:lstStyle/>
            <a:p>
              <a:r>
                <a:rPr lang="de-AT" sz="1800" b="1" dirty="0"/>
                <a:t>Schritt 3</a:t>
              </a:r>
            </a:p>
            <a:p>
              <a:r>
                <a:rPr lang="de-AT" sz="1800" dirty="0"/>
                <a:t>Hochpunkt/Tiefpunkt</a:t>
              </a:r>
            </a:p>
            <a:p>
              <a:r>
                <a:rPr lang="de-AT" sz="1800" dirty="0"/>
                <a:t>x-Wert in die ursprüngliche Funktion </a:t>
              </a:r>
              <a:r>
                <a:rPr lang="de-AT" sz="1800" i="0">
                  <a:latin typeface="Cambria Math" panose="02040503050406030204" pitchFamily="18" charset="0"/>
                </a:rPr>
                <a:t>𝑓(𝑥) </a:t>
              </a:r>
              <a:r>
                <a:rPr lang="de-AT" sz="1800" dirty="0"/>
                <a:t>einsetzen (=zugehörige y-Koordinate)</a:t>
              </a:r>
            </a:p>
          </dgm:t>
        </dgm:pt>
      </mc:Fallback>
    </mc:AlternateContent>
    <dgm:pt modelId="{F147DF96-787E-488D-BDE9-D9A9F27E5C45}" type="parTrans" cxnId="{ECF9437D-C3BC-4385-A42B-98FFDC4C6732}">
      <dgm:prSet/>
      <dgm:spPr/>
      <dgm:t>
        <a:bodyPr/>
        <a:lstStyle/>
        <a:p>
          <a:endParaRPr lang="de-AT" sz="1800"/>
        </a:p>
      </dgm:t>
    </dgm:pt>
    <dgm:pt modelId="{E9A61726-7F7C-408F-97C6-FDEDA6DDEFF8}" type="sibTrans" cxnId="{ECF9437D-C3BC-4385-A42B-98FFDC4C6732}">
      <dgm:prSet/>
      <dgm:spPr/>
      <dgm:t>
        <a:bodyPr/>
        <a:lstStyle/>
        <a:p>
          <a:endParaRPr lang="de-AT" sz="1800"/>
        </a:p>
      </dgm:t>
    </dgm:pt>
    <dgm:pt modelId="{E74E6B80-BEE9-4DEB-8B38-DF8A57CA1643}" type="pres">
      <dgm:prSet presAssocID="{CAC2E380-7387-405F-B52F-D51CAA51465E}" presName="Name0" presStyleCnt="0">
        <dgm:presLayoutVars>
          <dgm:dir/>
          <dgm:resizeHandles val="exact"/>
        </dgm:presLayoutVars>
      </dgm:prSet>
      <dgm:spPr/>
    </dgm:pt>
    <dgm:pt modelId="{77A0B14E-FCB6-48D8-9DD9-64A9871E296C}" type="pres">
      <dgm:prSet presAssocID="{B5062527-1673-4F32-924E-D8D076CB2F0F}" presName="node" presStyleLbl="node1" presStyleIdx="0" presStyleCnt="3" custScaleX="69755" custScaleY="37154">
        <dgm:presLayoutVars>
          <dgm:bulletEnabled val="1"/>
        </dgm:presLayoutVars>
      </dgm:prSet>
      <dgm:spPr/>
    </dgm:pt>
    <dgm:pt modelId="{723F18A1-571A-4B58-BDB9-AF957AF0E3BC}" type="pres">
      <dgm:prSet presAssocID="{720558AC-0FF9-45F4-9E47-8700590820AC}" presName="sibTrans" presStyleLbl="sibTrans2D1" presStyleIdx="0" presStyleCnt="2"/>
      <dgm:spPr/>
    </dgm:pt>
    <dgm:pt modelId="{A166A233-F885-430C-B804-111EC6E5AAC6}" type="pres">
      <dgm:prSet presAssocID="{720558AC-0FF9-45F4-9E47-8700590820AC}" presName="connectorText" presStyleLbl="sibTrans2D1" presStyleIdx="0" presStyleCnt="2"/>
      <dgm:spPr/>
    </dgm:pt>
    <dgm:pt modelId="{7707D799-E93F-425A-ABED-18BA0A9822F8}" type="pres">
      <dgm:prSet presAssocID="{47E0B381-B5B1-4AB0-BB4E-CB8F66B565E2}" presName="node" presStyleLbl="node1" presStyleIdx="1" presStyleCnt="3" custScaleX="180011" custScaleY="94664">
        <dgm:presLayoutVars>
          <dgm:bulletEnabled val="1"/>
        </dgm:presLayoutVars>
      </dgm:prSet>
      <dgm:spPr/>
    </dgm:pt>
    <dgm:pt modelId="{4110492F-4835-43B2-B7A7-6980687F83F9}" type="pres">
      <dgm:prSet presAssocID="{ECCA8834-A5BD-476E-BAB4-BF1CD870B05C}" presName="sibTrans" presStyleLbl="sibTrans2D1" presStyleIdx="1" presStyleCnt="2"/>
      <dgm:spPr/>
    </dgm:pt>
    <dgm:pt modelId="{43100281-D375-4EA1-90A3-CEBE3C70423D}" type="pres">
      <dgm:prSet presAssocID="{ECCA8834-A5BD-476E-BAB4-BF1CD870B05C}" presName="connectorText" presStyleLbl="sibTrans2D1" presStyleIdx="1" presStyleCnt="2"/>
      <dgm:spPr/>
    </dgm:pt>
    <dgm:pt modelId="{799AFC1A-BB68-4384-8391-503344D6B5CC}" type="pres">
      <dgm:prSet presAssocID="{322FA9B3-C8B8-4954-BB57-55F009B248DC}" presName="node" presStyleLbl="node1" presStyleIdx="2" presStyleCnt="3" custScaleX="151371">
        <dgm:presLayoutVars>
          <dgm:bulletEnabled val="1"/>
        </dgm:presLayoutVars>
      </dgm:prSet>
      <dgm:spPr/>
    </dgm:pt>
  </dgm:ptLst>
  <dgm:cxnLst>
    <dgm:cxn modelId="{60801769-C74D-4073-87A8-29FB88047A33}" srcId="{CAC2E380-7387-405F-B52F-D51CAA51465E}" destId="{B5062527-1673-4F32-924E-D8D076CB2F0F}" srcOrd="0" destOrd="0" parTransId="{C6FDC591-B660-4403-BD0C-92BA4C2B4549}" sibTransId="{720558AC-0FF9-45F4-9E47-8700590820AC}"/>
    <dgm:cxn modelId="{2071D24B-3CBB-4FC1-BEDD-653CE16A1824}" type="presOf" srcId="{720558AC-0FF9-45F4-9E47-8700590820AC}" destId="{A166A233-F885-430C-B804-111EC6E5AAC6}" srcOrd="1" destOrd="0" presId="urn:microsoft.com/office/officeart/2005/8/layout/process1"/>
    <dgm:cxn modelId="{ECF9437D-C3BC-4385-A42B-98FFDC4C6732}" srcId="{CAC2E380-7387-405F-B52F-D51CAA51465E}" destId="{322FA9B3-C8B8-4954-BB57-55F009B248DC}" srcOrd="2" destOrd="0" parTransId="{F147DF96-787E-488D-BDE9-D9A9F27E5C45}" sibTransId="{E9A61726-7F7C-408F-97C6-FDEDA6DDEFF8}"/>
    <dgm:cxn modelId="{04E65F8D-6586-4568-BEEE-2E19756D61CB}" srcId="{CAC2E380-7387-405F-B52F-D51CAA51465E}" destId="{47E0B381-B5B1-4AB0-BB4E-CB8F66B565E2}" srcOrd="1" destOrd="0" parTransId="{EACC20E2-D92D-4B6D-88E3-6EBBFB25A233}" sibTransId="{ECCA8834-A5BD-476E-BAB4-BF1CD870B05C}"/>
    <dgm:cxn modelId="{99BA44A5-B1DB-4C42-930D-1183DC2F8498}" type="presOf" srcId="{B5062527-1673-4F32-924E-D8D076CB2F0F}" destId="{77A0B14E-FCB6-48D8-9DD9-64A9871E296C}" srcOrd="0" destOrd="0" presId="urn:microsoft.com/office/officeart/2005/8/layout/process1"/>
    <dgm:cxn modelId="{BABEB4B3-D9FD-408E-ACB8-346BF3638D6F}" type="presOf" srcId="{CAC2E380-7387-405F-B52F-D51CAA51465E}" destId="{E74E6B80-BEE9-4DEB-8B38-DF8A57CA1643}" srcOrd="0" destOrd="0" presId="urn:microsoft.com/office/officeart/2005/8/layout/process1"/>
    <dgm:cxn modelId="{7C59B1BD-C2F8-4AAE-9C90-59B1ECBBD23C}" type="presOf" srcId="{720558AC-0FF9-45F4-9E47-8700590820AC}" destId="{723F18A1-571A-4B58-BDB9-AF957AF0E3BC}" srcOrd="0" destOrd="0" presId="urn:microsoft.com/office/officeart/2005/8/layout/process1"/>
    <dgm:cxn modelId="{DDF2B7C2-B218-46C0-AA94-B874FC4F1D90}" type="presOf" srcId="{ECCA8834-A5BD-476E-BAB4-BF1CD870B05C}" destId="{43100281-D375-4EA1-90A3-CEBE3C70423D}" srcOrd="1" destOrd="0" presId="urn:microsoft.com/office/officeart/2005/8/layout/process1"/>
    <dgm:cxn modelId="{168FD0E3-F8BF-4558-B3D5-3B3803C4D53A}" type="presOf" srcId="{322FA9B3-C8B8-4954-BB57-55F009B248DC}" destId="{799AFC1A-BB68-4384-8391-503344D6B5CC}" srcOrd="0" destOrd="0" presId="urn:microsoft.com/office/officeart/2005/8/layout/process1"/>
    <dgm:cxn modelId="{CB3365F5-3B23-4543-8769-BD6AEEDE3B40}" type="presOf" srcId="{ECCA8834-A5BD-476E-BAB4-BF1CD870B05C}" destId="{4110492F-4835-43B2-B7A7-6980687F83F9}" srcOrd="0" destOrd="0" presId="urn:microsoft.com/office/officeart/2005/8/layout/process1"/>
    <dgm:cxn modelId="{4F5CBFF6-E190-4D49-9860-F748745A6744}" type="presOf" srcId="{47E0B381-B5B1-4AB0-BB4E-CB8F66B565E2}" destId="{7707D799-E93F-425A-ABED-18BA0A9822F8}" srcOrd="0" destOrd="0" presId="urn:microsoft.com/office/officeart/2005/8/layout/process1"/>
    <dgm:cxn modelId="{6DFC7DAC-3F31-4963-8421-B6B3136CFE27}" type="presParOf" srcId="{E74E6B80-BEE9-4DEB-8B38-DF8A57CA1643}" destId="{77A0B14E-FCB6-48D8-9DD9-64A9871E296C}" srcOrd="0" destOrd="0" presId="urn:microsoft.com/office/officeart/2005/8/layout/process1"/>
    <dgm:cxn modelId="{9E8B6191-F962-4C60-A9BF-93947AC76320}" type="presParOf" srcId="{E74E6B80-BEE9-4DEB-8B38-DF8A57CA1643}" destId="{723F18A1-571A-4B58-BDB9-AF957AF0E3BC}" srcOrd="1" destOrd="0" presId="urn:microsoft.com/office/officeart/2005/8/layout/process1"/>
    <dgm:cxn modelId="{83276C8F-8A9A-4860-97AB-87E5895E5754}" type="presParOf" srcId="{723F18A1-571A-4B58-BDB9-AF957AF0E3BC}" destId="{A166A233-F885-430C-B804-111EC6E5AAC6}" srcOrd="0" destOrd="0" presId="urn:microsoft.com/office/officeart/2005/8/layout/process1"/>
    <dgm:cxn modelId="{24A275E5-EC2B-4864-8F59-7034EFAD95E7}" type="presParOf" srcId="{E74E6B80-BEE9-4DEB-8B38-DF8A57CA1643}" destId="{7707D799-E93F-425A-ABED-18BA0A9822F8}" srcOrd="2" destOrd="0" presId="urn:microsoft.com/office/officeart/2005/8/layout/process1"/>
    <dgm:cxn modelId="{9B920DC2-2E92-4495-9F5D-E2BFC5E18AF6}" type="presParOf" srcId="{E74E6B80-BEE9-4DEB-8B38-DF8A57CA1643}" destId="{4110492F-4835-43B2-B7A7-6980687F83F9}" srcOrd="3" destOrd="0" presId="urn:microsoft.com/office/officeart/2005/8/layout/process1"/>
    <dgm:cxn modelId="{1673A717-5305-4F9F-8DFD-5D2830A0931E}" type="presParOf" srcId="{4110492F-4835-43B2-B7A7-6980687F83F9}" destId="{43100281-D375-4EA1-90A3-CEBE3C70423D}" srcOrd="0" destOrd="0" presId="urn:microsoft.com/office/officeart/2005/8/layout/process1"/>
    <dgm:cxn modelId="{991D2491-130E-4EFE-8120-8837B6725313}" type="presParOf" srcId="{E74E6B80-BEE9-4DEB-8B38-DF8A57CA1643}" destId="{799AFC1A-BB68-4384-8391-503344D6B5C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2E380-7387-405F-B52F-D51CAA51465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B5062527-1673-4F32-924E-D8D076CB2F0F}">
      <dgm:prSet phldrT="[Text]" custT="1"/>
      <dgm:spPr>
        <a:blipFill>
          <a:blip xmlns:r="http://schemas.openxmlformats.org/officeDocument/2006/relationships" r:embed="rId1"/>
          <a:stretch>
            <a:fillRect t="-2206"/>
          </a:stretch>
        </a:blipFill>
      </dgm:spPr>
      <dgm:t>
        <a:bodyPr/>
        <a:lstStyle/>
        <a:p>
          <a:r>
            <a:rPr lang="de-AT">
              <a:noFill/>
            </a:rPr>
            <a:t> </a:t>
          </a:r>
        </a:p>
      </dgm:t>
    </dgm:pt>
    <dgm:pt modelId="{C6FDC591-B660-4403-BD0C-92BA4C2B4549}" type="parTrans" cxnId="{60801769-C74D-4073-87A8-29FB88047A33}">
      <dgm:prSet/>
      <dgm:spPr/>
      <dgm:t>
        <a:bodyPr/>
        <a:lstStyle/>
        <a:p>
          <a:endParaRPr lang="de-AT" sz="1800"/>
        </a:p>
      </dgm:t>
    </dgm:pt>
    <dgm:pt modelId="{720558AC-0FF9-45F4-9E47-8700590820AC}" type="sibTrans" cxnId="{60801769-C74D-4073-87A8-29FB88047A33}">
      <dgm:prSet custT="1"/>
      <dgm:spPr/>
      <dgm:t>
        <a:bodyPr/>
        <a:lstStyle/>
        <a:p>
          <a:endParaRPr lang="de-AT" sz="1800"/>
        </a:p>
      </dgm:t>
    </dgm:pt>
    <dgm:pt modelId="{47E0B381-B5B1-4AB0-BB4E-CB8F66B565E2}">
      <dgm:prSet phldrT="[Text]" custT="1"/>
      <dgm:spPr>
        <a:blipFill>
          <a:blip xmlns:r="http://schemas.openxmlformats.org/officeDocument/2006/relationships" r:embed="rId2"/>
          <a:stretch>
            <a:fillRect t="-291"/>
          </a:stretch>
        </a:blipFill>
      </dgm:spPr>
      <dgm:t>
        <a:bodyPr/>
        <a:lstStyle/>
        <a:p>
          <a:r>
            <a:rPr lang="de-AT">
              <a:noFill/>
            </a:rPr>
            <a:t> </a:t>
          </a:r>
        </a:p>
      </dgm:t>
    </dgm:pt>
    <dgm:pt modelId="{EACC20E2-D92D-4B6D-88E3-6EBBFB25A233}" type="parTrans" cxnId="{04E65F8D-6586-4568-BEEE-2E19756D61CB}">
      <dgm:prSet/>
      <dgm:spPr/>
      <dgm:t>
        <a:bodyPr/>
        <a:lstStyle/>
        <a:p>
          <a:endParaRPr lang="de-AT" sz="1800"/>
        </a:p>
      </dgm:t>
    </dgm:pt>
    <dgm:pt modelId="{ECCA8834-A5BD-476E-BAB4-BF1CD870B05C}" type="sibTrans" cxnId="{04E65F8D-6586-4568-BEEE-2E19756D61CB}">
      <dgm:prSet custT="1"/>
      <dgm:spPr/>
      <dgm:t>
        <a:bodyPr/>
        <a:lstStyle/>
        <a:p>
          <a:endParaRPr lang="de-AT" sz="1800"/>
        </a:p>
      </dgm:t>
    </dgm:pt>
    <dgm:pt modelId="{322FA9B3-C8B8-4954-BB57-55F009B248DC}">
      <dgm:prSet phldrT="[Text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de-AT">
              <a:noFill/>
            </a:rPr>
            <a:t> </a:t>
          </a:r>
        </a:p>
      </dgm:t>
    </dgm:pt>
    <dgm:pt modelId="{F147DF96-787E-488D-BDE9-D9A9F27E5C45}" type="parTrans" cxnId="{ECF9437D-C3BC-4385-A42B-98FFDC4C6732}">
      <dgm:prSet/>
      <dgm:spPr/>
      <dgm:t>
        <a:bodyPr/>
        <a:lstStyle/>
        <a:p>
          <a:endParaRPr lang="de-AT" sz="1800"/>
        </a:p>
      </dgm:t>
    </dgm:pt>
    <dgm:pt modelId="{E9A61726-7F7C-408F-97C6-FDEDA6DDEFF8}" type="sibTrans" cxnId="{ECF9437D-C3BC-4385-A42B-98FFDC4C6732}">
      <dgm:prSet/>
      <dgm:spPr/>
      <dgm:t>
        <a:bodyPr/>
        <a:lstStyle/>
        <a:p>
          <a:endParaRPr lang="de-AT" sz="1800"/>
        </a:p>
      </dgm:t>
    </dgm:pt>
    <dgm:pt modelId="{E74E6B80-BEE9-4DEB-8B38-DF8A57CA1643}" type="pres">
      <dgm:prSet presAssocID="{CAC2E380-7387-405F-B52F-D51CAA51465E}" presName="Name0" presStyleCnt="0">
        <dgm:presLayoutVars>
          <dgm:dir/>
          <dgm:resizeHandles val="exact"/>
        </dgm:presLayoutVars>
      </dgm:prSet>
      <dgm:spPr/>
    </dgm:pt>
    <dgm:pt modelId="{77A0B14E-FCB6-48D8-9DD9-64A9871E296C}" type="pres">
      <dgm:prSet presAssocID="{B5062527-1673-4F32-924E-D8D076CB2F0F}" presName="node" presStyleLbl="node1" presStyleIdx="0" presStyleCnt="3" custScaleX="69755" custScaleY="37154">
        <dgm:presLayoutVars>
          <dgm:bulletEnabled val="1"/>
        </dgm:presLayoutVars>
      </dgm:prSet>
      <dgm:spPr/>
    </dgm:pt>
    <dgm:pt modelId="{723F18A1-571A-4B58-BDB9-AF957AF0E3BC}" type="pres">
      <dgm:prSet presAssocID="{720558AC-0FF9-45F4-9E47-8700590820AC}" presName="sibTrans" presStyleLbl="sibTrans2D1" presStyleIdx="0" presStyleCnt="2"/>
      <dgm:spPr/>
    </dgm:pt>
    <dgm:pt modelId="{A166A233-F885-430C-B804-111EC6E5AAC6}" type="pres">
      <dgm:prSet presAssocID="{720558AC-0FF9-45F4-9E47-8700590820AC}" presName="connectorText" presStyleLbl="sibTrans2D1" presStyleIdx="0" presStyleCnt="2"/>
      <dgm:spPr/>
    </dgm:pt>
    <dgm:pt modelId="{7707D799-E93F-425A-ABED-18BA0A9822F8}" type="pres">
      <dgm:prSet presAssocID="{47E0B381-B5B1-4AB0-BB4E-CB8F66B565E2}" presName="node" presStyleLbl="node1" presStyleIdx="1" presStyleCnt="3" custScaleX="180011" custScaleY="94664">
        <dgm:presLayoutVars>
          <dgm:bulletEnabled val="1"/>
        </dgm:presLayoutVars>
      </dgm:prSet>
      <dgm:spPr/>
    </dgm:pt>
    <dgm:pt modelId="{4110492F-4835-43B2-B7A7-6980687F83F9}" type="pres">
      <dgm:prSet presAssocID="{ECCA8834-A5BD-476E-BAB4-BF1CD870B05C}" presName="sibTrans" presStyleLbl="sibTrans2D1" presStyleIdx="1" presStyleCnt="2"/>
      <dgm:spPr/>
    </dgm:pt>
    <dgm:pt modelId="{43100281-D375-4EA1-90A3-CEBE3C70423D}" type="pres">
      <dgm:prSet presAssocID="{ECCA8834-A5BD-476E-BAB4-BF1CD870B05C}" presName="connectorText" presStyleLbl="sibTrans2D1" presStyleIdx="1" presStyleCnt="2"/>
      <dgm:spPr/>
    </dgm:pt>
    <dgm:pt modelId="{799AFC1A-BB68-4384-8391-503344D6B5CC}" type="pres">
      <dgm:prSet presAssocID="{322FA9B3-C8B8-4954-BB57-55F009B248DC}" presName="node" presStyleLbl="node1" presStyleIdx="2" presStyleCnt="3" custScaleX="151371">
        <dgm:presLayoutVars>
          <dgm:bulletEnabled val="1"/>
        </dgm:presLayoutVars>
      </dgm:prSet>
      <dgm:spPr/>
    </dgm:pt>
  </dgm:ptLst>
  <dgm:cxnLst>
    <dgm:cxn modelId="{60801769-C74D-4073-87A8-29FB88047A33}" srcId="{CAC2E380-7387-405F-B52F-D51CAA51465E}" destId="{B5062527-1673-4F32-924E-D8D076CB2F0F}" srcOrd="0" destOrd="0" parTransId="{C6FDC591-B660-4403-BD0C-92BA4C2B4549}" sibTransId="{720558AC-0FF9-45F4-9E47-8700590820AC}"/>
    <dgm:cxn modelId="{2071D24B-3CBB-4FC1-BEDD-653CE16A1824}" type="presOf" srcId="{720558AC-0FF9-45F4-9E47-8700590820AC}" destId="{A166A233-F885-430C-B804-111EC6E5AAC6}" srcOrd="1" destOrd="0" presId="urn:microsoft.com/office/officeart/2005/8/layout/process1"/>
    <dgm:cxn modelId="{ECF9437D-C3BC-4385-A42B-98FFDC4C6732}" srcId="{CAC2E380-7387-405F-B52F-D51CAA51465E}" destId="{322FA9B3-C8B8-4954-BB57-55F009B248DC}" srcOrd="2" destOrd="0" parTransId="{F147DF96-787E-488D-BDE9-D9A9F27E5C45}" sibTransId="{E9A61726-7F7C-408F-97C6-FDEDA6DDEFF8}"/>
    <dgm:cxn modelId="{04E65F8D-6586-4568-BEEE-2E19756D61CB}" srcId="{CAC2E380-7387-405F-B52F-D51CAA51465E}" destId="{47E0B381-B5B1-4AB0-BB4E-CB8F66B565E2}" srcOrd="1" destOrd="0" parTransId="{EACC20E2-D92D-4B6D-88E3-6EBBFB25A233}" sibTransId="{ECCA8834-A5BD-476E-BAB4-BF1CD870B05C}"/>
    <dgm:cxn modelId="{99BA44A5-B1DB-4C42-930D-1183DC2F8498}" type="presOf" srcId="{B5062527-1673-4F32-924E-D8D076CB2F0F}" destId="{77A0B14E-FCB6-48D8-9DD9-64A9871E296C}" srcOrd="0" destOrd="0" presId="urn:microsoft.com/office/officeart/2005/8/layout/process1"/>
    <dgm:cxn modelId="{BABEB4B3-D9FD-408E-ACB8-346BF3638D6F}" type="presOf" srcId="{CAC2E380-7387-405F-B52F-D51CAA51465E}" destId="{E74E6B80-BEE9-4DEB-8B38-DF8A57CA1643}" srcOrd="0" destOrd="0" presId="urn:microsoft.com/office/officeart/2005/8/layout/process1"/>
    <dgm:cxn modelId="{7C59B1BD-C2F8-4AAE-9C90-59B1ECBBD23C}" type="presOf" srcId="{720558AC-0FF9-45F4-9E47-8700590820AC}" destId="{723F18A1-571A-4B58-BDB9-AF957AF0E3BC}" srcOrd="0" destOrd="0" presId="urn:microsoft.com/office/officeart/2005/8/layout/process1"/>
    <dgm:cxn modelId="{DDF2B7C2-B218-46C0-AA94-B874FC4F1D90}" type="presOf" srcId="{ECCA8834-A5BD-476E-BAB4-BF1CD870B05C}" destId="{43100281-D375-4EA1-90A3-CEBE3C70423D}" srcOrd="1" destOrd="0" presId="urn:microsoft.com/office/officeart/2005/8/layout/process1"/>
    <dgm:cxn modelId="{168FD0E3-F8BF-4558-B3D5-3B3803C4D53A}" type="presOf" srcId="{322FA9B3-C8B8-4954-BB57-55F009B248DC}" destId="{799AFC1A-BB68-4384-8391-503344D6B5CC}" srcOrd="0" destOrd="0" presId="urn:microsoft.com/office/officeart/2005/8/layout/process1"/>
    <dgm:cxn modelId="{CB3365F5-3B23-4543-8769-BD6AEEDE3B40}" type="presOf" srcId="{ECCA8834-A5BD-476E-BAB4-BF1CD870B05C}" destId="{4110492F-4835-43B2-B7A7-6980687F83F9}" srcOrd="0" destOrd="0" presId="urn:microsoft.com/office/officeart/2005/8/layout/process1"/>
    <dgm:cxn modelId="{4F5CBFF6-E190-4D49-9860-F748745A6744}" type="presOf" srcId="{47E0B381-B5B1-4AB0-BB4E-CB8F66B565E2}" destId="{7707D799-E93F-425A-ABED-18BA0A9822F8}" srcOrd="0" destOrd="0" presId="urn:microsoft.com/office/officeart/2005/8/layout/process1"/>
    <dgm:cxn modelId="{6DFC7DAC-3F31-4963-8421-B6B3136CFE27}" type="presParOf" srcId="{E74E6B80-BEE9-4DEB-8B38-DF8A57CA1643}" destId="{77A0B14E-FCB6-48D8-9DD9-64A9871E296C}" srcOrd="0" destOrd="0" presId="urn:microsoft.com/office/officeart/2005/8/layout/process1"/>
    <dgm:cxn modelId="{9E8B6191-F962-4C60-A9BF-93947AC76320}" type="presParOf" srcId="{E74E6B80-BEE9-4DEB-8B38-DF8A57CA1643}" destId="{723F18A1-571A-4B58-BDB9-AF957AF0E3BC}" srcOrd="1" destOrd="0" presId="urn:microsoft.com/office/officeart/2005/8/layout/process1"/>
    <dgm:cxn modelId="{83276C8F-8A9A-4860-97AB-87E5895E5754}" type="presParOf" srcId="{723F18A1-571A-4B58-BDB9-AF957AF0E3BC}" destId="{A166A233-F885-430C-B804-111EC6E5AAC6}" srcOrd="0" destOrd="0" presId="urn:microsoft.com/office/officeart/2005/8/layout/process1"/>
    <dgm:cxn modelId="{24A275E5-EC2B-4864-8F59-7034EFAD95E7}" type="presParOf" srcId="{E74E6B80-BEE9-4DEB-8B38-DF8A57CA1643}" destId="{7707D799-E93F-425A-ABED-18BA0A9822F8}" srcOrd="2" destOrd="0" presId="urn:microsoft.com/office/officeart/2005/8/layout/process1"/>
    <dgm:cxn modelId="{9B920DC2-2E92-4495-9F5D-E2BFC5E18AF6}" type="presParOf" srcId="{E74E6B80-BEE9-4DEB-8B38-DF8A57CA1643}" destId="{4110492F-4835-43B2-B7A7-6980687F83F9}" srcOrd="3" destOrd="0" presId="urn:microsoft.com/office/officeart/2005/8/layout/process1"/>
    <dgm:cxn modelId="{1673A717-5305-4F9F-8DFD-5D2830A0931E}" type="presParOf" srcId="{4110492F-4835-43B2-B7A7-6980687F83F9}" destId="{43100281-D375-4EA1-90A3-CEBE3C70423D}" srcOrd="0" destOrd="0" presId="urn:microsoft.com/office/officeart/2005/8/layout/process1"/>
    <dgm:cxn modelId="{991D2491-130E-4EFE-8120-8837B6725313}" type="presParOf" srcId="{E74E6B80-BEE9-4DEB-8B38-DF8A57CA1643}" destId="{799AFC1A-BB68-4384-8391-503344D6B5C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AC2E380-7387-405F-B52F-D51CAA51465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B5062527-1673-4F32-924E-D8D076CB2F0F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de-AT">
              <a:noFill/>
            </a:rPr>
            <a:t> </a:t>
          </a:r>
        </a:p>
      </dgm:t>
    </dgm:pt>
    <dgm:pt modelId="{C6FDC591-B660-4403-BD0C-92BA4C2B4549}" type="parTrans" cxnId="{60801769-C74D-4073-87A8-29FB88047A33}">
      <dgm:prSet/>
      <dgm:spPr/>
      <dgm:t>
        <a:bodyPr/>
        <a:lstStyle/>
        <a:p>
          <a:endParaRPr lang="de-AT" sz="1800"/>
        </a:p>
      </dgm:t>
    </dgm:pt>
    <dgm:pt modelId="{720558AC-0FF9-45F4-9E47-8700590820AC}" type="sibTrans" cxnId="{60801769-C74D-4073-87A8-29FB88047A33}">
      <dgm:prSet custT="1"/>
      <dgm:spPr/>
      <dgm:t>
        <a:bodyPr/>
        <a:lstStyle/>
        <a:p>
          <a:endParaRPr lang="de-AT" sz="1800"/>
        </a:p>
      </dgm:t>
    </dgm:pt>
    <dgm:pt modelId="{47E0B381-B5B1-4AB0-BB4E-CB8F66B565E2}">
      <dgm:prSet phldrT="[Text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de-AT">
              <a:noFill/>
            </a:rPr>
            <a:t> </a:t>
          </a:r>
        </a:p>
      </dgm:t>
    </dgm:pt>
    <dgm:pt modelId="{EACC20E2-D92D-4B6D-88E3-6EBBFB25A233}" type="parTrans" cxnId="{04E65F8D-6586-4568-BEEE-2E19756D61CB}">
      <dgm:prSet/>
      <dgm:spPr/>
      <dgm:t>
        <a:bodyPr/>
        <a:lstStyle/>
        <a:p>
          <a:endParaRPr lang="de-AT" sz="1800"/>
        </a:p>
      </dgm:t>
    </dgm:pt>
    <dgm:pt modelId="{ECCA8834-A5BD-476E-BAB4-BF1CD870B05C}" type="sibTrans" cxnId="{04E65F8D-6586-4568-BEEE-2E19756D61CB}">
      <dgm:prSet custT="1"/>
      <dgm:spPr/>
      <dgm:t>
        <a:bodyPr/>
        <a:lstStyle/>
        <a:p>
          <a:endParaRPr lang="de-AT" sz="1800"/>
        </a:p>
      </dgm:t>
    </dgm:pt>
    <dgm:pt modelId="{322FA9B3-C8B8-4954-BB57-55F009B248DC}">
      <dgm:prSet phldrT="[Text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de-AT">
              <a:noFill/>
            </a:rPr>
            <a:t> </a:t>
          </a:r>
        </a:p>
      </dgm:t>
    </dgm:pt>
    <dgm:pt modelId="{F147DF96-787E-488D-BDE9-D9A9F27E5C45}" type="parTrans" cxnId="{ECF9437D-C3BC-4385-A42B-98FFDC4C6732}">
      <dgm:prSet/>
      <dgm:spPr/>
      <dgm:t>
        <a:bodyPr/>
        <a:lstStyle/>
        <a:p>
          <a:endParaRPr lang="de-AT" sz="1800"/>
        </a:p>
      </dgm:t>
    </dgm:pt>
    <dgm:pt modelId="{E9A61726-7F7C-408F-97C6-FDEDA6DDEFF8}" type="sibTrans" cxnId="{ECF9437D-C3BC-4385-A42B-98FFDC4C6732}">
      <dgm:prSet/>
      <dgm:spPr/>
      <dgm:t>
        <a:bodyPr/>
        <a:lstStyle/>
        <a:p>
          <a:endParaRPr lang="de-AT" sz="1800"/>
        </a:p>
      </dgm:t>
    </dgm:pt>
    <dgm:pt modelId="{E74E6B80-BEE9-4DEB-8B38-DF8A57CA1643}" type="pres">
      <dgm:prSet presAssocID="{CAC2E380-7387-405F-B52F-D51CAA51465E}" presName="Name0" presStyleCnt="0">
        <dgm:presLayoutVars>
          <dgm:dir/>
          <dgm:resizeHandles val="exact"/>
        </dgm:presLayoutVars>
      </dgm:prSet>
      <dgm:spPr/>
    </dgm:pt>
    <dgm:pt modelId="{77A0B14E-FCB6-48D8-9DD9-64A9871E296C}" type="pres">
      <dgm:prSet presAssocID="{B5062527-1673-4F32-924E-D8D076CB2F0F}" presName="node" presStyleLbl="node1" presStyleIdx="0" presStyleCnt="3" custScaleX="69755" custScaleY="62803">
        <dgm:presLayoutVars>
          <dgm:bulletEnabled val="1"/>
        </dgm:presLayoutVars>
      </dgm:prSet>
      <dgm:spPr/>
    </dgm:pt>
    <dgm:pt modelId="{723F18A1-571A-4B58-BDB9-AF957AF0E3BC}" type="pres">
      <dgm:prSet presAssocID="{720558AC-0FF9-45F4-9E47-8700590820AC}" presName="sibTrans" presStyleLbl="sibTrans2D1" presStyleIdx="0" presStyleCnt="2"/>
      <dgm:spPr/>
    </dgm:pt>
    <dgm:pt modelId="{A166A233-F885-430C-B804-111EC6E5AAC6}" type="pres">
      <dgm:prSet presAssocID="{720558AC-0FF9-45F4-9E47-8700590820AC}" presName="connectorText" presStyleLbl="sibTrans2D1" presStyleIdx="0" presStyleCnt="2"/>
      <dgm:spPr/>
    </dgm:pt>
    <dgm:pt modelId="{7707D799-E93F-425A-ABED-18BA0A9822F8}" type="pres">
      <dgm:prSet presAssocID="{47E0B381-B5B1-4AB0-BB4E-CB8F66B565E2}" presName="node" presStyleLbl="node1" presStyleIdx="1" presStyleCnt="3" custScaleX="180011" custScaleY="94664">
        <dgm:presLayoutVars>
          <dgm:bulletEnabled val="1"/>
        </dgm:presLayoutVars>
      </dgm:prSet>
      <dgm:spPr/>
    </dgm:pt>
    <dgm:pt modelId="{4110492F-4835-43B2-B7A7-6980687F83F9}" type="pres">
      <dgm:prSet presAssocID="{ECCA8834-A5BD-476E-BAB4-BF1CD870B05C}" presName="sibTrans" presStyleLbl="sibTrans2D1" presStyleIdx="1" presStyleCnt="2"/>
      <dgm:spPr/>
    </dgm:pt>
    <dgm:pt modelId="{43100281-D375-4EA1-90A3-CEBE3C70423D}" type="pres">
      <dgm:prSet presAssocID="{ECCA8834-A5BD-476E-BAB4-BF1CD870B05C}" presName="connectorText" presStyleLbl="sibTrans2D1" presStyleIdx="1" presStyleCnt="2"/>
      <dgm:spPr/>
    </dgm:pt>
    <dgm:pt modelId="{799AFC1A-BB68-4384-8391-503344D6B5CC}" type="pres">
      <dgm:prSet presAssocID="{322FA9B3-C8B8-4954-BB57-55F009B248DC}" presName="node" presStyleLbl="node1" presStyleIdx="2" presStyleCnt="3" custScaleX="151371" custScaleY="102350">
        <dgm:presLayoutVars>
          <dgm:bulletEnabled val="1"/>
        </dgm:presLayoutVars>
      </dgm:prSet>
      <dgm:spPr/>
    </dgm:pt>
  </dgm:ptLst>
  <dgm:cxnLst>
    <dgm:cxn modelId="{60801769-C74D-4073-87A8-29FB88047A33}" srcId="{CAC2E380-7387-405F-B52F-D51CAA51465E}" destId="{B5062527-1673-4F32-924E-D8D076CB2F0F}" srcOrd="0" destOrd="0" parTransId="{C6FDC591-B660-4403-BD0C-92BA4C2B4549}" sibTransId="{720558AC-0FF9-45F4-9E47-8700590820AC}"/>
    <dgm:cxn modelId="{2071D24B-3CBB-4FC1-BEDD-653CE16A1824}" type="presOf" srcId="{720558AC-0FF9-45F4-9E47-8700590820AC}" destId="{A166A233-F885-430C-B804-111EC6E5AAC6}" srcOrd="1" destOrd="0" presId="urn:microsoft.com/office/officeart/2005/8/layout/process1"/>
    <dgm:cxn modelId="{ECF9437D-C3BC-4385-A42B-98FFDC4C6732}" srcId="{CAC2E380-7387-405F-B52F-D51CAA51465E}" destId="{322FA9B3-C8B8-4954-BB57-55F009B248DC}" srcOrd="2" destOrd="0" parTransId="{F147DF96-787E-488D-BDE9-D9A9F27E5C45}" sibTransId="{E9A61726-7F7C-408F-97C6-FDEDA6DDEFF8}"/>
    <dgm:cxn modelId="{04E65F8D-6586-4568-BEEE-2E19756D61CB}" srcId="{CAC2E380-7387-405F-B52F-D51CAA51465E}" destId="{47E0B381-B5B1-4AB0-BB4E-CB8F66B565E2}" srcOrd="1" destOrd="0" parTransId="{EACC20E2-D92D-4B6D-88E3-6EBBFB25A233}" sibTransId="{ECCA8834-A5BD-476E-BAB4-BF1CD870B05C}"/>
    <dgm:cxn modelId="{99BA44A5-B1DB-4C42-930D-1183DC2F8498}" type="presOf" srcId="{B5062527-1673-4F32-924E-D8D076CB2F0F}" destId="{77A0B14E-FCB6-48D8-9DD9-64A9871E296C}" srcOrd="0" destOrd="0" presId="urn:microsoft.com/office/officeart/2005/8/layout/process1"/>
    <dgm:cxn modelId="{BABEB4B3-D9FD-408E-ACB8-346BF3638D6F}" type="presOf" srcId="{CAC2E380-7387-405F-B52F-D51CAA51465E}" destId="{E74E6B80-BEE9-4DEB-8B38-DF8A57CA1643}" srcOrd="0" destOrd="0" presId="urn:microsoft.com/office/officeart/2005/8/layout/process1"/>
    <dgm:cxn modelId="{7C59B1BD-C2F8-4AAE-9C90-59B1ECBBD23C}" type="presOf" srcId="{720558AC-0FF9-45F4-9E47-8700590820AC}" destId="{723F18A1-571A-4B58-BDB9-AF957AF0E3BC}" srcOrd="0" destOrd="0" presId="urn:microsoft.com/office/officeart/2005/8/layout/process1"/>
    <dgm:cxn modelId="{DDF2B7C2-B218-46C0-AA94-B874FC4F1D90}" type="presOf" srcId="{ECCA8834-A5BD-476E-BAB4-BF1CD870B05C}" destId="{43100281-D375-4EA1-90A3-CEBE3C70423D}" srcOrd="1" destOrd="0" presId="urn:microsoft.com/office/officeart/2005/8/layout/process1"/>
    <dgm:cxn modelId="{168FD0E3-F8BF-4558-B3D5-3B3803C4D53A}" type="presOf" srcId="{322FA9B3-C8B8-4954-BB57-55F009B248DC}" destId="{799AFC1A-BB68-4384-8391-503344D6B5CC}" srcOrd="0" destOrd="0" presId="urn:microsoft.com/office/officeart/2005/8/layout/process1"/>
    <dgm:cxn modelId="{CB3365F5-3B23-4543-8769-BD6AEEDE3B40}" type="presOf" srcId="{ECCA8834-A5BD-476E-BAB4-BF1CD870B05C}" destId="{4110492F-4835-43B2-B7A7-6980687F83F9}" srcOrd="0" destOrd="0" presId="urn:microsoft.com/office/officeart/2005/8/layout/process1"/>
    <dgm:cxn modelId="{4F5CBFF6-E190-4D49-9860-F748745A6744}" type="presOf" srcId="{47E0B381-B5B1-4AB0-BB4E-CB8F66B565E2}" destId="{7707D799-E93F-425A-ABED-18BA0A9822F8}" srcOrd="0" destOrd="0" presId="urn:microsoft.com/office/officeart/2005/8/layout/process1"/>
    <dgm:cxn modelId="{6DFC7DAC-3F31-4963-8421-B6B3136CFE27}" type="presParOf" srcId="{E74E6B80-BEE9-4DEB-8B38-DF8A57CA1643}" destId="{77A0B14E-FCB6-48D8-9DD9-64A9871E296C}" srcOrd="0" destOrd="0" presId="urn:microsoft.com/office/officeart/2005/8/layout/process1"/>
    <dgm:cxn modelId="{9E8B6191-F962-4C60-A9BF-93947AC76320}" type="presParOf" srcId="{E74E6B80-BEE9-4DEB-8B38-DF8A57CA1643}" destId="{723F18A1-571A-4B58-BDB9-AF957AF0E3BC}" srcOrd="1" destOrd="0" presId="urn:microsoft.com/office/officeart/2005/8/layout/process1"/>
    <dgm:cxn modelId="{83276C8F-8A9A-4860-97AB-87E5895E5754}" type="presParOf" srcId="{723F18A1-571A-4B58-BDB9-AF957AF0E3BC}" destId="{A166A233-F885-430C-B804-111EC6E5AAC6}" srcOrd="0" destOrd="0" presId="urn:microsoft.com/office/officeart/2005/8/layout/process1"/>
    <dgm:cxn modelId="{24A275E5-EC2B-4864-8F59-7034EFAD95E7}" type="presParOf" srcId="{E74E6B80-BEE9-4DEB-8B38-DF8A57CA1643}" destId="{7707D799-E93F-425A-ABED-18BA0A9822F8}" srcOrd="2" destOrd="0" presId="urn:microsoft.com/office/officeart/2005/8/layout/process1"/>
    <dgm:cxn modelId="{9B920DC2-2E92-4495-9F5D-E2BFC5E18AF6}" type="presParOf" srcId="{E74E6B80-BEE9-4DEB-8B38-DF8A57CA1643}" destId="{4110492F-4835-43B2-B7A7-6980687F83F9}" srcOrd="3" destOrd="0" presId="urn:microsoft.com/office/officeart/2005/8/layout/process1"/>
    <dgm:cxn modelId="{1673A717-5305-4F9F-8DFD-5D2830A0931E}" type="presParOf" srcId="{4110492F-4835-43B2-B7A7-6980687F83F9}" destId="{43100281-D375-4EA1-90A3-CEBE3C70423D}" srcOrd="0" destOrd="0" presId="urn:microsoft.com/office/officeart/2005/8/layout/process1"/>
    <dgm:cxn modelId="{991D2491-130E-4EFE-8120-8837B6725313}" type="presParOf" srcId="{E74E6B80-BEE9-4DEB-8B38-DF8A57CA1643}" destId="{799AFC1A-BB68-4384-8391-503344D6B5C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C2E380-7387-405F-B52F-D51CAA51465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mc:AlternateContent xmlns:mc="http://schemas.openxmlformats.org/markup-compatibility/2006" xmlns:a14="http://schemas.microsoft.com/office/drawing/2010/main">
      <mc:Choice Requires="a14">
        <dgm:pt modelId="{B5062527-1673-4F32-924E-D8D076CB2F0F}">
          <dgm:prSet phldrT="[Text]" custT="1"/>
          <dgm:spPr/>
          <dgm:t>
            <a:bodyPr/>
            <a:lstStyle/>
            <a:p>
              <a:r>
                <a:rPr lang="de-AT" sz="1800" b="1"/>
                <a:t>Schritt 1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sz="1800" b="0" i="1">
                        <a:latin typeface="Cambria Math" panose="02040503050406030204" pitchFamily="18" charset="0"/>
                      </a:rPr>
                      <m:t>=0</m:t>
                    </m:r>
                  </m:oMath>
                </m:oMathPara>
              </a14:m>
              <a:endParaRPr lang="de-AT" sz="1800"/>
            </a:p>
          </dgm:t>
        </dgm:pt>
      </mc:Choice>
      <mc:Fallback xmlns="">
        <dgm:pt modelId="{B5062527-1673-4F32-924E-D8D076CB2F0F}">
          <dgm:prSet phldrT="[Text]" custT="1"/>
          <dgm:spPr/>
          <dgm:t>
            <a:bodyPr/>
            <a:lstStyle/>
            <a:p>
              <a:r>
                <a:rPr lang="de-AT" sz="1800" b="1"/>
                <a:t>Schritt 1</a:t>
              </a:r>
            </a:p>
            <a:p>
              <a:pPr/>
              <a:r>
                <a:rPr lang="de-AT" sz="1800" b="0" i="0">
                  <a:latin typeface="Cambria Math" panose="02040503050406030204" pitchFamily="18" charset="0"/>
                </a:rPr>
                <a:t>𝑓^′′ (𝑥)=0</a:t>
              </a:r>
              <a:endParaRPr lang="de-AT" sz="1800"/>
            </a:p>
          </dgm:t>
        </dgm:pt>
      </mc:Fallback>
    </mc:AlternateContent>
    <dgm:pt modelId="{C6FDC591-B660-4403-BD0C-92BA4C2B4549}" type="parTrans" cxnId="{60801769-C74D-4073-87A8-29FB88047A33}">
      <dgm:prSet/>
      <dgm:spPr/>
      <dgm:t>
        <a:bodyPr/>
        <a:lstStyle/>
        <a:p>
          <a:endParaRPr lang="de-AT" sz="1800"/>
        </a:p>
      </dgm:t>
    </dgm:pt>
    <dgm:pt modelId="{720558AC-0FF9-45F4-9E47-8700590820AC}" type="sibTrans" cxnId="{60801769-C74D-4073-87A8-29FB88047A33}">
      <dgm:prSet custT="1"/>
      <dgm:spPr/>
      <dgm:t>
        <a:bodyPr/>
        <a:lstStyle/>
        <a:p>
          <a:endParaRPr lang="de-AT" sz="1800"/>
        </a:p>
      </dgm:t>
    </dgm:pt>
    <mc:AlternateContent xmlns:mc="http://schemas.openxmlformats.org/markup-compatibility/2006" xmlns:a14="http://schemas.microsoft.com/office/drawing/2010/main">
      <mc:Choice Requires="a14">
        <dgm:pt modelId="{47E0B381-B5B1-4AB0-BB4E-CB8F66B565E2}">
          <dgm:prSet phldrT="[Text]" custT="1"/>
          <dgm:spPr/>
          <dgm:t>
            <a:bodyPr/>
            <a:lstStyle/>
            <a:p>
              <a:r>
                <a:rPr lang="de-AT" sz="1800" b="1" dirty="0"/>
                <a:t>Schritt 2</a:t>
              </a:r>
            </a:p>
            <a:p>
              <a:r>
                <a:rPr lang="de-AT" sz="1800" dirty="0"/>
                <a:t>erhaltenen x-Wert in die dritte Ableitung </a:t>
              </a:r>
              <a14:m>
                <m:oMath xmlns:m="http://schemas.openxmlformats.org/officeDocument/2006/math">
                  <m:sSup>
                    <m:sSupPr>
                      <m:ctrlPr>
                        <a:rPr lang="de-AT" sz="1800" b="0"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de-AT" sz="1800" b="0" i="1">
                          <a:latin typeface="Cambria Math" panose="02040503050406030204" pitchFamily="18" charset="0"/>
                        </a:rPr>
                        <m:t>𝑓</m:t>
                      </m:r>
                    </m:e>
                    <m:sup>
                      <m:r>
                        <a:rPr lang="de-AT" sz="1800" b="0" i="1">
                          <a:latin typeface="Cambria Math" panose="02040503050406030204" pitchFamily="18" charset="0"/>
                        </a:rPr>
                        <m:t>′′′</m:t>
                      </m:r>
                    </m:sup>
                  </m:sSup>
                  <m:d>
                    <m:dPr>
                      <m:ctrlPr>
                        <a:rPr lang="de-AT" sz="1800" b="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de-AT" sz="1800" b="0" i="1"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</m:oMath>
              </a14:m>
              <a:r>
                <a:rPr lang="de-AT" sz="1800" dirty="0"/>
                <a:t> einsetzen: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′′′</m:t>
                        </m:r>
                      </m:sup>
                    </m:sSup>
                    <m:d>
                      <m:d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AT" sz="1800" b="0" i="1">
                        <a:latin typeface="Cambria Math" panose="02040503050406030204" pitchFamily="18" charset="0"/>
                      </a:rPr>
                      <m:t>0      </m:t>
                    </m:r>
                    <m:r>
                      <a:rPr lang="de-AT" sz="1800" b="0" i="1">
                        <a:latin typeface="Cambria Math" panose="02040503050406030204" pitchFamily="18" charset="0"/>
                      </a:rPr>
                      <m:t>𝑊𝑒𝑛𝑑𝑒𝑠𝑡𝑒𝑙𝑙𝑒</m:t>
                    </m:r>
                  </m:oMath>
                </m:oMathPara>
              </a14:m>
              <a:endParaRPr lang="de-AT" sz="1800" b="0" dirty="0"/>
            </a:p>
          </dgm:t>
        </dgm:pt>
      </mc:Choice>
      <mc:Fallback xmlns="">
        <dgm:pt modelId="{47E0B381-B5B1-4AB0-BB4E-CB8F66B565E2}">
          <dgm:prSet phldrT="[Text]" custT="1"/>
          <dgm:spPr/>
          <dgm:t>
            <a:bodyPr/>
            <a:lstStyle/>
            <a:p>
              <a:r>
                <a:rPr lang="de-AT" sz="1800" b="1" dirty="0"/>
                <a:t>Schritt 2</a:t>
              </a:r>
            </a:p>
            <a:p>
              <a:r>
                <a:rPr lang="de-AT" sz="1800" dirty="0"/>
                <a:t>erhaltenen x-Wert in die dritte Ableitung </a:t>
              </a:r>
              <a:r>
                <a:rPr lang="de-AT" sz="1800" b="0" i="0">
                  <a:latin typeface="Cambria Math" panose="02040503050406030204" pitchFamily="18" charset="0"/>
                </a:rPr>
                <a:t>𝑓^′′′ (𝑥)</a:t>
              </a:r>
              <a:r>
                <a:rPr lang="de-AT" sz="1800" dirty="0"/>
                <a:t> einsetzen:</a:t>
              </a:r>
            </a:p>
            <a:p>
              <a:pPr/>
              <a:r>
                <a:rPr lang="de-AT" sz="1800" b="0" i="0">
                  <a:latin typeface="Cambria Math" panose="02040503050406030204" pitchFamily="18" charset="0"/>
                </a:rPr>
                <a:t>𝑓^′′′ (𝑥)</a:t>
              </a:r>
              <a:r>
                <a:rPr lang="de-AT" sz="18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≠</a:t>
              </a:r>
              <a:r>
                <a:rPr lang="de-AT" sz="1800" b="0" i="0">
                  <a:latin typeface="Cambria Math" panose="02040503050406030204" pitchFamily="18" charset="0"/>
                </a:rPr>
                <a:t>0      𝑊𝑒𝑛𝑑𝑒𝑠𝑡𝑒𝑙𝑙𝑒</a:t>
              </a:r>
              <a:endParaRPr lang="de-AT" sz="1800" b="0" dirty="0"/>
            </a:p>
          </dgm:t>
        </dgm:pt>
      </mc:Fallback>
    </mc:AlternateContent>
    <dgm:pt modelId="{EACC20E2-D92D-4B6D-88E3-6EBBFB25A233}" type="parTrans" cxnId="{04E65F8D-6586-4568-BEEE-2E19756D61CB}">
      <dgm:prSet/>
      <dgm:spPr/>
      <dgm:t>
        <a:bodyPr/>
        <a:lstStyle/>
        <a:p>
          <a:endParaRPr lang="de-AT" sz="1800"/>
        </a:p>
      </dgm:t>
    </dgm:pt>
    <dgm:pt modelId="{ECCA8834-A5BD-476E-BAB4-BF1CD870B05C}" type="sibTrans" cxnId="{04E65F8D-6586-4568-BEEE-2E19756D61CB}">
      <dgm:prSet custT="1"/>
      <dgm:spPr/>
      <dgm:t>
        <a:bodyPr/>
        <a:lstStyle/>
        <a:p>
          <a:endParaRPr lang="de-AT" sz="1800"/>
        </a:p>
      </dgm:t>
    </dgm:pt>
    <mc:AlternateContent xmlns:mc="http://schemas.openxmlformats.org/markup-compatibility/2006" xmlns:a14="http://schemas.microsoft.com/office/drawing/2010/main">
      <mc:Choice Requires="a14">
        <dgm:pt modelId="{322FA9B3-C8B8-4954-BB57-55F009B248DC}">
          <dgm:prSet phldrT="[Text]" custT="1"/>
          <dgm:spPr/>
          <dgm:t>
            <a:bodyPr/>
            <a:lstStyle/>
            <a:p>
              <a:r>
                <a:rPr lang="de-AT" sz="1800" b="1"/>
                <a:t>Schritt 3</a:t>
              </a:r>
            </a:p>
            <a:p>
              <a:r>
                <a:rPr lang="de-AT" sz="1800"/>
                <a:t>Wendepunkt</a:t>
              </a:r>
            </a:p>
            <a:p>
              <a:r>
                <a:rPr lang="de-AT" sz="1800"/>
                <a:t>x-Wert in die ursprüngliche Funktion </a:t>
              </a:r>
              <a14:m>
                <m:oMath xmlns:m="http://schemas.openxmlformats.org/officeDocument/2006/math">
                  <m:r>
                    <a:rPr lang="de-AT" sz="1800" i="1">
                      <a:latin typeface="Cambria Math" panose="02040503050406030204" pitchFamily="18" charset="0"/>
                    </a:rPr>
                    <m:t>𝑓</m:t>
                  </m:r>
                  <m:r>
                    <a:rPr lang="de-AT" sz="1800" i="1">
                      <a:latin typeface="Cambria Math" panose="02040503050406030204" pitchFamily="18" charset="0"/>
                    </a:rPr>
                    <m:t>(</m:t>
                  </m:r>
                  <m:r>
                    <a:rPr lang="de-AT" sz="1800" i="1">
                      <a:latin typeface="Cambria Math" panose="02040503050406030204" pitchFamily="18" charset="0"/>
                    </a:rPr>
                    <m:t>𝑥</m:t>
                  </m:r>
                  <m:r>
                    <a:rPr lang="de-AT" sz="1800" i="1">
                      <a:latin typeface="Cambria Math" panose="02040503050406030204" pitchFamily="18" charset="0"/>
                    </a:rPr>
                    <m:t>) </m:t>
                  </m:r>
                </m:oMath>
              </a14:m>
              <a:r>
                <a:rPr lang="de-AT" sz="1800"/>
                <a:t>einsetzen (=zugehörige y-Koordinate)</a:t>
              </a:r>
            </a:p>
          </dgm:t>
        </dgm:pt>
      </mc:Choice>
      <mc:Fallback xmlns="">
        <dgm:pt modelId="{322FA9B3-C8B8-4954-BB57-55F009B248DC}">
          <dgm:prSet phldrT="[Text]" custT="1"/>
          <dgm:spPr/>
          <dgm:t>
            <a:bodyPr/>
            <a:lstStyle/>
            <a:p>
              <a:r>
                <a:rPr lang="de-AT" sz="1800" b="1"/>
                <a:t>Schritt 3</a:t>
              </a:r>
            </a:p>
            <a:p>
              <a:r>
                <a:rPr lang="de-AT" sz="1800"/>
                <a:t>Wendepunkt</a:t>
              </a:r>
            </a:p>
            <a:p>
              <a:r>
                <a:rPr lang="de-AT" sz="1800"/>
                <a:t>x-Wert in die ursprüngliche Funktion </a:t>
              </a:r>
              <a:r>
                <a:rPr lang="de-AT" sz="1800" i="0">
                  <a:latin typeface="Cambria Math" panose="02040503050406030204" pitchFamily="18" charset="0"/>
                </a:rPr>
                <a:t>𝑓(𝑥) </a:t>
              </a:r>
              <a:r>
                <a:rPr lang="de-AT" sz="1800"/>
                <a:t>einsetzen (=zugehörige y-Koordinate)</a:t>
              </a:r>
            </a:p>
          </dgm:t>
        </dgm:pt>
      </mc:Fallback>
    </mc:AlternateContent>
    <dgm:pt modelId="{F147DF96-787E-488D-BDE9-D9A9F27E5C45}" type="parTrans" cxnId="{ECF9437D-C3BC-4385-A42B-98FFDC4C6732}">
      <dgm:prSet/>
      <dgm:spPr/>
      <dgm:t>
        <a:bodyPr/>
        <a:lstStyle/>
        <a:p>
          <a:endParaRPr lang="de-AT" sz="1800"/>
        </a:p>
      </dgm:t>
    </dgm:pt>
    <dgm:pt modelId="{E9A61726-7F7C-408F-97C6-FDEDA6DDEFF8}" type="sibTrans" cxnId="{ECF9437D-C3BC-4385-A42B-98FFDC4C6732}">
      <dgm:prSet/>
      <dgm:spPr/>
      <dgm:t>
        <a:bodyPr/>
        <a:lstStyle/>
        <a:p>
          <a:endParaRPr lang="de-AT" sz="1800"/>
        </a:p>
      </dgm:t>
    </dgm:pt>
    <dgm:pt modelId="{E74E6B80-BEE9-4DEB-8B38-DF8A57CA1643}" type="pres">
      <dgm:prSet presAssocID="{CAC2E380-7387-405F-B52F-D51CAA51465E}" presName="Name0" presStyleCnt="0">
        <dgm:presLayoutVars>
          <dgm:dir/>
          <dgm:resizeHandles val="exact"/>
        </dgm:presLayoutVars>
      </dgm:prSet>
      <dgm:spPr/>
    </dgm:pt>
    <dgm:pt modelId="{77A0B14E-FCB6-48D8-9DD9-64A9871E296C}" type="pres">
      <dgm:prSet presAssocID="{B5062527-1673-4F32-924E-D8D076CB2F0F}" presName="node" presStyleLbl="node1" presStyleIdx="0" presStyleCnt="3" custScaleX="69755" custScaleY="62803">
        <dgm:presLayoutVars>
          <dgm:bulletEnabled val="1"/>
        </dgm:presLayoutVars>
      </dgm:prSet>
      <dgm:spPr/>
    </dgm:pt>
    <dgm:pt modelId="{723F18A1-571A-4B58-BDB9-AF957AF0E3BC}" type="pres">
      <dgm:prSet presAssocID="{720558AC-0FF9-45F4-9E47-8700590820AC}" presName="sibTrans" presStyleLbl="sibTrans2D1" presStyleIdx="0" presStyleCnt="2"/>
      <dgm:spPr/>
    </dgm:pt>
    <dgm:pt modelId="{A166A233-F885-430C-B804-111EC6E5AAC6}" type="pres">
      <dgm:prSet presAssocID="{720558AC-0FF9-45F4-9E47-8700590820AC}" presName="connectorText" presStyleLbl="sibTrans2D1" presStyleIdx="0" presStyleCnt="2"/>
      <dgm:spPr/>
    </dgm:pt>
    <dgm:pt modelId="{7707D799-E93F-425A-ABED-18BA0A9822F8}" type="pres">
      <dgm:prSet presAssocID="{47E0B381-B5B1-4AB0-BB4E-CB8F66B565E2}" presName="node" presStyleLbl="node1" presStyleIdx="1" presStyleCnt="3" custScaleX="180011" custScaleY="94664">
        <dgm:presLayoutVars>
          <dgm:bulletEnabled val="1"/>
        </dgm:presLayoutVars>
      </dgm:prSet>
      <dgm:spPr/>
    </dgm:pt>
    <dgm:pt modelId="{4110492F-4835-43B2-B7A7-6980687F83F9}" type="pres">
      <dgm:prSet presAssocID="{ECCA8834-A5BD-476E-BAB4-BF1CD870B05C}" presName="sibTrans" presStyleLbl="sibTrans2D1" presStyleIdx="1" presStyleCnt="2"/>
      <dgm:spPr/>
    </dgm:pt>
    <dgm:pt modelId="{43100281-D375-4EA1-90A3-CEBE3C70423D}" type="pres">
      <dgm:prSet presAssocID="{ECCA8834-A5BD-476E-BAB4-BF1CD870B05C}" presName="connectorText" presStyleLbl="sibTrans2D1" presStyleIdx="1" presStyleCnt="2"/>
      <dgm:spPr/>
    </dgm:pt>
    <dgm:pt modelId="{799AFC1A-BB68-4384-8391-503344D6B5CC}" type="pres">
      <dgm:prSet presAssocID="{322FA9B3-C8B8-4954-BB57-55F009B248DC}" presName="node" presStyleLbl="node1" presStyleIdx="2" presStyleCnt="3" custScaleX="151371" custScaleY="102350">
        <dgm:presLayoutVars>
          <dgm:bulletEnabled val="1"/>
        </dgm:presLayoutVars>
      </dgm:prSet>
      <dgm:spPr/>
    </dgm:pt>
  </dgm:ptLst>
  <dgm:cxnLst>
    <dgm:cxn modelId="{60801769-C74D-4073-87A8-29FB88047A33}" srcId="{CAC2E380-7387-405F-B52F-D51CAA51465E}" destId="{B5062527-1673-4F32-924E-D8D076CB2F0F}" srcOrd="0" destOrd="0" parTransId="{C6FDC591-B660-4403-BD0C-92BA4C2B4549}" sibTransId="{720558AC-0FF9-45F4-9E47-8700590820AC}"/>
    <dgm:cxn modelId="{2071D24B-3CBB-4FC1-BEDD-653CE16A1824}" type="presOf" srcId="{720558AC-0FF9-45F4-9E47-8700590820AC}" destId="{A166A233-F885-430C-B804-111EC6E5AAC6}" srcOrd="1" destOrd="0" presId="urn:microsoft.com/office/officeart/2005/8/layout/process1"/>
    <dgm:cxn modelId="{ECF9437D-C3BC-4385-A42B-98FFDC4C6732}" srcId="{CAC2E380-7387-405F-B52F-D51CAA51465E}" destId="{322FA9B3-C8B8-4954-BB57-55F009B248DC}" srcOrd="2" destOrd="0" parTransId="{F147DF96-787E-488D-BDE9-D9A9F27E5C45}" sibTransId="{E9A61726-7F7C-408F-97C6-FDEDA6DDEFF8}"/>
    <dgm:cxn modelId="{04E65F8D-6586-4568-BEEE-2E19756D61CB}" srcId="{CAC2E380-7387-405F-B52F-D51CAA51465E}" destId="{47E0B381-B5B1-4AB0-BB4E-CB8F66B565E2}" srcOrd="1" destOrd="0" parTransId="{EACC20E2-D92D-4B6D-88E3-6EBBFB25A233}" sibTransId="{ECCA8834-A5BD-476E-BAB4-BF1CD870B05C}"/>
    <dgm:cxn modelId="{99BA44A5-B1DB-4C42-930D-1183DC2F8498}" type="presOf" srcId="{B5062527-1673-4F32-924E-D8D076CB2F0F}" destId="{77A0B14E-FCB6-48D8-9DD9-64A9871E296C}" srcOrd="0" destOrd="0" presId="urn:microsoft.com/office/officeart/2005/8/layout/process1"/>
    <dgm:cxn modelId="{BABEB4B3-D9FD-408E-ACB8-346BF3638D6F}" type="presOf" srcId="{CAC2E380-7387-405F-B52F-D51CAA51465E}" destId="{E74E6B80-BEE9-4DEB-8B38-DF8A57CA1643}" srcOrd="0" destOrd="0" presId="urn:microsoft.com/office/officeart/2005/8/layout/process1"/>
    <dgm:cxn modelId="{7C59B1BD-C2F8-4AAE-9C90-59B1ECBBD23C}" type="presOf" srcId="{720558AC-0FF9-45F4-9E47-8700590820AC}" destId="{723F18A1-571A-4B58-BDB9-AF957AF0E3BC}" srcOrd="0" destOrd="0" presId="urn:microsoft.com/office/officeart/2005/8/layout/process1"/>
    <dgm:cxn modelId="{DDF2B7C2-B218-46C0-AA94-B874FC4F1D90}" type="presOf" srcId="{ECCA8834-A5BD-476E-BAB4-BF1CD870B05C}" destId="{43100281-D375-4EA1-90A3-CEBE3C70423D}" srcOrd="1" destOrd="0" presId="urn:microsoft.com/office/officeart/2005/8/layout/process1"/>
    <dgm:cxn modelId="{168FD0E3-F8BF-4558-B3D5-3B3803C4D53A}" type="presOf" srcId="{322FA9B3-C8B8-4954-BB57-55F009B248DC}" destId="{799AFC1A-BB68-4384-8391-503344D6B5CC}" srcOrd="0" destOrd="0" presId="urn:microsoft.com/office/officeart/2005/8/layout/process1"/>
    <dgm:cxn modelId="{CB3365F5-3B23-4543-8769-BD6AEEDE3B40}" type="presOf" srcId="{ECCA8834-A5BD-476E-BAB4-BF1CD870B05C}" destId="{4110492F-4835-43B2-B7A7-6980687F83F9}" srcOrd="0" destOrd="0" presId="urn:microsoft.com/office/officeart/2005/8/layout/process1"/>
    <dgm:cxn modelId="{4F5CBFF6-E190-4D49-9860-F748745A6744}" type="presOf" srcId="{47E0B381-B5B1-4AB0-BB4E-CB8F66B565E2}" destId="{7707D799-E93F-425A-ABED-18BA0A9822F8}" srcOrd="0" destOrd="0" presId="urn:microsoft.com/office/officeart/2005/8/layout/process1"/>
    <dgm:cxn modelId="{6DFC7DAC-3F31-4963-8421-B6B3136CFE27}" type="presParOf" srcId="{E74E6B80-BEE9-4DEB-8B38-DF8A57CA1643}" destId="{77A0B14E-FCB6-48D8-9DD9-64A9871E296C}" srcOrd="0" destOrd="0" presId="urn:microsoft.com/office/officeart/2005/8/layout/process1"/>
    <dgm:cxn modelId="{9E8B6191-F962-4C60-A9BF-93947AC76320}" type="presParOf" srcId="{E74E6B80-BEE9-4DEB-8B38-DF8A57CA1643}" destId="{723F18A1-571A-4B58-BDB9-AF957AF0E3BC}" srcOrd="1" destOrd="0" presId="urn:microsoft.com/office/officeart/2005/8/layout/process1"/>
    <dgm:cxn modelId="{83276C8F-8A9A-4860-97AB-87E5895E5754}" type="presParOf" srcId="{723F18A1-571A-4B58-BDB9-AF957AF0E3BC}" destId="{A166A233-F885-430C-B804-111EC6E5AAC6}" srcOrd="0" destOrd="0" presId="urn:microsoft.com/office/officeart/2005/8/layout/process1"/>
    <dgm:cxn modelId="{24A275E5-EC2B-4864-8F59-7034EFAD95E7}" type="presParOf" srcId="{E74E6B80-BEE9-4DEB-8B38-DF8A57CA1643}" destId="{7707D799-E93F-425A-ABED-18BA0A9822F8}" srcOrd="2" destOrd="0" presId="urn:microsoft.com/office/officeart/2005/8/layout/process1"/>
    <dgm:cxn modelId="{9B920DC2-2E92-4495-9F5D-E2BFC5E18AF6}" type="presParOf" srcId="{E74E6B80-BEE9-4DEB-8B38-DF8A57CA1643}" destId="{4110492F-4835-43B2-B7A7-6980687F83F9}" srcOrd="3" destOrd="0" presId="urn:microsoft.com/office/officeart/2005/8/layout/process1"/>
    <dgm:cxn modelId="{1673A717-5305-4F9F-8DFD-5D2830A0931E}" type="presParOf" srcId="{4110492F-4835-43B2-B7A7-6980687F83F9}" destId="{43100281-D375-4EA1-90A3-CEBE3C70423D}" srcOrd="0" destOrd="0" presId="urn:microsoft.com/office/officeart/2005/8/layout/process1"/>
    <dgm:cxn modelId="{991D2491-130E-4EFE-8120-8837B6725313}" type="presParOf" srcId="{E74E6B80-BEE9-4DEB-8B38-DF8A57CA1643}" destId="{799AFC1A-BB68-4384-8391-503344D6B5C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0B14E-FCB6-48D8-9DD9-64A9871E296C}">
      <dsp:nvSpPr>
        <dsp:cNvPr id="0" name=""/>
        <dsp:cNvSpPr/>
      </dsp:nvSpPr>
      <dsp:spPr>
        <a:xfrm>
          <a:off x="6883" y="1446491"/>
          <a:ext cx="1478363" cy="8173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b="1" kern="1200"/>
            <a:t>Schritt 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𝑓</m:t>
                    </m:r>
                  </m:e>
                  <m:sup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d>
                  <m:d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 lang="de-AT" sz="1800" b="0" i="1" kern="1200">
                    <a:latin typeface="Cambria Math" panose="02040503050406030204" pitchFamily="18" charset="0"/>
                  </a:rPr>
                  <m:t>=0</m:t>
                </m:r>
              </m:oMath>
            </m:oMathPara>
          </a14:m>
          <a:endParaRPr lang="de-AT" sz="1800" kern="1200"/>
        </a:p>
      </dsp:txBody>
      <dsp:txXfrm>
        <a:off x="30822" y="1470430"/>
        <a:ext cx="1430485" cy="769444"/>
      </dsp:txXfrm>
    </dsp:sp>
    <dsp:sp modelId="{723F18A1-571A-4B58-BDB9-AF957AF0E3BC}">
      <dsp:nvSpPr>
        <dsp:cNvPr id="0" name=""/>
        <dsp:cNvSpPr/>
      </dsp:nvSpPr>
      <dsp:spPr>
        <a:xfrm>
          <a:off x="1697183" y="1592351"/>
          <a:ext cx="449305" cy="525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800" kern="1200"/>
        </a:p>
      </dsp:txBody>
      <dsp:txXfrm>
        <a:off x="1697183" y="1697471"/>
        <a:ext cx="314514" cy="315362"/>
      </dsp:txXfrm>
    </dsp:sp>
    <dsp:sp modelId="{7707D799-E93F-425A-ABED-18BA0A9822F8}">
      <dsp:nvSpPr>
        <dsp:cNvPr id="0" name=""/>
        <dsp:cNvSpPr/>
      </dsp:nvSpPr>
      <dsp:spPr>
        <a:xfrm>
          <a:off x="2332993" y="812574"/>
          <a:ext cx="3815091" cy="20851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b="1" kern="1200" dirty="0"/>
            <a:t>Schritt 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erhaltene x-Werte in die zweite Ableitung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de-AT" sz="1800" b="0" i="1" kern="120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de-AT" sz="1800" b="0" i="1" kern="1200">
                      <a:latin typeface="Cambria Math" panose="02040503050406030204" pitchFamily="18" charset="0"/>
                    </a:rPr>
                    <m:t>𝑓</m:t>
                  </m:r>
                </m:e>
                <m:sup>
                  <m:r>
                    <a:rPr lang="de-AT" sz="1800" b="0" i="1" kern="1200">
                      <a:latin typeface="Cambria Math" panose="02040503050406030204" pitchFamily="18" charset="0"/>
                    </a:rPr>
                    <m:t>′′</m:t>
                  </m:r>
                </m:sup>
              </m:sSup>
              <m:d>
                <m:dPr>
                  <m:ctrlPr>
                    <a:rPr lang="de-AT" sz="1800" b="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de-AT" sz="1800" b="0" i="1" kern="1200">
                      <a:latin typeface="Cambria Math" panose="02040503050406030204" pitchFamily="18" charset="0"/>
                    </a:rPr>
                    <m:t>𝑥</m:t>
                  </m:r>
                </m:e>
              </m:d>
            </m:oMath>
          </a14:m>
          <a:r>
            <a:rPr lang="de-AT" sz="1800" kern="1200" dirty="0"/>
            <a:t> einsetzen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𝑓</m:t>
                    </m:r>
                  </m:e>
                  <m:sup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′′</m:t>
                    </m:r>
                  </m:sup>
                </m:sSup>
                <m:d>
                  <m:d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 lang="de-AT" sz="1800" b="0" i="1" kern="1200">
                    <a:latin typeface="Cambria Math" panose="02040503050406030204" pitchFamily="18" charset="0"/>
                  </a:rPr>
                  <m:t>&gt;0      </m:t>
                </m:r>
                <m:r>
                  <a:rPr lang="de-AT" sz="1800" b="0" i="1" kern="1200">
                    <a:latin typeface="Cambria Math" panose="02040503050406030204" pitchFamily="18" charset="0"/>
                  </a:rPr>
                  <m:t>𝑀𝑖𝑛𝑖𝑚𝑢𝑚𝑠𝑡𝑒𝑙𝑙𝑒</m:t>
                </m:r>
              </m:oMath>
            </m:oMathPara>
          </a14:m>
          <a:endParaRPr lang="de-AT" sz="1800" b="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𝑓</m:t>
                    </m:r>
                  </m:e>
                  <m:sup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′′</m:t>
                    </m:r>
                  </m:sup>
                </m:sSup>
                <m:d>
                  <m:d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 lang="de-AT" sz="1800" b="0" i="1" kern="1200">
                    <a:latin typeface="Cambria Math" panose="02040503050406030204" pitchFamily="18" charset="0"/>
                  </a:rPr>
                  <m:t>&lt;0       </m:t>
                </m:r>
                <m:r>
                  <a:rPr lang="de-AT" sz="1800" b="0" i="1" kern="1200">
                    <a:latin typeface="Cambria Math" panose="02040503050406030204" pitchFamily="18" charset="0"/>
                  </a:rPr>
                  <m:t>𝑀𝑎𝑥𝑖𝑚𝑢𝑚𝑠𝑡𝑒𝑙𝑙𝑒</m:t>
                </m:r>
              </m:oMath>
            </m:oMathPara>
          </a14:m>
          <a:endParaRPr lang="de-AT" sz="1800" b="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𝑓</m:t>
                    </m:r>
                  </m:e>
                  <m:sup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′′</m:t>
                    </m:r>
                  </m:sup>
                </m:sSup>
                <m:d>
                  <m:d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 lang="de-AT" sz="1800" b="0" i="1" kern="1200">
                    <a:latin typeface="Cambria Math" panose="02040503050406030204" pitchFamily="18" charset="0"/>
                  </a:rPr>
                  <m:t>=0        </m:t>
                </m:r>
                <m:r>
                  <a:rPr lang="de-AT" sz="1800" b="0" i="1" kern="1200">
                    <a:latin typeface="Cambria Math" panose="02040503050406030204" pitchFamily="18" charset="0"/>
                  </a:rPr>
                  <m:t>𝑆𝑎𝑡𝑡𝑒𝑙𝑠𝑡𝑒𝑙𝑙𝑒</m:t>
                </m:r>
                <m:r>
                  <a:rPr lang="de-AT" sz="1800" b="0" i="1" kern="1200">
                    <a:latin typeface="Cambria Math" panose="02040503050406030204" pitchFamily="18" charset="0"/>
                  </a:rPr>
                  <m:t>       </m:t>
                </m:r>
              </m:oMath>
            </m:oMathPara>
          </a14:m>
          <a:endParaRPr lang="de-AT" sz="1800" kern="1200" dirty="0"/>
        </a:p>
      </dsp:txBody>
      <dsp:txXfrm>
        <a:off x="2394065" y="873646"/>
        <a:ext cx="3692947" cy="1963012"/>
      </dsp:txXfrm>
    </dsp:sp>
    <dsp:sp modelId="{4110492F-4835-43B2-B7A7-6980687F83F9}">
      <dsp:nvSpPr>
        <dsp:cNvPr id="0" name=""/>
        <dsp:cNvSpPr/>
      </dsp:nvSpPr>
      <dsp:spPr>
        <a:xfrm>
          <a:off x="6360022" y="1592351"/>
          <a:ext cx="449305" cy="525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800" kern="1200"/>
        </a:p>
      </dsp:txBody>
      <dsp:txXfrm>
        <a:off x="6360022" y="1697471"/>
        <a:ext cx="314514" cy="315362"/>
      </dsp:txXfrm>
    </dsp:sp>
    <dsp:sp modelId="{799AFC1A-BB68-4384-8391-503344D6B5CC}">
      <dsp:nvSpPr>
        <dsp:cNvPr id="0" name=""/>
        <dsp:cNvSpPr/>
      </dsp:nvSpPr>
      <dsp:spPr>
        <a:xfrm>
          <a:off x="6995831" y="753806"/>
          <a:ext cx="3208105" cy="22026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b="1" kern="1200" dirty="0"/>
            <a:t>Schritt 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Hochpunkt/Tiefpunkt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x-Wert in die ursprüngliche Funktion </a:t>
          </a:r>
          <a14:m xmlns:a14="http://schemas.microsoft.com/office/drawing/2010/main">
            <m:oMath xmlns:m="http://schemas.openxmlformats.org/officeDocument/2006/math">
              <m:r>
                <a:rPr lang="de-AT" sz="1800" i="1" kern="1200">
                  <a:latin typeface="Cambria Math" panose="02040503050406030204" pitchFamily="18" charset="0"/>
                </a:rPr>
                <m:t>𝑓</m:t>
              </m:r>
              <m:r>
                <a:rPr lang="de-AT" sz="1800" i="1" kern="1200">
                  <a:latin typeface="Cambria Math" panose="02040503050406030204" pitchFamily="18" charset="0"/>
                </a:rPr>
                <m:t>(</m:t>
              </m:r>
              <m:r>
                <a:rPr lang="de-AT" sz="1800" i="1" kern="1200">
                  <a:latin typeface="Cambria Math" panose="02040503050406030204" pitchFamily="18" charset="0"/>
                </a:rPr>
                <m:t>𝑥</m:t>
              </m:r>
              <m:r>
                <a:rPr lang="de-AT" sz="1800" i="1" kern="1200">
                  <a:latin typeface="Cambria Math" panose="02040503050406030204" pitchFamily="18" charset="0"/>
                </a:rPr>
                <m:t>) </m:t>
              </m:r>
            </m:oMath>
          </a14:m>
          <a:r>
            <a:rPr lang="de-AT" sz="1800" kern="1200" dirty="0"/>
            <a:t>einsetzen (=zugehörige y-Koordinate)</a:t>
          </a:r>
        </a:p>
      </dsp:txBody>
      <dsp:txXfrm>
        <a:off x="7060346" y="818321"/>
        <a:ext cx="3079075" cy="2073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0B14E-FCB6-48D8-9DD9-64A9871E296C}">
      <dsp:nvSpPr>
        <dsp:cNvPr id="0" name=""/>
        <dsp:cNvSpPr/>
      </dsp:nvSpPr>
      <dsp:spPr>
        <a:xfrm>
          <a:off x="1985" y="880436"/>
          <a:ext cx="1546295" cy="15027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b="1" kern="1200"/>
            <a:t>Schritt 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𝑓</m:t>
                    </m:r>
                  </m:e>
                  <m:sup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′′</m:t>
                    </m:r>
                  </m:sup>
                </m:sSup>
                <m:d>
                  <m:d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 lang="de-AT" sz="1800" b="0" i="1" kern="1200">
                    <a:latin typeface="Cambria Math" panose="02040503050406030204" pitchFamily="18" charset="0"/>
                  </a:rPr>
                  <m:t>=0</m:t>
                </m:r>
              </m:oMath>
            </m:oMathPara>
          </a14:m>
          <a:endParaRPr lang="de-AT" sz="1800" kern="1200"/>
        </a:p>
      </dsp:txBody>
      <dsp:txXfrm>
        <a:off x="45998" y="924449"/>
        <a:ext cx="1458269" cy="1414684"/>
      </dsp:txXfrm>
    </dsp:sp>
    <dsp:sp modelId="{723F18A1-571A-4B58-BDB9-AF957AF0E3BC}">
      <dsp:nvSpPr>
        <dsp:cNvPr id="0" name=""/>
        <dsp:cNvSpPr/>
      </dsp:nvSpPr>
      <dsp:spPr>
        <a:xfrm>
          <a:off x="1769956" y="1356914"/>
          <a:ext cx="469951" cy="549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800" kern="1200"/>
        </a:p>
      </dsp:txBody>
      <dsp:txXfrm>
        <a:off x="1769956" y="1466865"/>
        <a:ext cx="328966" cy="329852"/>
      </dsp:txXfrm>
    </dsp:sp>
    <dsp:sp modelId="{7707D799-E93F-425A-ABED-18BA0A9822F8}">
      <dsp:nvSpPr>
        <dsp:cNvPr id="0" name=""/>
        <dsp:cNvSpPr/>
      </dsp:nvSpPr>
      <dsp:spPr>
        <a:xfrm>
          <a:off x="2434982" y="499261"/>
          <a:ext cx="3990398" cy="22650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b="1" kern="1200" dirty="0"/>
            <a:t>Schritt 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erhaltenen x-Wert in die dritte Ableitung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de-AT" sz="1800" b="0" i="1" kern="120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de-AT" sz="1800" b="0" i="1" kern="1200">
                      <a:latin typeface="Cambria Math" panose="02040503050406030204" pitchFamily="18" charset="0"/>
                    </a:rPr>
                    <m:t>𝑓</m:t>
                  </m:r>
                </m:e>
                <m:sup>
                  <m:r>
                    <a:rPr lang="de-AT" sz="1800" b="0" i="1" kern="1200">
                      <a:latin typeface="Cambria Math" panose="02040503050406030204" pitchFamily="18" charset="0"/>
                    </a:rPr>
                    <m:t>′′′</m:t>
                  </m:r>
                </m:sup>
              </m:sSup>
              <m:d>
                <m:dPr>
                  <m:ctrlPr>
                    <a:rPr lang="de-AT" sz="1800" b="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de-AT" sz="1800" b="0" i="1" kern="1200">
                      <a:latin typeface="Cambria Math" panose="02040503050406030204" pitchFamily="18" charset="0"/>
                    </a:rPr>
                    <m:t>𝑥</m:t>
                  </m:r>
                </m:e>
              </m:d>
            </m:oMath>
          </a14:m>
          <a:r>
            <a:rPr lang="de-AT" sz="1800" kern="1200" dirty="0"/>
            <a:t> einsetzen: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𝑓</m:t>
                    </m:r>
                  </m:e>
                  <m:sup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′′′</m:t>
                    </m:r>
                  </m:sup>
                </m:sSup>
                <m:d>
                  <m:d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 lang="de-AT" sz="1800" b="0" i="1" kern="120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≠</m:t>
                </m:r>
                <m:r>
                  <a:rPr lang="de-AT" sz="1800" b="0" i="1" kern="1200">
                    <a:latin typeface="Cambria Math" panose="02040503050406030204" pitchFamily="18" charset="0"/>
                  </a:rPr>
                  <m:t>0      </m:t>
                </m:r>
                <m:r>
                  <a:rPr lang="de-AT" sz="1800" b="0" i="1" kern="1200">
                    <a:latin typeface="Cambria Math" panose="02040503050406030204" pitchFamily="18" charset="0"/>
                  </a:rPr>
                  <m:t>𝑊𝑒𝑛𝑑𝑒𝑠𝑡𝑒𝑙𝑙𝑒</m:t>
                </m:r>
              </m:oMath>
            </m:oMathPara>
          </a14:m>
          <a:endParaRPr lang="de-AT" sz="1800" b="0" kern="1200" dirty="0"/>
        </a:p>
      </dsp:txBody>
      <dsp:txXfrm>
        <a:off x="2501323" y="565602"/>
        <a:ext cx="3857716" cy="2132378"/>
      </dsp:txXfrm>
    </dsp:sp>
    <dsp:sp modelId="{4110492F-4835-43B2-B7A7-6980687F83F9}">
      <dsp:nvSpPr>
        <dsp:cNvPr id="0" name=""/>
        <dsp:cNvSpPr/>
      </dsp:nvSpPr>
      <dsp:spPr>
        <a:xfrm>
          <a:off x="6647056" y="1356914"/>
          <a:ext cx="469951" cy="549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800" kern="1200"/>
        </a:p>
      </dsp:txBody>
      <dsp:txXfrm>
        <a:off x="6647056" y="1466865"/>
        <a:ext cx="328966" cy="329852"/>
      </dsp:txXfrm>
    </dsp:sp>
    <dsp:sp modelId="{799AFC1A-BB68-4384-8391-503344D6B5CC}">
      <dsp:nvSpPr>
        <dsp:cNvPr id="0" name=""/>
        <dsp:cNvSpPr/>
      </dsp:nvSpPr>
      <dsp:spPr>
        <a:xfrm>
          <a:off x="7312082" y="407308"/>
          <a:ext cx="3355520" cy="24489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b="1" kern="1200"/>
            <a:t>Schritt 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/>
            <a:t>Wendepunkt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/>
            <a:t>x-Wert in die ursprüngliche Funktion </a:t>
          </a:r>
          <a14:m xmlns:a14="http://schemas.microsoft.com/office/drawing/2010/main">
            <m:oMath xmlns:m="http://schemas.openxmlformats.org/officeDocument/2006/math">
              <m:r>
                <a:rPr lang="de-AT" sz="1800" i="1" kern="1200">
                  <a:latin typeface="Cambria Math" panose="02040503050406030204" pitchFamily="18" charset="0"/>
                </a:rPr>
                <m:t>𝑓</m:t>
              </m:r>
              <m:r>
                <a:rPr lang="de-AT" sz="1800" i="1" kern="1200">
                  <a:latin typeface="Cambria Math" panose="02040503050406030204" pitchFamily="18" charset="0"/>
                </a:rPr>
                <m:t>(</m:t>
              </m:r>
              <m:r>
                <a:rPr lang="de-AT" sz="1800" i="1" kern="1200">
                  <a:latin typeface="Cambria Math" panose="02040503050406030204" pitchFamily="18" charset="0"/>
                </a:rPr>
                <m:t>𝑥</m:t>
              </m:r>
              <m:r>
                <a:rPr lang="de-AT" sz="1800" i="1" kern="1200">
                  <a:latin typeface="Cambria Math" panose="02040503050406030204" pitchFamily="18" charset="0"/>
                </a:rPr>
                <m:t>) </m:t>
              </m:r>
            </m:oMath>
          </a14:m>
          <a:r>
            <a:rPr lang="de-AT" sz="1800" kern="1200"/>
            <a:t>einsetzen (=zugehörige y-Koordinate)</a:t>
          </a:r>
        </a:p>
      </dsp:txBody>
      <dsp:txXfrm>
        <a:off x="7383810" y="479036"/>
        <a:ext cx="3212064" cy="2305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37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7493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980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273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41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88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396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011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03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9829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3446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7669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7439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299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37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4767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95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05.11.2022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11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11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2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1.png"/><Relationship Id="rId4" Type="http://schemas.openxmlformats.org/officeDocument/2006/relationships/image" Target="../media/image2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5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0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10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10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2001" y="1132960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Kurvendiskussion</a:t>
            </a:r>
            <a:br>
              <a:rPr lang="de-AT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 einer Polynomfunktion</a:t>
            </a:r>
            <a:endParaRPr lang="de-AT" sz="20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2821579" y="1189980"/>
            <a:ext cx="6548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Ablauf zur Bestimmung der Wendestelle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m 4">
                <a:extLst>
                  <a:ext uri="{FF2B5EF4-FFF2-40B4-BE49-F238E27FC236}">
                    <a16:creationId xmlns:a16="http://schemas.microsoft.com/office/drawing/2014/main" id="{D2D9A3F2-350E-4769-9D5B-48D3BD5F7C4D}"/>
                  </a:ext>
                </a:extLst>
              </p:cNvPr>
              <p:cNvGraphicFramePr/>
              <p:nvPr/>
            </p:nvGraphicFramePr>
            <p:xfrm>
              <a:off x="950912" y="2098992"/>
              <a:ext cx="10669588" cy="326358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5" name="Diagramm 4">
                <a:extLst>
                  <a:ext uri="{FF2B5EF4-FFF2-40B4-BE49-F238E27FC236}">
                    <a16:creationId xmlns:a16="http://schemas.microsoft.com/office/drawing/2014/main" id="{D2D9A3F2-350E-4769-9D5B-48D3BD5F7C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61221423"/>
                  </p:ext>
                </p:extLst>
              </p:nvPr>
            </p:nvGraphicFramePr>
            <p:xfrm>
              <a:off x="950912" y="2098992"/>
              <a:ext cx="10669588" cy="326358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7107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E1E9BBE-ADC8-49C8-BC4E-7CDDBE735635}"/>
              </a:ext>
            </a:extLst>
          </p:cNvPr>
          <p:cNvSpPr/>
          <p:nvPr/>
        </p:nvSpPr>
        <p:spPr>
          <a:xfrm>
            <a:off x="3666534" y="466400"/>
            <a:ext cx="4858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Wendestellen/Wendepunkte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46CD4AA4-A36E-44D4-B48C-2D0F4DECB219}"/>
                  </a:ext>
                </a:extLst>
              </p:cNvPr>
              <p:cNvSpPr txBox="1"/>
              <p:nvPr/>
            </p:nvSpPr>
            <p:spPr>
              <a:xfrm>
                <a:off x="6610350" y="1167884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de-AT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−17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46CD4AA4-A36E-44D4-B48C-2D0F4DECB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50" y="1167884"/>
                <a:ext cx="6096000" cy="400110"/>
              </a:xfrm>
              <a:prstGeom prst="rect">
                <a:avLst/>
              </a:prstGeom>
              <a:blipFill>
                <a:blip r:embed="rId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0B42E6D-709A-4F97-B8FF-A22673CA65F5}"/>
                  </a:ext>
                </a:extLst>
              </p:cNvPr>
              <p:cNvSpPr txBox="1"/>
              <p:nvPr/>
            </p:nvSpPr>
            <p:spPr>
              <a:xfrm>
                <a:off x="6610350" y="1605337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de-A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−24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0B42E6D-709A-4F97-B8FF-A22673CA6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50" y="1605337"/>
                <a:ext cx="6096000" cy="400110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9006258-FB5E-4E6F-BDB6-29EB95846E84}"/>
                  </a:ext>
                </a:extLst>
              </p:cNvPr>
              <p:cNvSpPr txBox="1"/>
              <p:nvPr/>
            </p:nvSpPr>
            <p:spPr>
              <a:xfrm>
                <a:off x="6610350" y="2042791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de-A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9006258-FB5E-4E6F-BDB6-29EB95846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50" y="2042791"/>
                <a:ext cx="6096000" cy="400110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448BAFD-44FE-4076-9A8B-E3522D328D9F}"/>
                  </a:ext>
                </a:extLst>
              </p:cNvPr>
              <p:cNvSpPr txBox="1"/>
              <p:nvPr/>
            </p:nvSpPr>
            <p:spPr>
              <a:xfrm>
                <a:off x="6610350" y="2480244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′′′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448BAFD-44FE-4076-9A8B-E3522D328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50" y="2480244"/>
                <a:ext cx="6096000" cy="400110"/>
              </a:xfrm>
              <a:prstGeom prst="rect">
                <a:avLst/>
              </a:prstGeom>
              <a:blipFill>
                <a:blip r:embed="rId7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212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3360669" y="466400"/>
            <a:ext cx="5470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Bestimmung der Wendetangente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34DEA45C-B459-4841-8065-946F4A524E58}"/>
                  </a:ext>
                </a:extLst>
              </p:cNvPr>
              <p:cNvSpPr txBox="1"/>
              <p:nvPr/>
            </p:nvSpPr>
            <p:spPr>
              <a:xfrm>
                <a:off x="419100" y="2254058"/>
                <a:ext cx="6096000" cy="3040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1]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Wendetangente: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1800" b="1" i="1">
                        <a:solidFill>
                          <a:srgbClr val="ED7D3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1800" b="1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1.1]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Bestimmung der </a:t>
                </a:r>
                <a:r>
                  <a:rPr lang="de-AT" sz="1800" b="1" dirty="0">
                    <a:solidFill>
                      <a:srgbClr val="ED7D3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Steigung k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′(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e-AT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1.2]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Bestimmung der </a:t>
                </a:r>
                <a:r>
                  <a:rPr lang="de-AT" sz="1800" b="1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Steigung d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Wendepunkt in die Funktionsgleichung der Wendetangente einsetzen &amp; umformen.</a:t>
                </a:r>
                <a:endParaRPr lang="de-AT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34DEA45C-B459-4841-8065-946F4A524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254058"/>
                <a:ext cx="6096000" cy="3040063"/>
              </a:xfrm>
              <a:prstGeom prst="rect">
                <a:avLst/>
              </a:prstGeom>
              <a:blipFill>
                <a:blip r:embed="rId4"/>
                <a:stretch>
                  <a:fillRect l="-900" t="-1004" b="-241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0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4276501" y="466400"/>
            <a:ext cx="3639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Monotonieverhalten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4DEA45C-B459-4841-8065-946F4A524E58}"/>
              </a:ext>
            </a:extLst>
          </p:cNvPr>
          <p:cNvSpPr txBox="1"/>
          <p:nvPr/>
        </p:nvSpPr>
        <p:spPr>
          <a:xfrm>
            <a:off x="481012" y="1031342"/>
            <a:ext cx="1122997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Bemerkung: Die Funktion ändert an Extremstellen das Monotonieverhalten!</a:t>
            </a:r>
            <a:endParaRPr lang="de-AT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7BE22941-33F1-4CC7-B523-A76CCE06A421}"/>
                  </a:ext>
                </a:extLst>
              </p:cNvPr>
              <p:cNvSpPr txBox="1"/>
              <p:nvPr/>
            </p:nvSpPr>
            <p:spPr>
              <a:xfrm>
                <a:off x="2567052" y="1623279"/>
                <a:ext cx="7057894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=−4 …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𝑙𝑜𝑘𝑎𝑙𝑒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𝑀𝑖𝑛𝑖𝑚𝑢𝑚𝑠𝑡𝑒𝑙𝑙𝑒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−4|−1</m:t>
                          </m:r>
                        </m:e>
                      </m:d>
                    </m:oMath>
                  </m:oMathPara>
                </a14:m>
                <a:endParaRPr lang="de-AT" sz="2400" b="0" dirty="0">
                  <a:solidFill>
                    <a:schemeClr val="tx1"/>
                  </a:solidFill>
                </a:endParaRPr>
              </a:p>
              <a:p>
                <a:endParaRPr lang="de-AT" sz="2400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 …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𝑙𝑜𝑘𝑎𝑙𝑒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𝑀𝑎𝑥𝑖𝑚𝑢𝑚𝑠𝑡𝑒𝑙𝑙𝑒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→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=(−2|3)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7BE22941-33F1-4CC7-B523-A76CCE06A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052" y="1623279"/>
                <a:ext cx="7057894" cy="1107996"/>
              </a:xfrm>
              <a:prstGeom prst="rect">
                <a:avLst/>
              </a:prstGeom>
              <a:blipFill>
                <a:blip r:embed="rId4"/>
                <a:stretch>
                  <a:fillRect b="-1208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8B69EB5A-8050-42D3-A82F-0EE3708F7DED}"/>
                  </a:ext>
                </a:extLst>
              </p:cNvPr>
              <p:cNvSpPr txBox="1"/>
              <p:nvPr/>
            </p:nvSpPr>
            <p:spPr>
              <a:xfrm>
                <a:off x="3047999" y="6160767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de-AT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−24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8B69EB5A-8050-42D3-A82F-0EE3708F7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6160767"/>
                <a:ext cx="6096000" cy="461665"/>
              </a:xfrm>
              <a:prstGeom prst="rect">
                <a:avLst/>
              </a:prstGeom>
              <a:blipFill>
                <a:blip r:embed="rId5"/>
                <a:stretch>
                  <a:fillRect b="-22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74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4214149" y="466400"/>
            <a:ext cx="3763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Krümmungsverhalten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4DEA45C-B459-4841-8065-946F4A524E58}"/>
              </a:ext>
            </a:extLst>
          </p:cNvPr>
          <p:cNvSpPr txBox="1"/>
          <p:nvPr/>
        </p:nvSpPr>
        <p:spPr>
          <a:xfrm>
            <a:off x="481012" y="1031342"/>
            <a:ext cx="11229975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Bemerkung: Die Funktion ändert an Wendestellen das Krümmungsverhalten!</a:t>
            </a:r>
            <a:endParaRPr lang="de-AT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7BE22941-33F1-4CC7-B523-A76CCE06A421}"/>
                  </a:ext>
                </a:extLst>
              </p:cNvPr>
              <p:cNvSpPr txBox="1"/>
              <p:nvPr/>
            </p:nvSpPr>
            <p:spPr>
              <a:xfrm>
                <a:off x="3474448" y="1607762"/>
                <a:ext cx="52431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=−3 …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𝑊𝑒𝑛𝑑𝑒𝑠𝑡𝑒𝑙𝑙𝑒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A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−3|1</m:t>
                          </m:r>
                        </m:e>
                      </m:d>
                    </m:oMath>
                  </m:oMathPara>
                </a14:m>
                <a:endParaRPr lang="de-AT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7BE22941-33F1-4CC7-B523-A76CCE06A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448" y="1607762"/>
                <a:ext cx="5243102" cy="369332"/>
              </a:xfrm>
              <a:prstGeom prst="rect">
                <a:avLst/>
              </a:prstGeom>
              <a:blipFill>
                <a:blip r:embed="rId4"/>
                <a:stretch>
                  <a:fillRect l="-116" b="-383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8B69EB5A-8050-42D3-A82F-0EE3708F7DED}"/>
                  </a:ext>
                </a:extLst>
              </p:cNvPr>
              <p:cNvSpPr txBox="1"/>
              <p:nvPr/>
            </p:nvSpPr>
            <p:spPr>
              <a:xfrm>
                <a:off x="3047999" y="6160767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de-AT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8B69EB5A-8050-42D3-A82F-0EE3708F7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6160767"/>
                <a:ext cx="6096000" cy="461665"/>
              </a:xfrm>
              <a:prstGeom prst="rect">
                <a:avLst/>
              </a:prstGeom>
              <a:blipFill>
                <a:blip r:embed="rId5"/>
                <a:stretch>
                  <a:fillRect b="-22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90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2" y="11836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7. Symmetrie: Gerade Funktionen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F8E3C6-86B3-4427-AE6E-DC250A67EEE1}"/>
              </a:ext>
            </a:extLst>
          </p:cNvPr>
          <p:cNvSpPr/>
          <p:nvPr/>
        </p:nvSpPr>
        <p:spPr>
          <a:xfrm>
            <a:off x="3122966" y="842032"/>
            <a:ext cx="5946064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de-AT" sz="240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Der Graph ist symmetrisch zur y-Achse.</a:t>
            </a:r>
            <a:endParaRPr lang="de-AT" sz="2400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7B43FD0F-D888-4593-8ACD-A99F95264DCB}"/>
                  </a:ext>
                </a:extLst>
              </p:cNvPr>
              <p:cNvSpPr/>
              <p:nvPr/>
            </p:nvSpPr>
            <p:spPr>
              <a:xfrm>
                <a:off x="799818" y="1794656"/>
                <a:ext cx="3820726" cy="594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AT" sz="3200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 gilt:</a:t>
                </a:r>
                <a:r>
                  <a:rPr lang="de-AT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de-AT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de-AT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7B43FD0F-D888-4593-8ACD-A99F95264D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18" y="1794656"/>
                <a:ext cx="3820726" cy="594650"/>
              </a:xfrm>
              <a:prstGeom prst="rect">
                <a:avLst/>
              </a:prstGeom>
              <a:blipFill>
                <a:blip r:embed="rId4"/>
                <a:stretch>
                  <a:fillRect l="-3509" t="-11224" b="-3265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11F85900-8294-443E-AAC0-1733C2CC40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076" b="27299"/>
          <a:stretch/>
        </p:blipFill>
        <p:spPr bwMode="auto">
          <a:xfrm>
            <a:off x="5205765" y="1627835"/>
            <a:ext cx="4845685" cy="48525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BB247BC-46E4-47B4-AC8B-5FAFE448CCFE}"/>
                  </a:ext>
                </a:extLst>
              </p:cNvPr>
              <p:cNvSpPr txBox="1"/>
              <p:nvPr/>
            </p:nvSpPr>
            <p:spPr>
              <a:xfrm>
                <a:off x="-337819" y="2596634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de-AT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−17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BB247BC-46E4-47B4-AC8B-5FAFE448C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7819" y="2596634"/>
                <a:ext cx="6096000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2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2" y="118367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7. Symmetrie: Ungerade Funktionen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F8E3C6-86B3-4427-AE6E-DC250A67EEE1}"/>
              </a:ext>
            </a:extLst>
          </p:cNvPr>
          <p:cNvSpPr/>
          <p:nvPr/>
        </p:nvSpPr>
        <p:spPr>
          <a:xfrm>
            <a:off x="2440321" y="842032"/>
            <a:ext cx="7311354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de-AT" sz="240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Der Graph ist punktsymmetrisch zum Ursprung (0|0)</a:t>
            </a:r>
            <a:endParaRPr lang="de-AT" sz="2400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7B43FD0F-D888-4593-8ACD-A99F95264DCB}"/>
                  </a:ext>
                </a:extLst>
              </p:cNvPr>
              <p:cNvSpPr/>
              <p:nvPr/>
            </p:nvSpPr>
            <p:spPr>
              <a:xfrm>
                <a:off x="722931" y="1813706"/>
                <a:ext cx="4126900" cy="594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AT" sz="3200" u="sng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 gilt:</a:t>
                </a:r>
                <a:r>
                  <a:rPr lang="de-AT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AT" sz="3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de-AT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de-AT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de-AT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7B43FD0F-D888-4593-8ACD-A99F95264D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31" y="1813706"/>
                <a:ext cx="4126900" cy="594650"/>
              </a:xfrm>
              <a:prstGeom prst="rect">
                <a:avLst/>
              </a:prstGeom>
              <a:blipFill>
                <a:blip r:embed="rId4"/>
                <a:stretch>
                  <a:fillRect l="-3397" t="-11340" b="-3402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9E25F7E7-017F-4808-8765-9A5491395E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20" b="25334"/>
          <a:stretch/>
        </p:blipFill>
        <p:spPr bwMode="auto">
          <a:xfrm>
            <a:off x="5959791" y="1638524"/>
            <a:ext cx="4882683" cy="4831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50B6EAB3-A2F8-46E0-BA93-3F9E29294736}"/>
                  </a:ext>
                </a:extLst>
              </p:cNvPr>
              <p:cNvSpPr txBox="1"/>
              <p:nvPr/>
            </p:nvSpPr>
            <p:spPr>
              <a:xfrm>
                <a:off x="-366394" y="2587109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de-AT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−17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50B6EAB3-A2F8-46E0-BA93-3F9E29294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6394" y="2587109"/>
                <a:ext cx="6096000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98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4069166" y="1628450"/>
            <a:ext cx="4053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Symmetrie: Bemerkung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15161CF-B6F4-4822-99BF-2F543BCF7472}"/>
              </a:ext>
            </a:extLst>
          </p:cNvPr>
          <p:cNvSpPr txBox="1"/>
          <p:nvPr/>
        </p:nvSpPr>
        <p:spPr>
          <a:xfrm>
            <a:off x="1628775" y="2867573"/>
            <a:ext cx="8934450" cy="1775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00"/>
              </a:spcAft>
            </a:pPr>
            <a:r>
              <a:rPr lang="de-A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Bemerkung: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Es ist möglich, dass der </a:t>
            </a:r>
            <a:r>
              <a:rPr lang="de-A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Funktionsgraph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bzgl. einer Geraden bzw. bzgl. eines Punktes symmetrisch (meist: Wendepunkte!) ist. Betrachte im Punkt 8 den Graph und mache graphisch eine Folgerung. </a:t>
            </a:r>
          </a:p>
          <a:p>
            <a:pPr algn="ctr">
              <a:lnSpc>
                <a:spcPct val="107000"/>
              </a:lnSpc>
              <a:spcAft>
                <a:spcPts val="200"/>
              </a:spcAft>
            </a:pPr>
            <a:endParaRPr lang="de-AT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200"/>
              </a:spcAft>
            </a:pP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 rechnerische Überprüfung ersparen wir uns in diesem Skript.</a:t>
            </a:r>
            <a:endParaRPr lang="de-A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3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810F542-C079-44E9-B691-75FD6BDB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775" y="1122003"/>
            <a:ext cx="6728056" cy="559744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02632091-60E3-46CC-807E-E55714E3716A}"/>
              </a:ext>
            </a:extLst>
          </p:cNvPr>
          <p:cNvSpPr/>
          <p:nvPr/>
        </p:nvSpPr>
        <p:spPr>
          <a:xfrm>
            <a:off x="4098850" y="302475"/>
            <a:ext cx="3994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Skizzieren des Graphen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63353E8F-1C08-4110-A1F2-F38CBF436656}"/>
                  </a:ext>
                </a:extLst>
              </p:cNvPr>
              <p:cNvSpPr txBox="1"/>
              <p:nvPr/>
            </p:nvSpPr>
            <p:spPr>
              <a:xfrm>
                <a:off x="422603" y="825695"/>
                <a:ext cx="6096000" cy="5452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2) Nullstellen: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−4,5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de-AT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,3, </m:t>
                    </m:r>
                    <m:sSub>
                      <m:sSubPr>
                        <m:ctrlP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de-AT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=−1,1</m:t>
                    </m:r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de-AT" sz="1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de-AT" sz="1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de-AT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  <m:e>
                        <m:r>
                          <a:rPr lang="de-AT" sz="1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de-AT" sz="1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de-AT" sz="1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de-AT" sz="1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=(−2|3)</m:t>
                    </m:r>
                  </m:oMath>
                </a14:m>
                <a:endParaRPr lang="de-AT" sz="1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4) 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  <m:e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b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5) Monotonieverhalten: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200"/>
                  </a:spcAft>
                  <a:buFont typeface="Wingdings" panose="05000000000000000000" pitchFamily="2" charset="2"/>
                  <a:buChar char=""/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Phase 1: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−∞;</m:t>
                        </m:r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−4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de-AT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str.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de-AT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mon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 fallend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200"/>
                  </a:spcAft>
                  <a:buFont typeface="Wingdings" panose="05000000000000000000" pitchFamily="2" charset="2"/>
                  <a:buChar char=""/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Phase 2: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−4</m:t>
                        </m:r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;</m:t>
                        </m:r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−2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str. mon. steigend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200"/>
                  </a:spcAft>
                  <a:buFont typeface="Wingdings" panose="05000000000000000000" pitchFamily="2" charset="2"/>
                  <a:buChar char=""/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Phase 3: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−2</m:t>
                        </m:r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str. mon. fallend</a:t>
                </a:r>
                <a:b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</a:b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6) Krümmungsverhalten: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6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−∞;</m:t>
                        </m:r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: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linksgekrümmt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Bef>
                    <a:spcPts val="600"/>
                  </a:spcBef>
                  <a:spcAft>
                    <a:spcPts val="20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−3</m:t>
                        </m:r>
                        <m:r>
                          <a:rPr lang="de-AT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: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rechtsgekrümmt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7) Symmetrie: punktsymmetrisch bzgl. </a:t>
                </a:r>
                <a:b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des Wendepunktes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de-A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  <m:e>
                        <m:r>
                          <a:rPr lang="de-A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63353E8F-1C08-4110-A1F2-F38CBF436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03" y="825695"/>
                <a:ext cx="6096000" cy="5452134"/>
              </a:xfrm>
              <a:prstGeom prst="rect">
                <a:avLst/>
              </a:prstGeom>
              <a:blipFill>
                <a:blip r:embed="rId5"/>
                <a:stretch>
                  <a:fillRect l="-800" t="-447" b="-78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6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E1E9BBE-ADC8-49C8-BC4E-7CDDBE735635}"/>
              </a:ext>
            </a:extLst>
          </p:cNvPr>
          <p:cNvSpPr/>
          <p:nvPr/>
        </p:nvSpPr>
        <p:spPr>
          <a:xfrm>
            <a:off x="2303230" y="410007"/>
            <a:ext cx="7585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Ablauf einer Kurvendiskussion (Polynomfunktion)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0DF0563-F833-422E-9B84-D5DCE7CCB591}"/>
              </a:ext>
            </a:extLst>
          </p:cNvPr>
          <p:cNvSpPr txBox="1"/>
          <p:nvPr/>
        </p:nvSpPr>
        <p:spPr>
          <a:xfrm>
            <a:off x="657224" y="1474217"/>
            <a:ext cx="6981825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A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Definitionsmenge</a:t>
            </a:r>
            <a:endParaRPr lang="de-A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A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Nullstellen/Nullpunkte</a:t>
            </a:r>
            <a:endParaRPr lang="de-A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A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Extremstellen/Extrempunkte</a:t>
            </a:r>
            <a:endParaRPr lang="de-A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A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Wendestellen/Wendepunkte/Wendetangenten</a:t>
            </a:r>
            <a:endParaRPr lang="de-A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A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Monotonieverhalten</a:t>
            </a:r>
            <a:endParaRPr lang="de-A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A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Krümmungsverhalten</a:t>
            </a:r>
            <a:endParaRPr lang="de-A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A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Symmetrie</a:t>
            </a:r>
            <a:endParaRPr lang="de-A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e-A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 einer Funktion</a:t>
            </a:r>
            <a:endParaRPr lang="de-A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68F5B27-712A-4C53-8AB5-05A3670DC3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0" b="18270"/>
          <a:stretch/>
        </p:blipFill>
        <p:spPr bwMode="auto">
          <a:xfrm>
            <a:off x="7363142" y="1164333"/>
            <a:ext cx="3777298" cy="50868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37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E1E9BBE-ADC8-49C8-BC4E-7CDDBE735635}"/>
              </a:ext>
            </a:extLst>
          </p:cNvPr>
          <p:cNvSpPr/>
          <p:nvPr/>
        </p:nvSpPr>
        <p:spPr>
          <a:xfrm>
            <a:off x="2913983" y="466400"/>
            <a:ext cx="6364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Kurvendiskussion bei folgender Funktion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7C5F469-C872-49FE-9675-E0D5AA0B2F75}"/>
                  </a:ext>
                </a:extLst>
              </p:cNvPr>
              <p:cNvSpPr txBox="1"/>
              <p:nvPr/>
            </p:nvSpPr>
            <p:spPr>
              <a:xfrm>
                <a:off x="3048000" y="1158359"/>
                <a:ext cx="6096000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AT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de-AT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−17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7C5F469-C872-49FE-9675-E0D5AA0B2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158359"/>
                <a:ext cx="6096000" cy="470000"/>
              </a:xfrm>
              <a:prstGeom prst="rect">
                <a:avLst/>
              </a:prstGeom>
              <a:blipFill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76488B36-8A68-4C35-943D-97EF602A0377}"/>
              </a:ext>
            </a:extLst>
          </p:cNvPr>
          <p:cNvSpPr txBox="1"/>
          <p:nvPr/>
        </p:nvSpPr>
        <p:spPr>
          <a:xfrm>
            <a:off x="561975" y="1914525"/>
            <a:ext cx="8475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1" dirty="0">
                <a:latin typeface="Calibri" panose="020F0502020204030204" pitchFamily="34" charset="0"/>
                <a:cs typeface="Calibri" panose="020F0502020204030204" pitchFamily="34" charset="0"/>
              </a:rPr>
              <a:t>Tipp: </a:t>
            </a:r>
            <a:r>
              <a:rPr lang="de-AT" sz="2000" dirty="0">
                <a:latin typeface="Calibri" panose="020F0502020204030204" pitchFamily="34" charset="0"/>
                <a:cs typeface="Calibri" panose="020F0502020204030204" pitchFamily="34" charset="0"/>
              </a:rPr>
              <a:t>Bevor du mit der Kurvendiskussion startest, leite die Funktion drei Mal ab: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ABB5A020-177D-40F7-A6C4-7E6513641178}"/>
                  </a:ext>
                </a:extLst>
              </p:cNvPr>
              <p:cNvSpPr txBox="1"/>
              <p:nvPr/>
            </p:nvSpPr>
            <p:spPr>
              <a:xfrm>
                <a:off x="3048000" y="2553264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de-AT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−24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ABB5A020-177D-40F7-A6C4-7E6513641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553264"/>
                <a:ext cx="6096000" cy="461665"/>
              </a:xfrm>
              <a:prstGeom prst="rect">
                <a:avLst/>
              </a:prstGeom>
              <a:blipFill>
                <a:blip r:embed="rId5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3CD653A9-2368-46C3-B9BD-B3065B4DB56A}"/>
                  </a:ext>
                </a:extLst>
              </p:cNvPr>
              <p:cNvSpPr txBox="1"/>
              <p:nvPr/>
            </p:nvSpPr>
            <p:spPr>
              <a:xfrm>
                <a:off x="3048000" y="3253558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de-AT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3CD653A9-2368-46C3-B9BD-B3065B4DB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253558"/>
                <a:ext cx="6096000" cy="461665"/>
              </a:xfrm>
              <a:prstGeom prst="rect">
                <a:avLst/>
              </a:prstGeom>
              <a:blipFill>
                <a:blip r:embed="rId6"/>
                <a:stretch>
                  <a:fillRect b="-22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5FC21F69-F654-44EB-8BBA-C2CD5EEE1F83}"/>
                  </a:ext>
                </a:extLst>
              </p:cNvPr>
              <p:cNvSpPr txBox="1"/>
              <p:nvPr/>
            </p:nvSpPr>
            <p:spPr>
              <a:xfrm>
                <a:off x="3048000" y="3953852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′′′</m:t>
                      </m:r>
                      <m:d>
                        <m:dPr>
                          <m:ctrlPr>
                            <a:rPr lang="de-A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de-A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5FC21F69-F654-44EB-8BBA-C2CD5EEE1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953852"/>
                <a:ext cx="6096000" cy="461665"/>
              </a:xfrm>
              <a:prstGeom prst="rect">
                <a:avLst/>
              </a:prstGeom>
              <a:blipFill>
                <a:blip r:embed="rId7"/>
                <a:stretch>
                  <a:fillRect b="-22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45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E1E9BBE-ADC8-49C8-BC4E-7CDDBE735635}"/>
              </a:ext>
            </a:extLst>
          </p:cNvPr>
          <p:cNvSpPr/>
          <p:nvPr/>
        </p:nvSpPr>
        <p:spPr>
          <a:xfrm>
            <a:off x="4503289" y="466400"/>
            <a:ext cx="3185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Definitionsmenge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46CD4AA4-A36E-44D4-B48C-2D0F4DECB219}"/>
                  </a:ext>
                </a:extLst>
              </p:cNvPr>
              <p:cNvSpPr txBox="1"/>
              <p:nvPr/>
            </p:nvSpPr>
            <p:spPr>
              <a:xfrm>
                <a:off x="6610350" y="1167884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de-AT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−17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46CD4AA4-A36E-44D4-B48C-2D0F4DECB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50" y="1167884"/>
                <a:ext cx="6096000" cy="400110"/>
              </a:xfrm>
              <a:prstGeom prst="rect">
                <a:avLst/>
              </a:prstGeom>
              <a:blipFill>
                <a:blip r:embed="rId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0B42E6D-709A-4F97-B8FF-A22673CA65F5}"/>
                  </a:ext>
                </a:extLst>
              </p:cNvPr>
              <p:cNvSpPr txBox="1"/>
              <p:nvPr/>
            </p:nvSpPr>
            <p:spPr>
              <a:xfrm>
                <a:off x="6610350" y="1605337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de-A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−24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0B42E6D-709A-4F97-B8FF-A22673CA6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50" y="1605337"/>
                <a:ext cx="6096000" cy="400110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9006258-FB5E-4E6F-BDB6-29EB95846E84}"/>
                  </a:ext>
                </a:extLst>
              </p:cNvPr>
              <p:cNvSpPr txBox="1"/>
              <p:nvPr/>
            </p:nvSpPr>
            <p:spPr>
              <a:xfrm>
                <a:off x="6610350" y="2042791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de-A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9006258-FB5E-4E6F-BDB6-29EB95846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50" y="2042791"/>
                <a:ext cx="6096000" cy="400110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448BAFD-44FE-4076-9A8B-E3522D328D9F}"/>
                  </a:ext>
                </a:extLst>
              </p:cNvPr>
              <p:cNvSpPr txBox="1"/>
              <p:nvPr/>
            </p:nvSpPr>
            <p:spPr>
              <a:xfrm>
                <a:off x="6610350" y="2480244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′′′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448BAFD-44FE-4076-9A8B-E3522D328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50" y="2480244"/>
                <a:ext cx="6096000" cy="400110"/>
              </a:xfrm>
              <a:prstGeom prst="rect">
                <a:avLst/>
              </a:prstGeom>
              <a:blipFill>
                <a:blip r:embed="rId7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F5FB082-437D-4172-8411-57EB78FA095B}"/>
                  </a:ext>
                </a:extLst>
              </p:cNvPr>
              <p:cNvSpPr txBox="1"/>
              <p:nvPr/>
            </p:nvSpPr>
            <p:spPr>
              <a:xfrm>
                <a:off x="519113" y="1332009"/>
                <a:ext cx="6353174" cy="1446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00"/>
                  </a:spcAft>
                </a:pPr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Bei Polynomfunktionen gilt stets </a:t>
                </a:r>
                <a14:m>
                  <m:oMath xmlns:m="http://schemas.openxmlformats.org/officeDocument/2006/math"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𝐷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, da es keine Werte gibt, die für die Variable x ausgeschlossen werden müssen.</a:t>
                </a:r>
              </a:p>
              <a:p>
                <a:pPr>
                  <a:lnSpc>
                    <a:spcPct val="107000"/>
                  </a:lnSpc>
                  <a:spcAft>
                    <a:spcPts val="200"/>
                  </a:spcAft>
                </a:pPr>
                <a:endParaRPr lang="de-AT" sz="20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200"/>
                  </a:spcAft>
                </a:pPr>
                <a:r>
                  <a:rPr lang="de-AT" sz="20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Es dürfen alle reellen Zahlen eingesetzt werden.</a:t>
                </a:r>
                <a:endParaRPr lang="de-AT" sz="2000" b="1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F5FB082-437D-4172-8411-57EB78FA0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13" y="1332009"/>
                <a:ext cx="6353174" cy="1446293"/>
              </a:xfrm>
              <a:prstGeom prst="rect">
                <a:avLst/>
              </a:prstGeom>
              <a:blipFill>
                <a:blip r:embed="rId8"/>
                <a:stretch>
                  <a:fillRect l="-960" t="-2110" r="-480" b="-675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70F6F006-0F60-44CB-8694-F654D38840FC}"/>
                  </a:ext>
                </a:extLst>
              </p:cNvPr>
              <p:cNvSpPr txBox="1"/>
              <p:nvPr/>
            </p:nvSpPr>
            <p:spPr>
              <a:xfrm>
                <a:off x="519113" y="3653209"/>
                <a:ext cx="6353174" cy="559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00"/>
                  </a:spcAft>
                </a:pPr>
                <a:r>
                  <a:rPr lang="de-AT" sz="2000" b="1" u="sng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Bemerkung:</a:t>
                </a:r>
                <a:r>
                  <a:rPr lang="de-AT" sz="2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Rationale Funktionen - z.B. </a:t>
                </a:r>
                <a14:m>
                  <m:oMath xmlns:m="http://schemas.openxmlformats.org/officeDocument/2006/math"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de-AT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de-AT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den>
                    </m:f>
                  </m:oMath>
                </a14:m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70F6F006-0F60-44CB-8694-F654D3884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13" y="3653209"/>
                <a:ext cx="6353174" cy="559769"/>
              </a:xfrm>
              <a:prstGeom prst="rect">
                <a:avLst/>
              </a:prstGeom>
              <a:blipFill>
                <a:blip r:embed="rId9"/>
                <a:stretch>
                  <a:fillRect l="-960" b="-760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575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E1E9BBE-ADC8-49C8-BC4E-7CDDBE735635}"/>
              </a:ext>
            </a:extLst>
          </p:cNvPr>
          <p:cNvSpPr/>
          <p:nvPr/>
        </p:nvSpPr>
        <p:spPr>
          <a:xfrm>
            <a:off x="4120175" y="466400"/>
            <a:ext cx="3951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Nullstellen/Nullpunkte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46CD4AA4-A36E-44D4-B48C-2D0F4DECB219}"/>
                  </a:ext>
                </a:extLst>
              </p:cNvPr>
              <p:cNvSpPr txBox="1"/>
              <p:nvPr/>
            </p:nvSpPr>
            <p:spPr>
              <a:xfrm>
                <a:off x="6610350" y="1167884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de-AT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−17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46CD4AA4-A36E-44D4-B48C-2D0F4DECB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50" y="1167884"/>
                <a:ext cx="6096000" cy="400110"/>
              </a:xfrm>
              <a:prstGeom prst="rect">
                <a:avLst/>
              </a:prstGeom>
              <a:blipFill>
                <a:blip r:embed="rId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0B42E6D-709A-4F97-B8FF-A22673CA65F5}"/>
                  </a:ext>
                </a:extLst>
              </p:cNvPr>
              <p:cNvSpPr txBox="1"/>
              <p:nvPr/>
            </p:nvSpPr>
            <p:spPr>
              <a:xfrm>
                <a:off x="6610350" y="1605337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de-A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−24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0B42E6D-709A-4F97-B8FF-A22673CA6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50" y="1605337"/>
                <a:ext cx="6096000" cy="400110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9006258-FB5E-4E6F-BDB6-29EB95846E84}"/>
                  </a:ext>
                </a:extLst>
              </p:cNvPr>
              <p:cNvSpPr txBox="1"/>
              <p:nvPr/>
            </p:nvSpPr>
            <p:spPr>
              <a:xfrm>
                <a:off x="6610350" y="2042791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de-A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9006258-FB5E-4E6F-BDB6-29EB95846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50" y="2042791"/>
                <a:ext cx="6096000" cy="400110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448BAFD-44FE-4076-9A8B-E3522D328D9F}"/>
                  </a:ext>
                </a:extLst>
              </p:cNvPr>
              <p:cNvSpPr txBox="1"/>
              <p:nvPr/>
            </p:nvSpPr>
            <p:spPr>
              <a:xfrm>
                <a:off x="6610350" y="2480244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′′′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448BAFD-44FE-4076-9A8B-E3522D328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50" y="2480244"/>
                <a:ext cx="6096000" cy="400110"/>
              </a:xfrm>
              <a:prstGeom prst="rect">
                <a:avLst/>
              </a:prstGeom>
              <a:blipFill>
                <a:blip r:embed="rId7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60C7A551-295A-49B7-B073-004523A1199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4595"/>
          <a:stretch/>
        </p:blipFill>
        <p:spPr bwMode="auto">
          <a:xfrm>
            <a:off x="1657350" y="1190338"/>
            <a:ext cx="5638800" cy="2579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F8553D1F-C011-41A4-9031-0E691AC4763A}"/>
                  </a:ext>
                </a:extLst>
              </p:cNvPr>
              <p:cNvSpPr txBox="1"/>
              <p:nvPr/>
            </p:nvSpPr>
            <p:spPr>
              <a:xfrm>
                <a:off x="-1385887" y="4735974"/>
                <a:ext cx="635317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4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de-AT" sz="4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4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4800" b="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AT" sz="4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F8553D1F-C011-41A4-9031-0E691AC47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85887" y="4735974"/>
                <a:ext cx="6353174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80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2860252" y="466400"/>
            <a:ext cx="6471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Bestimmung der Extremstellen/-punkte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B87519-DEF1-4546-9C0A-4F3507EB1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46" b="34416"/>
          <a:stretch/>
        </p:blipFill>
        <p:spPr bwMode="auto">
          <a:xfrm>
            <a:off x="1681348" y="1431925"/>
            <a:ext cx="8829304" cy="5103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2247160" y="1189980"/>
            <a:ext cx="7697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Ablauf zur Bestimmung der Extremstellen/-punkte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agramm 7">
                <a:extLst>
                  <a:ext uri="{FF2B5EF4-FFF2-40B4-BE49-F238E27FC236}">
                    <a16:creationId xmlns:a16="http://schemas.microsoft.com/office/drawing/2014/main" id="{DE93BC1E-DAEF-4FB2-9133-BFD3AD43278C}"/>
                  </a:ext>
                </a:extLst>
              </p:cNvPr>
              <p:cNvGraphicFramePr/>
              <p:nvPr/>
            </p:nvGraphicFramePr>
            <p:xfrm>
              <a:off x="1303419" y="1899585"/>
              <a:ext cx="10210821" cy="371030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8" name="Diagramm 7">
                <a:extLst>
                  <a:ext uri="{FF2B5EF4-FFF2-40B4-BE49-F238E27FC236}">
                    <a16:creationId xmlns:a16="http://schemas.microsoft.com/office/drawing/2014/main" id="{DE93BC1E-DAEF-4FB2-9133-BFD3AD43278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12143276"/>
                  </p:ext>
                </p:extLst>
              </p:nvPr>
            </p:nvGraphicFramePr>
            <p:xfrm>
              <a:off x="1303419" y="1899585"/>
              <a:ext cx="10210821" cy="371030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781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E1E9BBE-ADC8-49C8-BC4E-7CDDBE735635}"/>
              </a:ext>
            </a:extLst>
          </p:cNvPr>
          <p:cNvSpPr/>
          <p:nvPr/>
        </p:nvSpPr>
        <p:spPr>
          <a:xfrm>
            <a:off x="3664155" y="466400"/>
            <a:ext cx="4863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Extremstellen/Extrempunkte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46CD4AA4-A36E-44D4-B48C-2D0F4DECB219}"/>
                  </a:ext>
                </a:extLst>
              </p:cNvPr>
              <p:cNvSpPr txBox="1"/>
              <p:nvPr/>
            </p:nvSpPr>
            <p:spPr>
              <a:xfrm>
                <a:off x="6610350" y="1167884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de-AT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−17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46CD4AA4-A36E-44D4-B48C-2D0F4DECB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50" y="1167884"/>
                <a:ext cx="6096000" cy="400110"/>
              </a:xfrm>
              <a:prstGeom prst="rect">
                <a:avLst/>
              </a:prstGeom>
              <a:blipFill>
                <a:blip r:embed="rId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0B42E6D-709A-4F97-B8FF-A22673CA65F5}"/>
                  </a:ext>
                </a:extLst>
              </p:cNvPr>
              <p:cNvSpPr txBox="1"/>
              <p:nvPr/>
            </p:nvSpPr>
            <p:spPr>
              <a:xfrm>
                <a:off x="6610350" y="1605337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de-A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−24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F0B42E6D-709A-4F97-B8FF-A22673CA6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50" y="1605337"/>
                <a:ext cx="6096000" cy="400110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9006258-FB5E-4E6F-BDB6-29EB95846E84}"/>
                  </a:ext>
                </a:extLst>
              </p:cNvPr>
              <p:cNvSpPr txBox="1"/>
              <p:nvPr/>
            </p:nvSpPr>
            <p:spPr>
              <a:xfrm>
                <a:off x="6610350" y="2042791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de-A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9006258-FB5E-4E6F-BDB6-29EB95846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50" y="2042791"/>
                <a:ext cx="6096000" cy="400110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448BAFD-44FE-4076-9A8B-E3522D328D9F}"/>
                  </a:ext>
                </a:extLst>
              </p:cNvPr>
              <p:cNvSpPr txBox="1"/>
              <p:nvPr/>
            </p:nvSpPr>
            <p:spPr>
              <a:xfrm>
                <a:off x="6610350" y="2480244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′′′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448BAFD-44FE-4076-9A8B-E3522D328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50" y="2480244"/>
                <a:ext cx="6096000" cy="400110"/>
              </a:xfrm>
              <a:prstGeom prst="rect">
                <a:avLst/>
              </a:prstGeom>
              <a:blipFill>
                <a:blip r:embed="rId7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37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E1E9BBE-ADC8-49C8-BC4E-7CDDBE735635}"/>
              </a:ext>
            </a:extLst>
          </p:cNvPr>
          <p:cNvSpPr/>
          <p:nvPr/>
        </p:nvSpPr>
        <p:spPr>
          <a:xfrm>
            <a:off x="2861435" y="302475"/>
            <a:ext cx="6469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Bestimmung der Wendestellen/-punkte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606CD3F-21CB-4E48-9EA2-864BB6E27FE2}"/>
              </a:ext>
            </a:extLst>
          </p:cNvPr>
          <p:cNvSpPr txBox="1"/>
          <p:nvPr/>
        </p:nvSpPr>
        <p:spPr>
          <a:xfrm>
            <a:off x="2838450" y="988640"/>
            <a:ext cx="6515100" cy="73635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Wendestellen ändert sich das </a:t>
            </a:r>
            <a:r>
              <a:rPr lang="de-AT" sz="2000" u="sng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Krümmungsverhalten</a:t>
            </a:r>
            <a:r>
              <a:rPr lang="de-A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de-A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(von linksgekrümmt auf rechtsgekrümmt, bzw. umgekehrt).</a:t>
            </a:r>
            <a:endParaRPr lang="de-AT" sz="2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BD862D0-0F4B-4BCD-B423-F398828734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59" b="26233"/>
          <a:stretch/>
        </p:blipFill>
        <p:spPr bwMode="auto">
          <a:xfrm>
            <a:off x="3619898" y="2066269"/>
            <a:ext cx="4952204" cy="45618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87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830</Words>
  <Application>Microsoft Office PowerPoint</Application>
  <PresentationFormat>Breitbild</PresentationFormat>
  <Paragraphs>116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Calibri</vt:lpstr>
      <vt:lpstr>Cambria Math</vt:lpstr>
      <vt:lpstr>Georgia</vt:lpstr>
      <vt:lpstr>Trebuchet MS</vt:lpstr>
      <vt:lpstr>Wingdings</vt:lpstr>
      <vt:lpstr>Holzart</vt:lpstr>
      <vt:lpstr>Kurvendiskussion bei einer Polynomfunktion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112</cp:revision>
  <dcterms:created xsi:type="dcterms:W3CDTF">2020-04-09T06:13:57Z</dcterms:created>
  <dcterms:modified xsi:type="dcterms:W3CDTF">2022-11-05T22:44:24Z</dcterms:modified>
</cp:coreProperties>
</file>