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4"/>
  </p:notesMasterIdLst>
  <p:sldIdLst>
    <p:sldId id="256" r:id="rId2"/>
    <p:sldId id="324" r:id="rId3"/>
    <p:sldId id="374" r:id="rId4"/>
    <p:sldId id="375" r:id="rId5"/>
    <p:sldId id="377" r:id="rId6"/>
    <p:sldId id="380" r:id="rId7"/>
    <p:sldId id="378" r:id="rId8"/>
    <p:sldId id="379" r:id="rId9"/>
    <p:sldId id="376" r:id="rId10"/>
    <p:sldId id="381" r:id="rId11"/>
    <p:sldId id="382" r:id="rId12"/>
    <p:sldId id="385" r:id="rId13"/>
    <p:sldId id="384" r:id="rId14"/>
    <p:sldId id="386" r:id="rId15"/>
    <p:sldId id="389" r:id="rId16"/>
    <p:sldId id="387" r:id="rId17"/>
    <p:sldId id="390" r:id="rId18"/>
    <p:sldId id="391" r:id="rId19"/>
    <p:sldId id="388" r:id="rId20"/>
    <p:sldId id="392" r:id="rId21"/>
    <p:sldId id="394" r:id="rId22"/>
    <p:sldId id="395" r:id="rId23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Tegischer Lukas" initials="TL" lastIdx="1" clrIdx="0">
    <p:extLst>
      <p:ext uri="{19B8F6BF-5375-455C-9EA6-DF929625EA0E}">
        <p15:presenceInfo xmlns:p15="http://schemas.microsoft.com/office/powerpoint/2012/main" userId="Tegischer Lukas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ittlere Formatvorlage 2 - Akz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940675A-B579-460E-94D1-54222C63F5DA}" styleName="Keine Formatvorlage, Tabellen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0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Relationship Id="rId30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egischer Lukas" userId="f78daebb-0565-485c-bd0e-1cd035e796ff" providerId="ADAL" clId="{48E6BDDA-AC03-4514-846C-1459614A623F}"/>
    <pc:docChg chg="modSld">
      <pc:chgData name="Tegischer Lukas" userId="f78daebb-0565-485c-bd0e-1cd035e796ff" providerId="ADAL" clId="{48E6BDDA-AC03-4514-846C-1459614A623F}" dt="2022-04-11T17:01:58.605" v="2" actId="2164"/>
      <pc:docMkLst>
        <pc:docMk/>
      </pc:docMkLst>
      <pc:sldChg chg="modSp mod">
        <pc:chgData name="Tegischer Lukas" userId="f78daebb-0565-485c-bd0e-1cd035e796ff" providerId="ADAL" clId="{48E6BDDA-AC03-4514-846C-1459614A623F}" dt="2022-04-11T17:01:47.297" v="0" actId="2164"/>
        <pc:sldMkLst>
          <pc:docMk/>
          <pc:sldMk cId="1393937610" sldId="384"/>
        </pc:sldMkLst>
        <pc:graphicFrameChg chg="modGraphic">
          <ac:chgData name="Tegischer Lukas" userId="f78daebb-0565-485c-bd0e-1cd035e796ff" providerId="ADAL" clId="{48E6BDDA-AC03-4514-846C-1459614A623F}" dt="2022-04-11T17:01:47.297" v="0" actId="2164"/>
          <ac:graphicFrameMkLst>
            <pc:docMk/>
            <pc:sldMk cId="1393937610" sldId="384"/>
            <ac:graphicFrameMk id="5" creationId="{405D672D-83C3-467B-95A6-CC8372FD4B15}"/>
          </ac:graphicFrameMkLst>
        </pc:graphicFrameChg>
      </pc:sldChg>
      <pc:sldChg chg="modSp mod">
        <pc:chgData name="Tegischer Lukas" userId="f78daebb-0565-485c-bd0e-1cd035e796ff" providerId="ADAL" clId="{48E6BDDA-AC03-4514-846C-1459614A623F}" dt="2022-04-11T17:01:54.125" v="1" actId="2164"/>
        <pc:sldMkLst>
          <pc:docMk/>
          <pc:sldMk cId="2750312868" sldId="388"/>
        </pc:sldMkLst>
        <pc:graphicFrameChg chg="modGraphic">
          <ac:chgData name="Tegischer Lukas" userId="f78daebb-0565-485c-bd0e-1cd035e796ff" providerId="ADAL" clId="{48E6BDDA-AC03-4514-846C-1459614A623F}" dt="2022-04-11T17:01:54.125" v="1" actId="2164"/>
          <ac:graphicFrameMkLst>
            <pc:docMk/>
            <pc:sldMk cId="2750312868" sldId="388"/>
            <ac:graphicFrameMk id="5" creationId="{405D672D-83C3-467B-95A6-CC8372FD4B15}"/>
          </ac:graphicFrameMkLst>
        </pc:graphicFrameChg>
      </pc:sldChg>
      <pc:sldChg chg="modSp mod">
        <pc:chgData name="Tegischer Lukas" userId="f78daebb-0565-485c-bd0e-1cd035e796ff" providerId="ADAL" clId="{48E6BDDA-AC03-4514-846C-1459614A623F}" dt="2022-04-11T17:01:58.605" v="2" actId="2164"/>
        <pc:sldMkLst>
          <pc:docMk/>
          <pc:sldMk cId="3441958520" sldId="395"/>
        </pc:sldMkLst>
        <pc:graphicFrameChg chg="modGraphic">
          <ac:chgData name="Tegischer Lukas" userId="f78daebb-0565-485c-bd0e-1cd035e796ff" providerId="ADAL" clId="{48E6BDDA-AC03-4514-846C-1459614A623F}" dt="2022-04-11T17:01:58.605" v="2" actId="2164"/>
          <ac:graphicFrameMkLst>
            <pc:docMk/>
            <pc:sldMk cId="3441958520" sldId="395"/>
            <ac:graphicFrameMk id="5" creationId="{405D672D-83C3-467B-95A6-CC8372FD4B15}"/>
          </ac:graphicFrameMkLst>
        </pc:graphicFrameChg>
      </pc:sldChg>
    </pc:docChg>
  </pc:docChgLst>
  <pc:docChgLst>
    <pc:chgData name="Tegischer Lukas" userId="f78daebb-0565-485c-bd0e-1cd035e796ff" providerId="ADAL" clId="{FDD44131-7DAA-4D66-9E7D-67B7995B255E}"/>
    <pc:docChg chg="undo redo custSel addSld delSld modSld sldOrd">
      <pc:chgData name="Tegischer Lukas" userId="f78daebb-0565-485c-bd0e-1cd035e796ff" providerId="ADAL" clId="{FDD44131-7DAA-4D66-9E7D-67B7995B255E}" dt="2022-04-11T16:44:04.168" v="915"/>
      <pc:docMkLst>
        <pc:docMk/>
      </pc:docMkLst>
      <pc:sldChg chg="modSp mod">
        <pc:chgData name="Tegischer Lukas" userId="f78daebb-0565-485c-bd0e-1cd035e796ff" providerId="ADAL" clId="{FDD44131-7DAA-4D66-9E7D-67B7995B255E}" dt="2022-04-11T16:12:16.047" v="29" actId="404"/>
        <pc:sldMkLst>
          <pc:docMk/>
          <pc:sldMk cId="336392357" sldId="256"/>
        </pc:sldMkLst>
        <pc:spChg chg="mod">
          <ac:chgData name="Tegischer Lukas" userId="f78daebb-0565-485c-bd0e-1cd035e796ff" providerId="ADAL" clId="{FDD44131-7DAA-4D66-9E7D-67B7995B255E}" dt="2022-04-11T16:12:16.047" v="29" actId="404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">
        <pc:chgData name="Tegischer Lukas" userId="f78daebb-0565-485c-bd0e-1cd035e796ff" providerId="ADAL" clId="{FDD44131-7DAA-4D66-9E7D-67B7995B255E}" dt="2022-04-11T16:16:58.696" v="269" actId="478"/>
        <pc:sldMkLst>
          <pc:docMk/>
          <pc:sldMk cId="2738696002" sldId="324"/>
        </pc:sldMkLst>
        <pc:spChg chg="mod">
          <ac:chgData name="Tegischer Lukas" userId="f78daebb-0565-485c-bd0e-1cd035e796ff" providerId="ADAL" clId="{FDD44131-7DAA-4D66-9E7D-67B7995B255E}" dt="2022-04-11T16:14:00.412" v="72" actId="1076"/>
          <ac:spMkLst>
            <pc:docMk/>
            <pc:sldMk cId="2738696002" sldId="324"/>
            <ac:spMk id="4" creationId="{C427B5BC-E2AB-4596-857C-DA06F86C68EB}"/>
          </ac:spMkLst>
        </pc:spChg>
        <pc:spChg chg="add mod">
          <ac:chgData name="Tegischer Lukas" userId="f78daebb-0565-485c-bd0e-1cd035e796ff" providerId="ADAL" clId="{FDD44131-7DAA-4D66-9E7D-67B7995B255E}" dt="2022-04-11T16:13:58.617" v="71" actId="1076"/>
          <ac:spMkLst>
            <pc:docMk/>
            <pc:sldMk cId="2738696002" sldId="324"/>
            <ac:spMk id="7" creationId="{93980A07-FDE8-4A6C-8737-A09EBE14F8E5}"/>
          </ac:spMkLst>
        </pc:spChg>
        <pc:spChg chg="del">
          <ac:chgData name="Tegischer Lukas" userId="f78daebb-0565-485c-bd0e-1cd035e796ff" providerId="ADAL" clId="{FDD44131-7DAA-4D66-9E7D-67B7995B255E}" dt="2022-04-11T16:12:22.037" v="30" actId="478"/>
          <ac:spMkLst>
            <pc:docMk/>
            <pc:sldMk cId="2738696002" sldId="324"/>
            <ac:spMk id="12" creationId="{4C20B794-593D-4202-92F3-D4407A1EC044}"/>
          </ac:spMkLst>
        </pc:spChg>
        <pc:spChg chg="del">
          <ac:chgData name="Tegischer Lukas" userId="f78daebb-0565-485c-bd0e-1cd035e796ff" providerId="ADAL" clId="{FDD44131-7DAA-4D66-9E7D-67B7995B255E}" dt="2022-04-11T16:12:22.913" v="31" actId="478"/>
          <ac:spMkLst>
            <pc:docMk/>
            <pc:sldMk cId="2738696002" sldId="324"/>
            <ac:spMk id="13" creationId="{7CA4CCE7-8A84-426E-989E-BD9259220CC1}"/>
          </ac:spMkLst>
        </pc:spChg>
        <pc:picChg chg="add del">
          <ac:chgData name="Tegischer Lukas" userId="f78daebb-0565-485c-bd0e-1cd035e796ff" providerId="ADAL" clId="{FDD44131-7DAA-4D66-9E7D-67B7995B255E}" dt="2022-04-11T16:16:58.696" v="269" actId="478"/>
          <ac:picMkLst>
            <pc:docMk/>
            <pc:sldMk cId="2738696002" sldId="324"/>
            <ac:picMk id="14" creationId="{053D7308-DE5D-4085-8981-CCF5F27D1668}"/>
          </ac:picMkLst>
        </pc:picChg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3785642135" sldId="348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3924277000" sldId="353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1894577095" sldId="354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1310503968" sldId="355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2207993389" sldId="366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508993427" sldId="367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1112780137" sldId="368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1843791332" sldId="369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3043499339" sldId="370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2566979629" sldId="371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2423451084" sldId="372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2312616909" sldId="373"/>
        </pc:sldMkLst>
      </pc:sldChg>
      <pc:sldChg chg="addSp delSp modSp add mod">
        <pc:chgData name="Tegischer Lukas" userId="f78daebb-0565-485c-bd0e-1cd035e796ff" providerId="ADAL" clId="{FDD44131-7DAA-4D66-9E7D-67B7995B255E}" dt="2022-04-11T16:16:58.900" v="270" actId="478"/>
        <pc:sldMkLst>
          <pc:docMk/>
          <pc:sldMk cId="2025837772" sldId="374"/>
        </pc:sldMkLst>
        <pc:spChg chg="del mod">
          <ac:chgData name="Tegischer Lukas" userId="f78daebb-0565-485c-bd0e-1cd035e796ff" providerId="ADAL" clId="{FDD44131-7DAA-4D66-9E7D-67B7995B255E}" dt="2022-04-11T16:15:05.826" v="143" actId="478"/>
          <ac:spMkLst>
            <pc:docMk/>
            <pc:sldMk cId="2025837772" sldId="374"/>
            <ac:spMk id="4" creationId="{C427B5BC-E2AB-4596-857C-DA06F86C68EB}"/>
          </ac:spMkLst>
        </pc:spChg>
        <pc:spChg chg="add mod">
          <ac:chgData name="Tegischer Lukas" userId="f78daebb-0565-485c-bd0e-1cd035e796ff" providerId="ADAL" clId="{FDD44131-7DAA-4D66-9E7D-67B7995B255E}" dt="2022-04-11T16:15:07.823" v="144" actId="1076"/>
          <ac:spMkLst>
            <pc:docMk/>
            <pc:sldMk cId="2025837772" sldId="374"/>
            <ac:spMk id="6" creationId="{B9C6AA76-CF88-4E6D-89FE-A4E7F40505DC}"/>
          </ac:spMkLst>
        </pc:spChg>
        <pc:spChg chg="del">
          <ac:chgData name="Tegischer Lukas" userId="f78daebb-0565-485c-bd0e-1cd035e796ff" providerId="ADAL" clId="{FDD44131-7DAA-4D66-9E7D-67B7995B255E}" dt="2022-04-11T16:14:04.702" v="74" actId="478"/>
          <ac:spMkLst>
            <pc:docMk/>
            <pc:sldMk cId="2025837772" sldId="374"/>
            <ac:spMk id="7" creationId="{93980A07-FDE8-4A6C-8737-A09EBE14F8E5}"/>
          </ac:spMkLst>
        </pc:spChg>
        <pc:picChg chg="add del">
          <ac:chgData name="Tegischer Lukas" userId="f78daebb-0565-485c-bd0e-1cd035e796ff" providerId="ADAL" clId="{FDD44131-7DAA-4D66-9E7D-67B7995B255E}" dt="2022-04-11T16:16:58.900" v="270" actId="478"/>
          <ac:picMkLst>
            <pc:docMk/>
            <pc:sldMk cId="2025837772" sldId="374"/>
            <ac:picMk id="14" creationId="{053D7308-DE5D-4085-8981-CCF5F27D1668}"/>
          </ac:picMkLst>
        </pc:picChg>
      </pc:sldChg>
      <pc:sldChg chg="addSp delSp modSp add mod modAnim">
        <pc:chgData name="Tegischer Lukas" userId="f78daebb-0565-485c-bd0e-1cd035e796ff" providerId="ADAL" clId="{FDD44131-7DAA-4D66-9E7D-67B7995B255E}" dt="2022-04-11T16:20:16.808" v="335" actId="113"/>
        <pc:sldMkLst>
          <pc:docMk/>
          <pc:sldMk cId="4092045795" sldId="375"/>
        </pc:sldMkLst>
        <pc:spChg chg="del mod">
          <ac:chgData name="Tegischer Lukas" userId="f78daebb-0565-485c-bd0e-1cd035e796ff" providerId="ADAL" clId="{FDD44131-7DAA-4D66-9E7D-67B7995B255E}" dt="2022-04-11T16:16:22.737" v="254" actId="478"/>
          <ac:spMkLst>
            <pc:docMk/>
            <pc:sldMk cId="4092045795" sldId="375"/>
            <ac:spMk id="4" creationId="{C427B5BC-E2AB-4596-857C-DA06F86C68EB}"/>
          </ac:spMkLst>
        </pc:spChg>
        <pc:spChg chg="add mod">
          <ac:chgData name="Tegischer Lukas" userId="f78daebb-0565-485c-bd0e-1cd035e796ff" providerId="ADAL" clId="{FDD44131-7DAA-4D66-9E7D-67B7995B255E}" dt="2022-04-11T16:20:16.808" v="335" actId="113"/>
          <ac:spMkLst>
            <pc:docMk/>
            <pc:sldMk cId="4092045795" sldId="375"/>
            <ac:spMk id="6" creationId="{5BBB6A71-840B-4279-BAFF-0089C11F1BC3}"/>
          </ac:spMkLst>
        </pc:spChg>
        <pc:spChg chg="del">
          <ac:chgData name="Tegischer Lukas" userId="f78daebb-0565-485c-bd0e-1cd035e796ff" providerId="ADAL" clId="{FDD44131-7DAA-4D66-9E7D-67B7995B255E}" dt="2022-04-11T16:15:31.680" v="201" actId="478"/>
          <ac:spMkLst>
            <pc:docMk/>
            <pc:sldMk cId="4092045795" sldId="375"/>
            <ac:spMk id="7" creationId="{93980A07-FDE8-4A6C-8737-A09EBE14F8E5}"/>
          </ac:spMkLst>
        </pc:spChg>
        <pc:spChg chg="add del mod">
          <ac:chgData name="Tegischer Lukas" userId="f78daebb-0565-485c-bd0e-1cd035e796ff" providerId="ADAL" clId="{FDD44131-7DAA-4D66-9E7D-67B7995B255E}" dt="2022-04-11T16:17:26.291" v="278" actId="478"/>
          <ac:spMkLst>
            <pc:docMk/>
            <pc:sldMk cId="4092045795" sldId="375"/>
            <ac:spMk id="8" creationId="{AD70E464-E55E-49C6-8E7B-5FE499E06C78}"/>
          </ac:spMkLst>
        </pc:spChg>
        <pc:spChg chg="add mod">
          <ac:chgData name="Tegischer Lukas" userId="f78daebb-0565-485c-bd0e-1cd035e796ff" providerId="ADAL" clId="{FDD44131-7DAA-4D66-9E7D-67B7995B255E}" dt="2022-04-11T16:20:07.862" v="334" actId="20577"/>
          <ac:spMkLst>
            <pc:docMk/>
            <pc:sldMk cId="4092045795" sldId="375"/>
            <ac:spMk id="9" creationId="{B523D3ED-A8BC-4493-9476-CBBC0862B563}"/>
          </ac:spMkLst>
        </pc:spChg>
        <pc:spChg chg="add del mod">
          <ac:chgData name="Tegischer Lukas" userId="f78daebb-0565-485c-bd0e-1cd035e796ff" providerId="ADAL" clId="{FDD44131-7DAA-4D66-9E7D-67B7995B255E}" dt="2022-04-11T16:17:48.642" v="284" actId="21"/>
          <ac:spMkLst>
            <pc:docMk/>
            <pc:sldMk cId="4092045795" sldId="375"/>
            <ac:spMk id="11" creationId="{8CB10423-E03E-410B-9C05-9EB468BE6048}"/>
          </ac:spMkLst>
        </pc:spChg>
        <pc:picChg chg="del">
          <ac:chgData name="Tegischer Lukas" userId="f78daebb-0565-485c-bd0e-1cd035e796ff" providerId="ADAL" clId="{FDD44131-7DAA-4D66-9E7D-67B7995B255E}" dt="2022-04-11T16:16:47.148" v="266" actId="478"/>
          <ac:picMkLst>
            <pc:docMk/>
            <pc:sldMk cId="4092045795" sldId="375"/>
            <ac:picMk id="14" creationId="{053D7308-DE5D-4085-8981-CCF5F27D1668}"/>
          </ac:picMkLst>
        </pc:picChg>
      </pc:sldChg>
      <pc:sldChg chg="addSp delSp modSp add mod ord modAnim">
        <pc:chgData name="Tegischer Lukas" userId="f78daebb-0565-485c-bd0e-1cd035e796ff" providerId="ADAL" clId="{FDD44131-7DAA-4D66-9E7D-67B7995B255E}" dt="2022-04-11T16:25:34.164" v="480"/>
        <pc:sldMkLst>
          <pc:docMk/>
          <pc:sldMk cId="3376764983" sldId="376"/>
        </pc:sldMkLst>
        <pc:spChg chg="add mod">
          <ac:chgData name="Tegischer Lukas" userId="f78daebb-0565-485c-bd0e-1cd035e796ff" providerId="ADAL" clId="{FDD44131-7DAA-4D66-9E7D-67B7995B255E}" dt="2022-04-11T16:24:59.903" v="459" actId="20577"/>
          <ac:spMkLst>
            <pc:docMk/>
            <pc:sldMk cId="3376764983" sldId="376"/>
            <ac:spMk id="5" creationId="{834A1121-4847-496E-BA55-9EB5A520BC6A}"/>
          </ac:spMkLst>
        </pc:spChg>
        <pc:spChg chg="del">
          <ac:chgData name="Tegischer Lukas" userId="f78daebb-0565-485c-bd0e-1cd035e796ff" providerId="ADAL" clId="{FDD44131-7DAA-4D66-9E7D-67B7995B255E}" dt="2022-04-11T16:19:24.379" v="309" actId="478"/>
          <ac:spMkLst>
            <pc:docMk/>
            <pc:sldMk cId="3376764983" sldId="376"/>
            <ac:spMk id="6" creationId="{B9C6AA76-CF88-4E6D-89FE-A4E7F40505DC}"/>
          </ac:spMkLst>
        </pc:spChg>
      </pc:sldChg>
      <pc:sldChg chg="addSp delSp modSp add mod delAnim modAnim">
        <pc:chgData name="Tegischer Lukas" userId="f78daebb-0565-485c-bd0e-1cd035e796ff" providerId="ADAL" clId="{FDD44131-7DAA-4D66-9E7D-67B7995B255E}" dt="2022-04-11T16:19:04.816" v="308"/>
        <pc:sldMkLst>
          <pc:docMk/>
          <pc:sldMk cId="2865861909" sldId="377"/>
        </pc:sldMkLst>
        <pc:spChg chg="add mod">
          <ac:chgData name="Tegischer Lukas" userId="f78daebb-0565-485c-bd0e-1cd035e796ff" providerId="ADAL" clId="{FDD44131-7DAA-4D66-9E7D-67B7995B255E}" dt="2022-04-11T16:18:21.608" v="295" actId="1582"/>
          <ac:spMkLst>
            <pc:docMk/>
            <pc:sldMk cId="2865861909" sldId="377"/>
            <ac:spMk id="4" creationId="{C13F5052-0CB2-421A-9B3F-D3AF942F6CBB}"/>
          </ac:spMkLst>
        </pc:spChg>
        <pc:spChg chg="del">
          <ac:chgData name="Tegischer Lukas" userId="f78daebb-0565-485c-bd0e-1cd035e796ff" providerId="ADAL" clId="{FDD44131-7DAA-4D66-9E7D-67B7995B255E}" dt="2022-04-11T16:17:59.213" v="287" actId="478"/>
          <ac:spMkLst>
            <pc:docMk/>
            <pc:sldMk cId="2865861909" sldId="377"/>
            <ac:spMk id="6" creationId="{5BBB6A71-840B-4279-BAFF-0089C11F1BC3}"/>
          </ac:spMkLst>
        </pc:spChg>
        <pc:spChg chg="add mod">
          <ac:chgData name="Tegischer Lukas" userId="f78daebb-0565-485c-bd0e-1cd035e796ff" providerId="ADAL" clId="{FDD44131-7DAA-4D66-9E7D-67B7995B255E}" dt="2022-04-11T16:18:55.648" v="305" actId="20577"/>
          <ac:spMkLst>
            <pc:docMk/>
            <pc:sldMk cId="2865861909" sldId="377"/>
            <ac:spMk id="7" creationId="{AA56A15C-9FE9-44F4-ACFF-8BA9050CD96D}"/>
          </ac:spMkLst>
        </pc:spChg>
        <pc:spChg chg="del">
          <ac:chgData name="Tegischer Lukas" userId="f78daebb-0565-485c-bd0e-1cd035e796ff" providerId="ADAL" clId="{FDD44131-7DAA-4D66-9E7D-67B7995B255E}" dt="2022-04-11T16:17:59.531" v="288" actId="478"/>
          <ac:spMkLst>
            <pc:docMk/>
            <pc:sldMk cId="2865861909" sldId="377"/>
            <ac:spMk id="9" creationId="{B523D3ED-A8BC-4493-9476-CBBC0862B563}"/>
          </ac:spMkLst>
        </pc:spChg>
      </pc:sldChg>
      <pc:sldChg chg="addSp delSp modSp new mod">
        <pc:chgData name="Tegischer Lukas" userId="f78daebb-0565-485c-bd0e-1cd035e796ff" providerId="ADAL" clId="{FDD44131-7DAA-4D66-9E7D-67B7995B255E}" dt="2022-04-11T16:43:37.154" v="914" actId="1076"/>
        <pc:sldMkLst>
          <pc:docMk/>
          <pc:sldMk cId="3892961303" sldId="378"/>
        </pc:sldMkLst>
        <pc:spChg chg="del">
          <ac:chgData name="Tegischer Lukas" userId="f78daebb-0565-485c-bd0e-1cd035e796ff" providerId="ADAL" clId="{FDD44131-7DAA-4D66-9E7D-67B7995B255E}" dt="2022-04-11T16:20:29.417" v="338" actId="478"/>
          <ac:spMkLst>
            <pc:docMk/>
            <pc:sldMk cId="3892961303" sldId="378"/>
            <ac:spMk id="2" creationId="{4DBD9996-3916-4FA1-96C2-C8E4D3589753}"/>
          </ac:spMkLst>
        </pc:spChg>
        <pc:spChg chg="del">
          <ac:chgData name="Tegischer Lukas" userId="f78daebb-0565-485c-bd0e-1cd035e796ff" providerId="ADAL" clId="{FDD44131-7DAA-4D66-9E7D-67B7995B255E}" dt="2022-04-11T16:20:28.877" v="337" actId="478"/>
          <ac:spMkLst>
            <pc:docMk/>
            <pc:sldMk cId="3892961303" sldId="378"/>
            <ac:spMk id="3" creationId="{56F1D28D-A3DD-4366-A0D0-D7ABD0F582C6}"/>
          </ac:spMkLst>
        </pc:spChg>
        <pc:spChg chg="add del mod">
          <ac:chgData name="Tegischer Lukas" userId="f78daebb-0565-485c-bd0e-1cd035e796ff" providerId="ADAL" clId="{FDD44131-7DAA-4D66-9E7D-67B7995B255E}" dt="2022-04-11T16:43:21.871" v="907" actId="478"/>
          <ac:spMkLst>
            <pc:docMk/>
            <pc:sldMk cId="3892961303" sldId="378"/>
            <ac:spMk id="4" creationId="{23994922-00A3-43FE-A1D2-DC3C43171571}"/>
          </ac:spMkLst>
        </pc:spChg>
        <pc:spChg chg="add mod">
          <ac:chgData name="Tegischer Lukas" userId="f78daebb-0565-485c-bd0e-1cd035e796ff" providerId="ADAL" clId="{FDD44131-7DAA-4D66-9E7D-67B7995B255E}" dt="2022-04-11T16:43:34.208" v="913" actId="1076"/>
          <ac:spMkLst>
            <pc:docMk/>
            <pc:sldMk cId="3892961303" sldId="378"/>
            <ac:spMk id="7" creationId="{8CAD82A5-A545-483A-900B-A6963155702F}"/>
          </ac:spMkLst>
        </pc:spChg>
        <pc:graphicFrameChg chg="add mod modGraphic">
          <ac:chgData name="Tegischer Lukas" userId="f78daebb-0565-485c-bd0e-1cd035e796ff" providerId="ADAL" clId="{FDD44131-7DAA-4D66-9E7D-67B7995B255E}" dt="2022-04-11T16:43:37.154" v="914" actId="1076"/>
          <ac:graphicFrameMkLst>
            <pc:docMk/>
            <pc:sldMk cId="3892961303" sldId="378"/>
            <ac:graphicFrameMk id="5" creationId="{405D672D-83C3-467B-95A6-CC8372FD4B15}"/>
          </ac:graphicFrameMkLst>
        </pc:graphicFrameChg>
      </pc:sldChg>
      <pc:sldChg chg="addSp delSp modSp add mod modAnim">
        <pc:chgData name="Tegischer Lukas" userId="f78daebb-0565-485c-bd0e-1cd035e796ff" providerId="ADAL" clId="{FDD44131-7DAA-4D66-9E7D-67B7995B255E}" dt="2022-04-11T16:24:03.553" v="436"/>
        <pc:sldMkLst>
          <pc:docMk/>
          <pc:sldMk cId="4227939111" sldId="379"/>
        </pc:sldMkLst>
        <pc:spChg chg="mod">
          <ac:chgData name="Tegischer Lukas" userId="f78daebb-0565-485c-bd0e-1cd035e796ff" providerId="ADAL" clId="{FDD44131-7DAA-4D66-9E7D-67B7995B255E}" dt="2022-04-11T16:22:06.783" v="361" actId="122"/>
          <ac:spMkLst>
            <pc:docMk/>
            <pc:sldMk cId="4227939111" sldId="379"/>
            <ac:spMk id="4" creationId="{23994922-00A3-43FE-A1D2-DC3C43171571}"/>
          </ac:spMkLst>
        </pc:spChg>
        <pc:spChg chg="add mod">
          <ac:chgData name="Tegischer Lukas" userId="f78daebb-0565-485c-bd0e-1cd035e796ff" providerId="ADAL" clId="{FDD44131-7DAA-4D66-9E7D-67B7995B255E}" dt="2022-04-11T16:22:42.921" v="370" actId="1076"/>
          <ac:spMkLst>
            <pc:docMk/>
            <pc:sldMk cId="4227939111" sldId="379"/>
            <ac:spMk id="6" creationId="{D182D0C8-9D6C-413C-98C3-462915193B51}"/>
          </ac:spMkLst>
        </pc:spChg>
        <pc:spChg chg="add mod">
          <ac:chgData name="Tegischer Lukas" userId="f78daebb-0565-485c-bd0e-1cd035e796ff" providerId="ADAL" clId="{FDD44131-7DAA-4D66-9E7D-67B7995B255E}" dt="2022-04-11T16:23:20.978" v="422" actId="20577"/>
          <ac:spMkLst>
            <pc:docMk/>
            <pc:sldMk cId="4227939111" sldId="379"/>
            <ac:spMk id="7" creationId="{4F4068E2-EF73-4F6F-81DC-F801BE8579BD}"/>
          </ac:spMkLst>
        </pc:spChg>
        <pc:spChg chg="add mod">
          <ac:chgData name="Tegischer Lukas" userId="f78daebb-0565-485c-bd0e-1cd035e796ff" providerId="ADAL" clId="{FDD44131-7DAA-4D66-9E7D-67B7995B255E}" dt="2022-04-11T16:23:39.268" v="427" actId="1076"/>
          <ac:spMkLst>
            <pc:docMk/>
            <pc:sldMk cId="4227939111" sldId="379"/>
            <ac:spMk id="9" creationId="{64AA8B57-00F6-46A5-BAEC-3704490A7D34}"/>
          </ac:spMkLst>
        </pc:spChg>
        <pc:spChg chg="add mod">
          <ac:chgData name="Tegischer Lukas" userId="f78daebb-0565-485c-bd0e-1cd035e796ff" providerId="ADAL" clId="{FDD44131-7DAA-4D66-9E7D-67B7995B255E}" dt="2022-04-11T16:23:53.468" v="433" actId="1076"/>
          <ac:spMkLst>
            <pc:docMk/>
            <pc:sldMk cId="4227939111" sldId="379"/>
            <ac:spMk id="11" creationId="{CD87A8FD-75AE-4D58-84C8-2F531F2CF890}"/>
          </ac:spMkLst>
        </pc:spChg>
        <pc:graphicFrameChg chg="del">
          <ac:chgData name="Tegischer Lukas" userId="f78daebb-0565-485c-bd0e-1cd035e796ff" providerId="ADAL" clId="{FDD44131-7DAA-4D66-9E7D-67B7995B255E}" dt="2022-04-11T16:21:40.008" v="357" actId="478"/>
          <ac:graphicFrameMkLst>
            <pc:docMk/>
            <pc:sldMk cId="4227939111" sldId="379"/>
            <ac:graphicFrameMk id="5" creationId="{405D672D-83C3-467B-95A6-CC8372FD4B15}"/>
          </ac:graphicFrameMkLst>
        </pc:graphicFrameChg>
      </pc:sldChg>
      <pc:sldChg chg="modSp add">
        <pc:chgData name="Tegischer Lukas" userId="f78daebb-0565-485c-bd0e-1cd035e796ff" providerId="ADAL" clId="{FDD44131-7DAA-4D66-9E7D-67B7995B255E}" dt="2022-04-11T16:25:26.946" v="478" actId="20577"/>
        <pc:sldMkLst>
          <pc:docMk/>
          <pc:sldMk cId="3359074548" sldId="380"/>
        </pc:sldMkLst>
        <pc:spChg chg="mod">
          <ac:chgData name="Tegischer Lukas" userId="f78daebb-0565-485c-bd0e-1cd035e796ff" providerId="ADAL" clId="{FDD44131-7DAA-4D66-9E7D-67B7995B255E}" dt="2022-04-11T16:25:26.946" v="478" actId="20577"/>
          <ac:spMkLst>
            <pc:docMk/>
            <pc:sldMk cId="3359074548" sldId="380"/>
            <ac:spMk id="5" creationId="{834A1121-4847-496E-BA55-9EB5A520BC6A}"/>
          </ac:spMkLst>
        </pc:spChg>
      </pc:sldChg>
      <pc:sldChg chg="addSp delSp modSp add mod">
        <pc:chgData name="Tegischer Lukas" userId="f78daebb-0565-485c-bd0e-1cd035e796ff" providerId="ADAL" clId="{FDD44131-7DAA-4D66-9E7D-67B7995B255E}" dt="2022-04-11T16:43:09.717" v="904" actId="1076"/>
        <pc:sldMkLst>
          <pc:docMk/>
          <pc:sldMk cId="3454483996" sldId="381"/>
        </pc:sldMkLst>
        <pc:spChg chg="del">
          <ac:chgData name="Tegischer Lukas" userId="f78daebb-0565-485c-bd0e-1cd035e796ff" providerId="ADAL" clId="{FDD44131-7DAA-4D66-9E7D-67B7995B255E}" dt="2022-04-11T16:26:36.544" v="597" actId="478"/>
          <ac:spMkLst>
            <pc:docMk/>
            <pc:sldMk cId="3454483996" sldId="381"/>
            <ac:spMk id="4" creationId="{23994922-00A3-43FE-A1D2-DC3C43171571}"/>
          </ac:spMkLst>
        </pc:spChg>
        <pc:spChg chg="add mod">
          <ac:chgData name="Tegischer Lukas" userId="f78daebb-0565-485c-bd0e-1cd035e796ff" providerId="ADAL" clId="{FDD44131-7DAA-4D66-9E7D-67B7995B255E}" dt="2022-04-11T16:43:09.717" v="904" actId="1076"/>
          <ac:spMkLst>
            <pc:docMk/>
            <pc:sldMk cId="3454483996" sldId="381"/>
            <ac:spMk id="6" creationId="{08F00804-07FD-4208-9788-D870B4767E88}"/>
          </ac:spMkLst>
        </pc:spChg>
        <pc:graphicFrameChg chg="mod modGraphic">
          <ac:chgData name="Tegischer Lukas" userId="f78daebb-0565-485c-bd0e-1cd035e796ff" providerId="ADAL" clId="{FDD44131-7DAA-4D66-9E7D-67B7995B255E}" dt="2022-04-11T16:42:57.283" v="898" actId="1076"/>
          <ac:graphicFrameMkLst>
            <pc:docMk/>
            <pc:sldMk cId="3454483996" sldId="381"/>
            <ac:graphicFrameMk id="5" creationId="{405D672D-83C3-467B-95A6-CC8372FD4B15}"/>
          </ac:graphicFrameMkLst>
        </pc:graphicFrameChg>
      </pc:sldChg>
      <pc:sldChg chg="addSp delSp modSp add mod delAnim modAnim">
        <pc:chgData name="Tegischer Lukas" userId="f78daebb-0565-485c-bd0e-1cd035e796ff" providerId="ADAL" clId="{FDD44131-7DAA-4D66-9E7D-67B7995B255E}" dt="2022-04-11T16:31:49.306" v="675" actId="403"/>
        <pc:sldMkLst>
          <pc:docMk/>
          <pc:sldMk cId="2889453575" sldId="382"/>
        </pc:sldMkLst>
        <pc:spChg chg="mod">
          <ac:chgData name="Tegischer Lukas" userId="f78daebb-0565-485c-bd0e-1cd035e796ff" providerId="ADAL" clId="{FDD44131-7DAA-4D66-9E7D-67B7995B255E}" dt="2022-04-11T16:31:32.828" v="671" actId="1076"/>
          <ac:spMkLst>
            <pc:docMk/>
            <pc:sldMk cId="2889453575" sldId="382"/>
            <ac:spMk id="4" creationId="{23994922-00A3-43FE-A1D2-DC3C43171571}"/>
          </ac:spMkLst>
        </pc:spChg>
        <pc:spChg chg="del">
          <ac:chgData name="Tegischer Lukas" userId="f78daebb-0565-485c-bd0e-1cd035e796ff" providerId="ADAL" clId="{FDD44131-7DAA-4D66-9E7D-67B7995B255E}" dt="2022-04-11T16:29:49.149" v="637" actId="478"/>
          <ac:spMkLst>
            <pc:docMk/>
            <pc:sldMk cId="2889453575" sldId="382"/>
            <ac:spMk id="6" creationId="{D182D0C8-9D6C-413C-98C3-462915193B51}"/>
          </ac:spMkLst>
        </pc:spChg>
        <pc:spChg chg="del">
          <ac:chgData name="Tegischer Lukas" userId="f78daebb-0565-485c-bd0e-1cd035e796ff" providerId="ADAL" clId="{FDD44131-7DAA-4D66-9E7D-67B7995B255E}" dt="2022-04-11T16:29:49.943" v="638" actId="478"/>
          <ac:spMkLst>
            <pc:docMk/>
            <pc:sldMk cId="2889453575" sldId="382"/>
            <ac:spMk id="7" creationId="{4F4068E2-EF73-4F6F-81DC-F801BE8579BD}"/>
          </ac:spMkLst>
        </pc:spChg>
        <pc:spChg chg="add mod">
          <ac:chgData name="Tegischer Lukas" userId="f78daebb-0565-485c-bd0e-1cd035e796ff" providerId="ADAL" clId="{FDD44131-7DAA-4D66-9E7D-67B7995B255E}" dt="2022-04-11T16:31:49.306" v="675" actId="403"/>
          <ac:spMkLst>
            <pc:docMk/>
            <pc:sldMk cId="2889453575" sldId="382"/>
            <ac:spMk id="8" creationId="{CA7C5C22-3851-48B3-B2CC-E5439C152111}"/>
          </ac:spMkLst>
        </pc:spChg>
        <pc:spChg chg="del">
          <ac:chgData name="Tegischer Lukas" userId="f78daebb-0565-485c-bd0e-1cd035e796ff" providerId="ADAL" clId="{FDD44131-7DAA-4D66-9E7D-67B7995B255E}" dt="2022-04-11T16:29:51.355" v="639" actId="478"/>
          <ac:spMkLst>
            <pc:docMk/>
            <pc:sldMk cId="2889453575" sldId="382"/>
            <ac:spMk id="9" creationId="{64AA8B57-00F6-46A5-BAEC-3704490A7D34}"/>
          </ac:spMkLst>
        </pc:spChg>
        <pc:spChg chg="del">
          <ac:chgData name="Tegischer Lukas" userId="f78daebb-0565-485c-bd0e-1cd035e796ff" providerId="ADAL" clId="{FDD44131-7DAA-4D66-9E7D-67B7995B255E}" dt="2022-04-11T16:29:52.448" v="640" actId="478"/>
          <ac:spMkLst>
            <pc:docMk/>
            <pc:sldMk cId="2889453575" sldId="382"/>
            <ac:spMk id="11" creationId="{CD87A8FD-75AE-4D58-84C8-2F531F2CF890}"/>
          </ac:spMkLst>
        </pc:spChg>
      </pc:sldChg>
      <pc:sldChg chg="delSp add del mod delAnim">
        <pc:chgData name="Tegischer Lukas" userId="f78daebb-0565-485c-bd0e-1cd035e796ff" providerId="ADAL" clId="{FDD44131-7DAA-4D66-9E7D-67B7995B255E}" dt="2022-04-11T16:32:43.895" v="699" actId="47"/>
        <pc:sldMkLst>
          <pc:docMk/>
          <pc:sldMk cId="418839328" sldId="383"/>
        </pc:sldMkLst>
        <pc:spChg chg="del">
          <ac:chgData name="Tegischer Lukas" userId="f78daebb-0565-485c-bd0e-1cd035e796ff" providerId="ADAL" clId="{FDD44131-7DAA-4D66-9E7D-67B7995B255E}" dt="2022-04-11T16:31:52.890" v="676" actId="478"/>
          <ac:spMkLst>
            <pc:docMk/>
            <pc:sldMk cId="418839328" sldId="383"/>
            <ac:spMk id="5" creationId="{834A1121-4847-496E-BA55-9EB5A520BC6A}"/>
          </ac:spMkLst>
        </pc:spChg>
      </pc:sldChg>
      <pc:sldChg chg="addSp modSp add mod">
        <pc:chgData name="Tegischer Lukas" userId="f78daebb-0565-485c-bd0e-1cd035e796ff" providerId="ADAL" clId="{FDD44131-7DAA-4D66-9E7D-67B7995B255E}" dt="2022-04-11T16:42:42.825" v="896" actId="1076"/>
        <pc:sldMkLst>
          <pc:docMk/>
          <pc:sldMk cId="1393937610" sldId="384"/>
        </pc:sldMkLst>
        <pc:spChg chg="add mod">
          <ac:chgData name="Tegischer Lukas" userId="f78daebb-0565-485c-bd0e-1cd035e796ff" providerId="ADAL" clId="{FDD44131-7DAA-4D66-9E7D-67B7995B255E}" dt="2022-04-11T16:42:42.825" v="896" actId="1076"/>
          <ac:spMkLst>
            <pc:docMk/>
            <pc:sldMk cId="1393937610" sldId="384"/>
            <ac:spMk id="4" creationId="{2AC66C3B-9ECC-4A4B-BE7C-C3CB2AA8F54D}"/>
          </ac:spMkLst>
        </pc:spChg>
        <pc:graphicFrameChg chg="mod modGraphic">
          <ac:chgData name="Tegischer Lukas" userId="f78daebb-0565-485c-bd0e-1cd035e796ff" providerId="ADAL" clId="{FDD44131-7DAA-4D66-9E7D-67B7995B255E}" dt="2022-04-11T16:42:34.987" v="890" actId="1076"/>
          <ac:graphicFrameMkLst>
            <pc:docMk/>
            <pc:sldMk cId="1393937610" sldId="384"/>
            <ac:graphicFrameMk id="5" creationId="{405D672D-83C3-467B-95A6-CC8372FD4B15}"/>
          </ac:graphicFrameMkLst>
        </pc:graphicFrameChg>
      </pc:sldChg>
      <pc:sldChg chg="modSp add">
        <pc:chgData name="Tegischer Lukas" userId="f78daebb-0565-485c-bd0e-1cd035e796ff" providerId="ADAL" clId="{FDD44131-7DAA-4D66-9E7D-67B7995B255E}" dt="2022-04-11T16:32:32.710" v="698" actId="207"/>
        <pc:sldMkLst>
          <pc:docMk/>
          <pc:sldMk cId="4266368926" sldId="385"/>
        </pc:sldMkLst>
        <pc:spChg chg="mod">
          <ac:chgData name="Tegischer Lukas" userId="f78daebb-0565-485c-bd0e-1cd035e796ff" providerId="ADAL" clId="{FDD44131-7DAA-4D66-9E7D-67B7995B255E}" dt="2022-04-11T16:32:32.710" v="698" actId="207"/>
          <ac:spMkLst>
            <pc:docMk/>
            <pc:sldMk cId="4266368926" sldId="385"/>
            <ac:spMk id="5" creationId="{834A1121-4847-496E-BA55-9EB5A520BC6A}"/>
          </ac:spMkLst>
        </pc:spChg>
      </pc:sldChg>
      <pc:sldChg chg="addSp delSp modSp add mod delAnim modAnim">
        <pc:chgData name="Tegischer Lukas" userId="f78daebb-0565-485c-bd0e-1cd035e796ff" providerId="ADAL" clId="{FDD44131-7DAA-4D66-9E7D-67B7995B255E}" dt="2022-04-11T16:35:00.196" v="730"/>
        <pc:sldMkLst>
          <pc:docMk/>
          <pc:sldMk cId="2827705079" sldId="386"/>
        </pc:sldMkLst>
        <pc:spChg chg="mod">
          <ac:chgData name="Tegischer Lukas" userId="f78daebb-0565-485c-bd0e-1cd035e796ff" providerId="ADAL" clId="{FDD44131-7DAA-4D66-9E7D-67B7995B255E}" dt="2022-04-11T16:34:50.125" v="727" actId="1076"/>
          <ac:spMkLst>
            <pc:docMk/>
            <pc:sldMk cId="2827705079" sldId="386"/>
            <ac:spMk id="4" creationId="{23994922-00A3-43FE-A1D2-DC3C43171571}"/>
          </ac:spMkLst>
        </pc:spChg>
        <pc:spChg chg="add mod">
          <ac:chgData name="Tegischer Lukas" userId="f78daebb-0565-485c-bd0e-1cd035e796ff" providerId="ADAL" clId="{FDD44131-7DAA-4D66-9E7D-67B7995B255E}" dt="2022-04-11T16:34:47.416" v="726" actId="1076"/>
          <ac:spMkLst>
            <pc:docMk/>
            <pc:sldMk cId="2827705079" sldId="386"/>
            <ac:spMk id="5" creationId="{24887CA5-AC85-4C90-91AB-570424EB53D4}"/>
          </ac:spMkLst>
        </pc:spChg>
        <pc:spChg chg="del">
          <ac:chgData name="Tegischer Lukas" userId="f78daebb-0565-485c-bd0e-1cd035e796ff" providerId="ADAL" clId="{FDD44131-7DAA-4D66-9E7D-67B7995B255E}" dt="2022-04-11T16:34:24.990" v="721" actId="478"/>
          <ac:spMkLst>
            <pc:docMk/>
            <pc:sldMk cId="2827705079" sldId="386"/>
            <ac:spMk id="8" creationId="{CA7C5C22-3851-48B3-B2CC-E5439C152111}"/>
          </ac:spMkLst>
        </pc:spChg>
      </pc:sldChg>
      <pc:sldChg chg="addSp delSp modSp add mod delAnim modAnim">
        <pc:chgData name="Tegischer Lukas" userId="f78daebb-0565-485c-bd0e-1cd035e796ff" providerId="ADAL" clId="{FDD44131-7DAA-4D66-9E7D-67B7995B255E}" dt="2022-04-11T16:37:23.893" v="781"/>
        <pc:sldMkLst>
          <pc:docMk/>
          <pc:sldMk cId="2987314754" sldId="387"/>
        </pc:sldMkLst>
        <pc:spChg chg="del">
          <ac:chgData name="Tegischer Lukas" userId="f78daebb-0565-485c-bd0e-1cd035e796ff" providerId="ADAL" clId="{FDD44131-7DAA-4D66-9E7D-67B7995B255E}" dt="2022-04-11T16:36:48.182" v="767" actId="478"/>
          <ac:spMkLst>
            <pc:docMk/>
            <pc:sldMk cId="2987314754" sldId="387"/>
            <ac:spMk id="5" creationId="{834A1121-4847-496E-BA55-9EB5A520BC6A}"/>
          </ac:spMkLst>
        </pc:spChg>
        <pc:spChg chg="add mod">
          <ac:chgData name="Tegischer Lukas" userId="f78daebb-0565-485c-bd0e-1cd035e796ff" providerId="ADAL" clId="{FDD44131-7DAA-4D66-9E7D-67B7995B255E}" dt="2022-04-11T16:36:55.942" v="770" actId="1076"/>
          <ac:spMkLst>
            <pc:docMk/>
            <pc:sldMk cId="2987314754" sldId="387"/>
            <ac:spMk id="6" creationId="{28712077-FC04-4465-A745-3C4E6DFAC87D}"/>
          </ac:spMkLst>
        </pc:spChg>
        <pc:spChg chg="add mod">
          <ac:chgData name="Tegischer Lukas" userId="f78daebb-0565-485c-bd0e-1cd035e796ff" providerId="ADAL" clId="{FDD44131-7DAA-4D66-9E7D-67B7995B255E}" dt="2022-04-11T16:37:09.442" v="774" actId="207"/>
          <ac:spMkLst>
            <pc:docMk/>
            <pc:sldMk cId="2987314754" sldId="387"/>
            <ac:spMk id="7" creationId="{641A8DDF-ED42-44BF-B65B-01FEA6AB853D}"/>
          </ac:spMkLst>
        </pc:spChg>
        <pc:spChg chg="add mod">
          <ac:chgData name="Tegischer Lukas" userId="f78daebb-0565-485c-bd0e-1cd035e796ff" providerId="ADAL" clId="{FDD44131-7DAA-4D66-9E7D-67B7995B255E}" dt="2022-04-11T16:37:21.792" v="780" actId="1076"/>
          <ac:spMkLst>
            <pc:docMk/>
            <pc:sldMk cId="2987314754" sldId="387"/>
            <ac:spMk id="9" creationId="{8BACB33F-42CE-470A-8D89-AE62E871BA4B}"/>
          </ac:spMkLst>
        </pc:spChg>
      </pc:sldChg>
      <pc:sldChg chg="addSp modSp add del mod">
        <pc:chgData name="Tegischer Lukas" userId="f78daebb-0565-485c-bd0e-1cd035e796ff" providerId="ADAL" clId="{FDD44131-7DAA-4D66-9E7D-67B7995B255E}" dt="2022-04-11T16:42:08.013" v="886" actId="1076"/>
        <pc:sldMkLst>
          <pc:docMk/>
          <pc:sldMk cId="2750312868" sldId="388"/>
        </pc:sldMkLst>
        <pc:spChg chg="add mod">
          <ac:chgData name="Tegischer Lukas" userId="f78daebb-0565-485c-bd0e-1cd035e796ff" providerId="ADAL" clId="{FDD44131-7DAA-4D66-9E7D-67B7995B255E}" dt="2022-04-11T16:42:04.762" v="885" actId="1076"/>
          <ac:spMkLst>
            <pc:docMk/>
            <pc:sldMk cId="2750312868" sldId="388"/>
            <ac:spMk id="4" creationId="{A88CC646-9E91-4B32-AD32-091670D52A55}"/>
          </ac:spMkLst>
        </pc:spChg>
        <pc:graphicFrameChg chg="mod modGraphic">
          <ac:chgData name="Tegischer Lukas" userId="f78daebb-0565-485c-bd0e-1cd035e796ff" providerId="ADAL" clId="{FDD44131-7DAA-4D66-9E7D-67B7995B255E}" dt="2022-04-11T16:42:08.013" v="886" actId="1076"/>
          <ac:graphicFrameMkLst>
            <pc:docMk/>
            <pc:sldMk cId="2750312868" sldId="388"/>
            <ac:graphicFrameMk id="5" creationId="{405D672D-83C3-467B-95A6-CC8372FD4B15}"/>
          </ac:graphicFrameMkLst>
        </pc:graphicFrameChg>
      </pc:sldChg>
      <pc:sldChg chg="addSp delSp modSp add mod addAnim delAnim modAnim">
        <pc:chgData name="Tegischer Lukas" userId="f78daebb-0565-485c-bd0e-1cd035e796ff" providerId="ADAL" clId="{FDD44131-7DAA-4D66-9E7D-67B7995B255E}" dt="2022-04-11T16:36:45.850" v="766" actId="478"/>
        <pc:sldMkLst>
          <pc:docMk/>
          <pc:sldMk cId="2376582050" sldId="389"/>
        </pc:sldMkLst>
        <pc:spChg chg="del mod">
          <ac:chgData name="Tegischer Lukas" userId="f78daebb-0565-485c-bd0e-1cd035e796ff" providerId="ADAL" clId="{FDD44131-7DAA-4D66-9E7D-67B7995B255E}" dt="2022-04-11T16:35:27.793" v="742"/>
          <ac:spMkLst>
            <pc:docMk/>
            <pc:sldMk cId="2376582050" sldId="389"/>
            <ac:spMk id="4" creationId="{23994922-00A3-43FE-A1D2-DC3C43171571}"/>
          </ac:spMkLst>
        </pc:spChg>
        <pc:spChg chg="mod">
          <ac:chgData name="Tegischer Lukas" userId="f78daebb-0565-485c-bd0e-1cd035e796ff" providerId="ADAL" clId="{FDD44131-7DAA-4D66-9E7D-67B7995B255E}" dt="2022-04-11T16:35:27.423" v="740" actId="1076"/>
          <ac:spMkLst>
            <pc:docMk/>
            <pc:sldMk cId="2376582050" sldId="389"/>
            <ac:spMk id="5" creationId="{24887CA5-AC85-4C90-91AB-570424EB53D4}"/>
          </ac:spMkLst>
        </pc:spChg>
        <pc:spChg chg="add mod">
          <ac:chgData name="Tegischer Lukas" userId="f78daebb-0565-485c-bd0e-1cd035e796ff" providerId="ADAL" clId="{FDD44131-7DAA-4D66-9E7D-67B7995B255E}" dt="2022-04-11T16:35:35.173" v="746" actId="1076"/>
          <ac:spMkLst>
            <pc:docMk/>
            <pc:sldMk cId="2376582050" sldId="389"/>
            <ac:spMk id="6" creationId="{D5F47B30-EA97-41E3-BA32-C7355BA4C4DF}"/>
          </ac:spMkLst>
        </pc:spChg>
        <pc:spChg chg="add del mod">
          <ac:chgData name="Tegischer Lukas" userId="f78daebb-0565-485c-bd0e-1cd035e796ff" providerId="ADAL" clId="{FDD44131-7DAA-4D66-9E7D-67B7995B255E}" dt="2022-04-11T16:36:45.850" v="766" actId="478"/>
          <ac:spMkLst>
            <pc:docMk/>
            <pc:sldMk cId="2376582050" sldId="389"/>
            <ac:spMk id="7" creationId="{9B1FF008-B53C-479A-B6C3-6E0CFE84664F}"/>
          </ac:spMkLst>
        </pc:spChg>
        <pc:spChg chg="add mod">
          <ac:chgData name="Tegischer Lukas" userId="f78daebb-0565-485c-bd0e-1cd035e796ff" providerId="ADAL" clId="{FDD44131-7DAA-4D66-9E7D-67B7995B255E}" dt="2022-04-11T16:36:43.670" v="764" actId="6549"/>
          <ac:spMkLst>
            <pc:docMk/>
            <pc:sldMk cId="2376582050" sldId="389"/>
            <ac:spMk id="9" creationId="{F0558C7D-7117-4407-9EAE-973FF067BF77}"/>
          </ac:spMkLst>
        </pc:spChg>
      </pc:sldChg>
      <pc:sldChg chg="addSp delSp modSp add mod delAnim modAnim">
        <pc:chgData name="Tegischer Lukas" userId="f78daebb-0565-485c-bd0e-1cd035e796ff" providerId="ADAL" clId="{FDD44131-7DAA-4D66-9E7D-67B7995B255E}" dt="2022-04-11T16:44:04.168" v="915"/>
        <pc:sldMkLst>
          <pc:docMk/>
          <pc:sldMk cId="181065231" sldId="390"/>
        </pc:sldMkLst>
        <pc:spChg chg="del">
          <ac:chgData name="Tegischer Lukas" userId="f78daebb-0565-485c-bd0e-1cd035e796ff" providerId="ADAL" clId="{FDD44131-7DAA-4D66-9E7D-67B7995B255E}" dt="2022-04-11T16:37:37.234" v="785" actId="478"/>
          <ac:spMkLst>
            <pc:docMk/>
            <pc:sldMk cId="181065231" sldId="390"/>
            <ac:spMk id="6" creationId="{28712077-FC04-4465-A745-3C4E6DFAC87D}"/>
          </ac:spMkLst>
        </pc:spChg>
        <pc:spChg chg="del">
          <ac:chgData name="Tegischer Lukas" userId="f78daebb-0565-485c-bd0e-1cd035e796ff" providerId="ADAL" clId="{FDD44131-7DAA-4D66-9E7D-67B7995B255E}" dt="2022-04-11T16:37:36.765" v="784" actId="478"/>
          <ac:spMkLst>
            <pc:docMk/>
            <pc:sldMk cId="181065231" sldId="390"/>
            <ac:spMk id="7" creationId="{641A8DDF-ED42-44BF-B65B-01FEA6AB853D}"/>
          </ac:spMkLst>
        </pc:spChg>
        <pc:spChg chg="add mod">
          <ac:chgData name="Tegischer Lukas" userId="f78daebb-0565-485c-bd0e-1cd035e796ff" providerId="ADAL" clId="{FDD44131-7DAA-4D66-9E7D-67B7995B255E}" dt="2022-04-11T16:37:58.179" v="793" actId="20577"/>
          <ac:spMkLst>
            <pc:docMk/>
            <pc:sldMk cId="181065231" sldId="390"/>
            <ac:spMk id="8" creationId="{37A08C2A-6789-40D4-A08B-E52FFF3E6DCA}"/>
          </ac:spMkLst>
        </pc:spChg>
        <pc:spChg chg="del">
          <ac:chgData name="Tegischer Lukas" userId="f78daebb-0565-485c-bd0e-1cd035e796ff" providerId="ADAL" clId="{FDD44131-7DAA-4D66-9E7D-67B7995B255E}" dt="2022-04-11T16:37:35.759" v="783" actId="478"/>
          <ac:spMkLst>
            <pc:docMk/>
            <pc:sldMk cId="181065231" sldId="390"/>
            <ac:spMk id="9" creationId="{8BACB33F-42CE-470A-8D89-AE62E871BA4B}"/>
          </ac:spMkLst>
        </pc:spChg>
      </pc:sldChg>
      <pc:sldChg chg="addSp delSp modSp add mod">
        <pc:chgData name="Tegischer Lukas" userId="f78daebb-0565-485c-bd0e-1cd035e796ff" providerId="ADAL" clId="{FDD44131-7DAA-4D66-9E7D-67B7995B255E}" dt="2022-04-11T16:38:25.572" v="800" actId="1076"/>
        <pc:sldMkLst>
          <pc:docMk/>
          <pc:sldMk cId="3765551445" sldId="391"/>
        </pc:sldMkLst>
        <pc:spChg chg="add mod">
          <ac:chgData name="Tegischer Lukas" userId="f78daebb-0565-485c-bd0e-1cd035e796ff" providerId="ADAL" clId="{FDD44131-7DAA-4D66-9E7D-67B7995B255E}" dt="2022-04-11T16:38:25.572" v="800" actId="1076"/>
          <ac:spMkLst>
            <pc:docMk/>
            <pc:sldMk cId="3765551445" sldId="391"/>
            <ac:spMk id="5" creationId="{6B1C3D4A-A769-4C3C-B3F8-979DBCB711A9}"/>
          </ac:spMkLst>
        </pc:spChg>
        <pc:spChg chg="del">
          <ac:chgData name="Tegischer Lukas" userId="f78daebb-0565-485c-bd0e-1cd035e796ff" providerId="ADAL" clId="{FDD44131-7DAA-4D66-9E7D-67B7995B255E}" dt="2022-04-11T16:38:14.963" v="795" actId="478"/>
          <ac:spMkLst>
            <pc:docMk/>
            <pc:sldMk cId="3765551445" sldId="391"/>
            <ac:spMk id="8" creationId="{37A08C2A-6789-40D4-A08B-E52FFF3E6DCA}"/>
          </ac:spMkLst>
        </pc:spChg>
      </pc:sldChg>
      <pc:sldChg chg="addSp delSp modSp add mod delAnim">
        <pc:chgData name="Tegischer Lukas" userId="f78daebb-0565-485c-bd0e-1cd035e796ff" providerId="ADAL" clId="{FDD44131-7DAA-4D66-9E7D-67B7995B255E}" dt="2022-04-11T16:40:00.054" v="850" actId="1076"/>
        <pc:sldMkLst>
          <pc:docMk/>
          <pc:sldMk cId="3212391464" sldId="392"/>
        </pc:sldMkLst>
        <pc:spChg chg="mod">
          <ac:chgData name="Tegischer Lukas" userId="f78daebb-0565-485c-bd0e-1cd035e796ff" providerId="ADAL" clId="{FDD44131-7DAA-4D66-9E7D-67B7995B255E}" dt="2022-04-11T16:40:00.054" v="850" actId="1076"/>
          <ac:spMkLst>
            <pc:docMk/>
            <pc:sldMk cId="3212391464" sldId="392"/>
            <ac:spMk id="4" creationId="{23994922-00A3-43FE-A1D2-DC3C43171571}"/>
          </ac:spMkLst>
        </pc:spChg>
        <pc:spChg chg="del">
          <ac:chgData name="Tegischer Lukas" userId="f78daebb-0565-485c-bd0e-1cd035e796ff" providerId="ADAL" clId="{FDD44131-7DAA-4D66-9E7D-67B7995B255E}" dt="2022-04-11T16:39:49.059" v="845" actId="478"/>
          <ac:spMkLst>
            <pc:docMk/>
            <pc:sldMk cId="3212391464" sldId="392"/>
            <ac:spMk id="5" creationId="{24887CA5-AC85-4C90-91AB-570424EB53D4}"/>
          </ac:spMkLst>
        </pc:spChg>
        <pc:spChg chg="add mod">
          <ac:chgData name="Tegischer Lukas" userId="f78daebb-0565-485c-bd0e-1cd035e796ff" providerId="ADAL" clId="{FDD44131-7DAA-4D66-9E7D-67B7995B255E}" dt="2022-04-11T16:39:57.619" v="849" actId="1076"/>
          <ac:spMkLst>
            <pc:docMk/>
            <pc:sldMk cId="3212391464" sldId="392"/>
            <ac:spMk id="6" creationId="{C835939F-74F5-49AC-BB8C-ED93043F3EFC}"/>
          </ac:spMkLst>
        </pc:spChg>
      </pc:sldChg>
      <pc:sldChg chg="add del">
        <pc:chgData name="Tegischer Lukas" userId="f78daebb-0565-485c-bd0e-1cd035e796ff" providerId="ADAL" clId="{FDD44131-7DAA-4D66-9E7D-67B7995B255E}" dt="2022-04-11T16:40:22.387" v="851" actId="47"/>
        <pc:sldMkLst>
          <pc:docMk/>
          <pc:sldMk cId="2574933781" sldId="393"/>
        </pc:sldMkLst>
      </pc:sldChg>
      <pc:sldChg chg="addSp delSp modSp add mod delAnim">
        <pc:chgData name="Tegischer Lukas" userId="f78daebb-0565-485c-bd0e-1cd035e796ff" providerId="ADAL" clId="{FDD44131-7DAA-4D66-9E7D-67B7995B255E}" dt="2022-04-11T16:40:32.105" v="858" actId="14100"/>
        <pc:sldMkLst>
          <pc:docMk/>
          <pc:sldMk cId="2739579911" sldId="394"/>
        </pc:sldMkLst>
        <pc:spChg chg="del">
          <ac:chgData name="Tegischer Lukas" userId="f78daebb-0565-485c-bd0e-1cd035e796ff" providerId="ADAL" clId="{FDD44131-7DAA-4D66-9E7D-67B7995B255E}" dt="2022-04-11T16:40:25.799" v="854" actId="478"/>
          <ac:spMkLst>
            <pc:docMk/>
            <pc:sldMk cId="2739579911" sldId="394"/>
            <ac:spMk id="6" creationId="{28712077-FC04-4465-A745-3C4E6DFAC87D}"/>
          </ac:spMkLst>
        </pc:spChg>
        <pc:spChg chg="del">
          <ac:chgData name="Tegischer Lukas" userId="f78daebb-0565-485c-bd0e-1cd035e796ff" providerId="ADAL" clId="{FDD44131-7DAA-4D66-9E7D-67B7995B255E}" dt="2022-04-11T16:40:24.443" v="852" actId="478"/>
          <ac:spMkLst>
            <pc:docMk/>
            <pc:sldMk cId="2739579911" sldId="394"/>
            <ac:spMk id="7" creationId="{641A8DDF-ED42-44BF-B65B-01FEA6AB853D}"/>
          </ac:spMkLst>
        </pc:spChg>
        <pc:spChg chg="add mod">
          <ac:chgData name="Tegischer Lukas" userId="f78daebb-0565-485c-bd0e-1cd035e796ff" providerId="ADAL" clId="{FDD44131-7DAA-4D66-9E7D-67B7995B255E}" dt="2022-04-11T16:40:32.105" v="858" actId="14100"/>
          <ac:spMkLst>
            <pc:docMk/>
            <pc:sldMk cId="2739579911" sldId="394"/>
            <ac:spMk id="8" creationId="{F7B169F1-A273-4D50-BD91-D46DD2770E8C}"/>
          </ac:spMkLst>
        </pc:spChg>
        <pc:spChg chg="del">
          <ac:chgData name="Tegischer Lukas" userId="f78daebb-0565-485c-bd0e-1cd035e796ff" providerId="ADAL" clId="{FDD44131-7DAA-4D66-9E7D-67B7995B255E}" dt="2022-04-11T16:40:25.200" v="853" actId="478"/>
          <ac:spMkLst>
            <pc:docMk/>
            <pc:sldMk cId="2739579911" sldId="394"/>
            <ac:spMk id="9" creationId="{8BACB33F-42CE-470A-8D89-AE62E871BA4B}"/>
          </ac:spMkLst>
        </pc:spChg>
      </pc:sldChg>
      <pc:sldChg chg="add del">
        <pc:chgData name="Tegischer Lukas" userId="f78daebb-0565-485c-bd0e-1cd035e796ff" providerId="ADAL" clId="{FDD44131-7DAA-4D66-9E7D-67B7995B255E}" dt="2022-04-11T16:40:36.159" v="859" actId="47"/>
        <pc:sldMkLst>
          <pc:docMk/>
          <pc:sldMk cId="974733029" sldId="395"/>
        </pc:sldMkLst>
      </pc:sldChg>
      <pc:sldChg chg="addSp modSp add mod">
        <pc:chgData name="Tegischer Lukas" userId="f78daebb-0565-485c-bd0e-1cd035e796ff" providerId="ADAL" clId="{FDD44131-7DAA-4D66-9E7D-67B7995B255E}" dt="2022-04-11T16:42:20.968" v="888" actId="1076"/>
        <pc:sldMkLst>
          <pc:docMk/>
          <pc:sldMk cId="3441958520" sldId="395"/>
        </pc:sldMkLst>
        <pc:spChg chg="add mod">
          <ac:chgData name="Tegischer Lukas" userId="f78daebb-0565-485c-bd0e-1cd035e796ff" providerId="ADAL" clId="{FDD44131-7DAA-4D66-9E7D-67B7995B255E}" dt="2022-04-11T16:42:20.968" v="888" actId="1076"/>
          <ac:spMkLst>
            <pc:docMk/>
            <pc:sldMk cId="3441958520" sldId="395"/>
            <ac:spMk id="4" creationId="{DD21D03E-A968-4813-81DE-35C61B2B626E}"/>
          </ac:spMkLst>
        </pc:spChg>
        <pc:graphicFrameChg chg="mod modGraphic">
          <ac:chgData name="Tegischer Lukas" userId="f78daebb-0565-485c-bd0e-1cd035e796ff" providerId="ADAL" clId="{FDD44131-7DAA-4D66-9E7D-67B7995B255E}" dt="2022-04-11T16:41:22.684" v="867" actId="1076"/>
          <ac:graphicFrameMkLst>
            <pc:docMk/>
            <pc:sldMk cId="3441958520" sldId="395"/>
            <ac:graphicFrameMk id="5" creationId="{405D672D-83C3-467B-95A6-CC8372FD4B15}"/>
          </ac:graphicFrameMkLst>
        </pc:graphicFrameChg>
      </pc:sldChg>
      <pc:sldChg chg="add del">
        <pc:chgData name="Tegischer Lukas" userId="f78daebb-0565-485c-bd0e-1cd035e796ff" providerId="ADAL" clId="{FDD44131-7DAA-4D66-9E7D-67B7995B255E}" dt="2022-04-11T16:40:36.159" v="859" actId="47"/>
        <pc:sldMkLst>
          <pc:docMk/>
          <pc:sldMk cId="1936102408" sldId="396"/>
        </pc:sldMkLst>
      </pc:sldChg>
      <pc:sldChg chg="add del">
        <pc:chgData name="Tegischer Lukas" userId="f78daebb-0565-485c-bd0e-1cd035e796ff" providerId="ADAL" clId="{FDD44131-7DAA-4D66-9E7D-67B7995B255E}" dt="2022-04-11T16:40:36.159" v="859" actId="47"/>
        <pc:sldMkLst>
          <pc:docMk/>
          <pc:sldMk cId="4220335831" sldId="397"/>
        </pc:sldMkLst>
      </pc:sldChg>
    </pc:docChg>
  </pc:docChgLst>
  <pc:docChgLst>
    <pc:chgData name="Tegischer Lukas" userId="f78daebb-0565-485c-bd0e-1cd035e796ff" providerId="ADAL" clId="{BAEDC589-DEA9-48A9-9E9C-DEED5267528B}"/>
    <pc:docChg chg="undo custSel addSld delSld modSld">
      <pc:chgData name="Tegischer Lukas" userId="f78daebb-0565-485c-bd0e-1cd035e796ff" providerId="ADAL" clId="{BAEDC589-DEA9-48A9-9E9C-DEED5267528B}" dt="2022-04-10T13:38:39.059" v="343" actId="20577"/>
      <pc:docMkLst>
        <pc:docMk/>
      </pc:docMkLst>
      <pc:sldChg chg="modSp mod">
        <pc:chgData name="Tegischer Lukas" userId="f78daebb-0565-485c-bd0e-1cd035e796ff" providerId="ADAL" clId="{BAEDC589-DEA9-48A9-9E9C-DEED5267528B}" dt="2022-04-10T13:26:12.794" v="1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BAEDC589-DEA9-48A9-9E9C-DEED5267528B}" dt="2022-04-10T13:26:12.794" v="1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BAEDC589-DEA9-48A9-9E9C-DEED5267528B}" dt="2022-04-10T13:30:10.254" v="212" actId="207"/>
        <pc:sldMkLst>
          <pc:docMk/>
          <pc:sldMk cId="2738696002" sldId="324"/>
        </pc:sldMkLst>
        <pc:spChg chg="mod">
          <ac:chgData name="Tegischer Lukas" userId="f78daebb-0565-485c-bd0e-1cd035e796ff" providerId="ADAL" clId="{BAEDC589-DEA9-48A9-9E9C-DEED5267528B}" dt="2022-04-10T13:26:43.659" v="65" actId="20577"/>
          <ac:spMkLst>
            <pc:docMk/>
            <pc:sldMk cId="2738696002" sldId="324"/>
            <ac:spMk id="4" creationId="{C427B5BC-E2AB-4596-857C-DA06F86C68EB}"/>
          </ac:spMkLst>
        </pc:spChg>
        <pc:spChg chg="add mod">
          <ac:chgData name="Tegischer Lukas" userId="f78daebb-0565-485c-bd0e-1cd035e796ff" providerId="ADAL" clId="{BAEDC589-DEA9-48A9-9E9C-DEED5267528B}" dt="2022-04-10T13:30:10.254" v="212" actId="207"/>
          <ac:spMkLst>
            <pc:docMk/>
            <pc:sldMk cId="2738696002" sldId="324"/>
            <ac:spMk id="6" creationId="{12B510E9-505E-4F79-B66D-81A6532DED3D}"/>
          </ac:spMkLst>
        </pc:spChg>
        <pc:spChg chg="add mod">
          <ac:chgData name="Tegischer Lukas" userId="f78daebb-0565-485c-bd0e-1cd035e796ff" providerId="ADAL" clId="{BAEDC589-DEA9-48A9-9E9C-DEED5267528B}" dt="2022-04-10T13:28:10.373" v="145" actId="1076"/>
          <ac:spMkLst>
            <pc:docMk/>
            <pc:sldMk cId="2738696002" sldId="324"/>
            <ac:spMk id="8" creationId="{3C8DE921-3EFF-4BC4-ACBD-B417BFCC0517}"/>
          </ac:spMkLst>
        </pc:spChg>
        <pc:spChg chg="add del mod">
          <ac:chgData name="Tegischer Lukas" userId="f78daebb-0565-485c-bd0e-1cd035e796ff" providerId="ADAL" clId="{BAEDC589-DEA9-48A9-9E9C-DEED5267528B}" dt="2022-04-10T13:27:56.324" v="143"/>
          <ac:spMkLst>
            <pc:docMk/>
            <pc:sldMk cId="2738696002" sldId="324"/>
            <ac:spMk id="10" creationId="{C083947C-0E19-492D-A2C0-188F3BA1B607}"/>
          </ac:spMkLst>
        </pc:spChg>
        <pc:spChg chg="del">
          <ac:chgData name="Tegischer Lukas" userId="f78daebb-0565-485c-bd0e-1cd035e796ff" providerId="ADAL" clId="{BAEDC589-DEA9-48A9-9E9C-DEED5267528B}" dt="2022-04-10T13:26:46.601" v="66" actId="478"/>
          <ac:spMkLst>
            <pc:docMk/>
            <pc:sldMk cId="2738696002" sldId="324"/>
            <ac:spMk id="13" creationId="{02F07EE2-5CA4-41C7-B0FA-5F719B73FEEB}"/>
          </ac:spMkLst>
        </pc:spChg>
      </pc:sldChg>
      <pc:sldChg chg="del">
        <pc:chgData name="Tegischer Lukas" userId="f78daebb-0565-485c-bd0e-1cd035e796ff" providerId="ADAL" clId="{BAEDC589-DEA9-48A9-9E9C-DEED5267528B}" dt="2022-04-10T13:33:46.803" v="290" actId="47"/>
        <pc:sldMkLst>
          <pc:docMk/>
          <pc:sldMk cId="986812351" sldId="337"/>
        </pc:sldMkLst>
      </pc:sldChg>
      <pc:sldChg chg="del">
        <pc:chgData name="Tegischer Lukas" userId="f78daebb-0565-485c-bd0e-1cd035e796ff" providerId="ADAL" clId="{BAEDC589-DEA9-48A9-9E9C-DEED5267528B}" dt="2022-04-10T13:33:46.803" v="290" actId="47"/>
        <pc:sldMkLst>
          <pc:docMk/>
          <pc:sldMk cId="1048903968" sldId="338"/>
        </pc:sldMkLst>
      </pc:sldChg>
      <pc:sldChg chg="addSp delSp modSp mod delAnim modAnim">
        <pc:chgData name="Tegischer Lukas" userId="f78daebb-0565-485c-bd0e-1cd035e796ff" providerId="ADAL" clId="{BAEDC589-DEA9-48A9-9E9C-DEED5267528B}" dt="2022-04-10T13:33:40.149" v="288"/>
        <pc:sldMkLst>
          <pc:docMk/>
          <pc:sldMk cId="1245368849" sldId="341"/>
        </pc:sldMkLst>
        <pc:spChg chg="del">
          <ac:chgData name="Tegischer Lukas" userId="f78daebb-0565-485c-bd0e-1cd035e796ff" providerId="ADAL" clId="{BAEDC589-DEA9-48A9-9E9C-DEED5267528B}" dt="2022-04-10T13:32:44.738" v="261" actId="478"/>
          <ac:spMkLst>
            <pc:docMk/>
            <pc:sldMk cId="1245368849" sldId="341"/>
            <ac:spMk id="4" creationId="{C427B5BC-E2AB-4596-857C-DA06F86C68EB}"/>
          </ac:spMkLst>
        </pc:spChg>
        <pc:spChg chg="del">
          <ac:chgData name="Tegischer Lukas" userId="f78daebb-0565-485c-bd0e-1cd035e796ff" providerId="ADAL" clId="{BAEDC589-DEA9-48A9-9E9C-DEED5267528B}" dt="2022-04-10T13:32:42.237" v="260" actId="478"/>
          <ac:spMkLst>
            <pc:docMk/>
            <pc:sldMk cId="1245368849" sldId="341"/>
            <ac:spMk id="6" creationId="{8B6C73EE-7740-4146-854B-B5F6983C89C9}"/>
          </ac:spMkLst>
        </pc:spChg>
        <pc:spChg chg="del">
          <ac:chgData name="Tegischer Lukas" userId="f78daebb-0565-485c-bd0e-1cd035e796ff" providerId="ADAL" clId="{BAEDC589-DEA9-48A9-9E9C-DEED5267528B}" dt="2022-04-10T13:32:44.738" v="261" actId="478"/>
          <ac:spMkLst>
            <pc:docMk/>
            <pc:sldMk cId="1245368849" sldId="341"/>
            <ac:spMk id="7" creationId="{B3901B15-0B24-444B-A341-8F18C113F714}"/>
          </ac:spMkLst>
        </pc:spChg>
        <pc:spChg chg="add mod">
          <ac:chgData name="Tegischer Lukas" userId="f78daebb-0565-485c-bd0e-1cd035e796ff" providerId="ADAL" clId="{BAEDC589-DEA9-48A9-9E9C-DEED5267528B}" dt="2022-04-10T13:32:49.324" v="264" actId="1076"/>
          <ac:spMkLst>
            <pc:docMk/>
            <pc:sldMk cId="1245368849" sldId="341"/>
            <ac:spMk id="8" creationId="{A2E8E4F8-C20D-43F1-A032-98CBF3779427}"/>
          </ac:spMkLst>
        </pc:spChg>
        <pc:spChg chg="del">
          <ac:chgData name="Tegischer Lukas" userId="f78daebb-0565-485c-bd0e-1cd035e796ff" providerId="ADAL" clId="{BAEDC589-DEA9-48A9-9E9C-DEED5267528B}" dt="2022-04-10T13:32:45.744" v="262" actId="478"/>
          <ac:spMkLst>
            <pc:docMk/>
            <pc:sldMk cId="1245368849" sldId="341"/>
            <ac:spMk id="9" creationId="{59D9F288-9CB8-4E56-814D-0EA3ABD79342}"/>
          </ac:spMkLst>
        </pc:spChg>
        <pc:spChg chg="add mod">
          <ac:chgData name="Tegischer Lukas" userId="f78daebb-0565-485c-bd0e-1cd035e796ff" providerId="ADAL" clId="{BAEDC589-DEA9-48A9-9E9C-DEED5267528B}" dt="2022-04-10T13:33:27.455" v="286" actId="20577"/>
          <ac:spMkLst>
            <pc:docMk/>
            <pc:sldMk cId="1245368849" sldId="341"/>
            <ac:spMk id="11" creationId="{9E04BA44-95E0-4577-8420-B318E71D6D1B}"/>
          </ac:spMkLst>
        </pc:spChg>
        <pc:graphicFrameChg chg="add del mod modGraphic">
          <ac:chgData name="Tegischer Lukas" userId="f78daebb-0565-485c-bd0e-1cd035e796ff" providerId="ADAL" clId="{BAEDC589-DEA9-48A9-9E9C-DEED5267528B}" dt="2022-04-10T13:33:22.154" v="279" actId="478"/>
          <ac:graphicFrameMkLst>
            <pc:docMk/>
            <pc:sldMk cId="1245368849" sldId="341"/>
            <ac:graphicFrameMk id="3" creationId="{73F24D42-7744-4970-8404-FA02A6900DCE}"/>
          </ac:graphicFrameMkLst>
        </pc:graphicFrameChg>
      </pc:sldChg>
      <pc:sldChg chg="del">
        <pc:chgData name="Tegischer Lukas" userId="f78daebb-0565-485c-bd0e-1cd035e796ff" providerId="ADAL" clId="{BAEDC589-DEA9-48A9-9E9C-DEED5267528B}" dt="2022-04-10T13:33:46.803" v="290" actId="47"/>
        <pc:sldMkLst>
          <pc:docMk/>
          <pc:sldMk cId="3198157009" sldId="342"/>
        </pc:sldMkLst>
      </pc:sldChg>
      <pc:sldChg chg="del">
        <pc:chgData name="Tegischer Lukas" userId="f78daebb-0565-485c-bd0e-1cd035e796ff" providerId="ADAL" clId="{BAEDC589-DEA9-48A9-9E9C-DEED5267528B}" dt="2022-04-10T13:33:46.803" v="290" actId="47"/>
        <pc:sldMkLst>
          <pc:docMk/>
          <pc:sldMk cId="3056743295" sldId="343"/>
        </pc:sldMkLst>
      </pc:sldChg>
      <pc:sldChg chg="del">
        <pc:chgData name="Tegischer Lukas" userId="f78daebb-0565-485c-bd0e-1cd035e796ff" providerId="ADAL" clId="{BAEDC589-DEA9-48A9-9E9C-DEED5267528B}" dt="2022-04-10T13:33:46.803" v="290" actId="47"/>
        <pc:sldMkLst>
          <pc:docMk/>
          <pc:sldMk cId="2760376477" sldId="344"/>
        </pc:sldMkLst>
      </pc:sldChg>
      <pc:sldChg chg="del">
        <pc:chgData name="Tegischer Lukas" userId="f78daebb-0565-485c-bd0e-1cd035e796ff" providerId="ADAL" clId="{BAEDC589-DEA9-48A9-9E9C-DEED5267528B}" dt="2022-04-10T13:33:46.803" v="290" actId="47"/>
        <pc:sldMkLst>
          <pc:docMk/>
          <pc:sldMk cId="2919697873" sldId="345"/>
        </pc:sldMkLst>
      </pc:sldChg>
      <pc:sldChg chg="del">
        <pc:chgData name="Tegischer Lukas" userId="f78daebb-0565-485c-bd0e-1cd035e796ff" providerId="ADAL" clId="{BAEDC589-DEA9-48A9-9E9C-DEED5267528B}" dt="2022-04-10T13:33:46.803" v="290" actId="47"/>
        <pc:sldMkLst>
          <pc:docMk/>
          <pc:sldMk cId="1165330524" sldId="346"/>
        </pc:sldMkLst>
      </pc:sldChg>
      <pc:sldChg chg="del">
        <pc:chgData name="Tegischer Lukas" userId="f78daebb-0565-485c-bd0e-1cd035e796ff" providerId="ADAL" clId="{BAEDC589-DEA9-48A9-9E9C-DEED5267528B}" dt="2022-04-10T13:33:46.803" v="290" actId="47"/>
        <pc:sldMkLst>
          <pc:docMk/>
          <pc:sldMk cId="3229890011" sldId="347"/>
        </pc:sldMkLst>
      </pc:sldChg>
      <pc:sldChg chg="addSp delSp modSp add mod modAnim">
        <pc:chgData name="Tegischer Lukas" userId="f78daebb-0565-485c-bd0e-1cd035e796ff" providerId="ADAL" clId="{BAEDC589-DEA9-48A9-9E9C-DEED5267528B}" dt="2022-04-10T13:29:42.321" v="201"/>
        <pc:sldMkLst>
          <pc:docMk/>
          <pc:sldMk cId="3785642135" sldId="348"/>
        </pc:sldMkLst>
        <pc:spChg chg="del mod">
          <ac:chgData name="Tegischer Lukas" userId="f78daebb-0565-485c-bd0e-1cd035e796ff" providerId="ADAL" clId="{BAEDC589-DEA9-48A9-9E9C-DEED5267528B}" dt="2022-04-10T13:28:16.316" v="148" actId="478"/>
          <ac:spMkLst>
            <pc:docMk/>
            <pc:sldMk cId="3785642135" sldId="348"/>
            <ac:spMk id="6" creationId="{12B510E9-505E-4F79-B66D-81A6532DED3D}"/>
          </ac:spMkLst>
        </pc:spChg>
        <pc:spChg chg="add mod">
          <ac:chgData name="Tegischer Lukas" userId="f78daebb-0565-485c-bd0e-1cd035e796ff" providerId="ADAL" clId="{BAEDC589-DEA9-48A9-9E9C-DEED5267528B}" dt="2022-04-10T13:29:09.463" v="189" actId="20577"/>
          <ac:spMkLst>
            <pc:docMk/>
            <pc:sldMk cId="3785642135" sldId="348"/>
            <ac:spMk id="7" creationId="{AD161D27-AD36-41CB-85A2-EA077D6424E7}"/>
          </ac:spMkLst>
        </pc:spChg>
        <pc:spChg chg="add mod">
          <ac:chgData name="Tegischer Lukas" userId="f78daebb-0565-485c-bd0e-1cd035e796ff" providerId="ADAL" clId="{BAEDC589-DEA9-48A9-9E9C-DEED5267528B}" dt="2022-04-10T13:29:39.424" v="200" actId="1076"/>
          <ac:spMkLst>
            <pc:docMk/>
            <pc:sldMk cId="3785642135" sldId="348"/>
            <ac:spMk id="9" creationId="{6C9A42D4-FC0E-48DD-B16C-C0A5F58062E7}"/>
          </ac:spMkLst>
        </pc:spChg>
      </pc:sldChg>
      <pc:sldChg chg="addSp delSp modSp add mod delAnim modAnim">
        <pc:chgData name="Tegischer Lukas" userId="f78daebb-0565-485c-bd0e-1cd035e796ff" providerId="ADAL" clId="{BAEDC589-DEA9-48A9-9E9C-DEED5267528B}" dt="2022-04-10T13:32:31.889" v="259"/>
        <pc:sldMkLst>
          <pc:docMk/>
          <pc:sldMk cId="3248617293" sldId="349"/>
        </pc:sldMkLst>
        <pc:spChg chg="del">
          <ac:chgData name="Tegischer Lukas" userId="f78daebb-0565-485c-bd0e-1cd035e796ff" providerId="ADAL" clId="{BAEDC589-DEA9-48A9-9E9C-DEED5267528B}" dt="2022-04-10T13:29:46.229" v="204" actId="478"/>
          <ac:spMkLst>
            <pc:docMk/>
            <pc:sldMk cId="3248617293" sldId="349"/>
            <ac:spMk id="7" creationId="{AD161D27-AD36-41CB-85A2-EA077D6424E7}"/>
          </ac:spMkLst>
        </pc:spChg>
        <pc:spChg chg="del">
          <ac:chgData name="Tegischer Lukas" userId="f78daebb-0565-485c-bd0e-1cd035e796ff" providerId="ADAL" clId="{BAEDC589-DEA9-48A9-9E9C-DEED5267528B}" dt="2022-04-10T13:29:53.509" v="206" actId="478"/>
          <ac:spMkLst>
            <pc:docMk/>
            <pc:sldMk cId="3248617293" sldId="349"/>
            <ac:spMk id="8" creationId="{3C8DE921-3EFF-4BC4-ACBD-B417BFCC0517}"/>
          </ac:spMkLst>
        </pc:spChg>
        <pc:spChg chg="del">
          <ac:chgData name="Tegischer Lukas" userId="f78daebb-0565-485c-bd0e-1cd035e796ff" providerId="ADAL" clId="{BAEDC589-DEA9-48A9-9E9C-DEED5267528B}" dt="2022-04-10T13:29:45.500" v="203" actId="478"/>
          <ac:spMkLst>
            <pc:docMk/>
            <pc:sldMk cId="3248617293" sldId="349"/>
            <ac:spMk id="9" creationId="{6C9A42D4-FC0E-48DD-B16C-C0A5F58062E7}"/>
          </ac:spMkLst>
        </pc:spChg>
        <pc:spChg chg="add mod">
          <ac:chgData name="Tegischer Lukas" userId="f78daebb-0565-485c-bd0e-1cd035e796ff" providerId="ADAL" clId="{BAEDC589-DEA9-48A9-9E9C-DEED5267528B}" dt="2022-04-10T13:30:18.025" v="214" actId="207"/>
          <ac:spMkLst>
            <pc:docMk/>
            <pc:sldMk cId="3248617293" sldId="349"/>
            <ac:spMk id="10" creationId="{8B90FBEA-4E30-4FEF-8101-93C35A2942DA}"/>
          </ac:spMkLst>
        </pc:spChg>
        <pc:spChg chg="add mod">
          <ac:chgData name="Tegischer Lukas" userId="f78daebb-0565-485c-bd0e-1cd035e796ff" providerId="ADAL" clId="{BAEDC589-DEA9-48A9-9E9C-DEED5267528B}" dt="2022-04-10T13:32:29.961" v="258" actId="207"/>
          <ac:spMkLst>
            <pc:docMk/>
            <pc:sldMk cId="3248617293" sldId="349"/>
            <ac:spMk id="11" creationId="{A8945FB0-B0BB-4115-978F-172FC6555F24}"/>
          </ac:spMkLst>
        </pc:spChg>
        <pc:graphicFrameChg chg="add mod modGraphic">
          <ac:chgData name="Tegischer Lukas" userId="f78daebb-0565-485c-bd0e-1cd035e796ff" providerId="ADAL" clId="{BAEDC589-DEA9-48A9-9E9C-DEED5267528B}" dt="2022-04-10T13:31:53.518" v="243" actId="14100"/>
          <ac:graphicFrameMkLst>
            <pc:docMk/>
            <pc:sldMk cId="3248617293" sldId="349"/>
            <ac:graphicFrameMk id="3" creationId="{430DF218-FE20-48C2-A1C3-1CC387ABFB8E}"/>
          </ac:graphicFrameMkLst>
        </pc:graphicFrameChg>
      </pc:sldChg>
      <pc:sldChg chg="addSp delSp modSp add mod delAnim">
        <pc:chgData name="Tegischer Lukas" userId="f78daebb-0565-485c-bd0e-1cd035e796ff" providerId="ADAL" clId="{BAEDC589-DEA9-48A9-9E9C-DEED5267528B}" dt="2022-04-10T13:34:41.728" v="312" actId="20577"/>
        <pc:sldMkLst>
          <pc:docMk/>
          <pc:sldMk cId="3807913917" sldId="350"/>
        </pc:sldMkLst>
        <pc:spChg chg="add mod">
          <ac:chgData name="Tegischer Lukas" userId="f78daebb-0565-485c-bd0e-1cd035e796ff" providerId="ADAL" clId="{BAEDC589-DEA9-48A9-9E9C-DEED5267528B}" dt="2022-04-10T13:34:05.719" v="295" actId="14100"/>
          <ac:spMkLst>
            <pc:docMk/>
            <pc:sldMk cId="3807913917" sldId="350"/>
            <ac:spMk id="6" creationId="{CDB9878E-9F25-4BCD-AC3D-3EB51994D15C}"/>
          </ac:spMkLst>
        </pc:spChg>
        <pc:spChg chg="del">
          <ac:chgData name="Tegischer Lukas" userId="f78daebb-0565-485c-bd0e-1cd035e796ff" providerId="ADAL" clId="{BAEDC589-DEA9-48A9-9E9C-DEED5267528B}" dt="2022-04-10T13:33:59.098" v="291" actId="478"/>
          <ac:spMkLst>
            <pc:docMk/>
            <pc:sldMk cId="3807913917" sldId="350"/>
            <ac:spMk id="8" creationId="{A2E8E4F8-C20D-43F1-A032-98CBF3779427}"/>
          </ac:spMkLst>
        </pc:spChg>
        <pc:spChg chg="add mod">
          <ac:chgData name="Tegischer Lukas" userId="f78daebb-0565-485c-bd0e-1cd035e796ff" providerId="ADAL" clId="{BAEDC589-DEA9-48A9-9E9C-DEED5267528B}" dt="2022-04-10T13:34:24.477" v="304" actId="20577"/>
          <ac:spMkLst>
            <pc:docMk/>
            <pc:sldMk cId="3807913917" sldId="350"/>
            <ac:spMk id="9" creationId="{AD6DB09A-345D-4833-97CC-D2B02885BF05}"/>
          </ac:spMkLst>
        </pc:spChg>
        <pc:spChg chg="add mod">
          <ac:chgData name="Tegischer Lukas" userId="f78daebb-0565-485c-bd0e-1cd035e796ff" providerId="ADAL" clId="{BAEDC589-DEA9-48A9-9E9C-DEED5267528B}" dt="2022-04-10T13:34:41.728" v="312" actId="20577"/>
          <ac:spMkLst>
            <pc:docMk/>
            <pc:sldMk cId="3807913917" sldId="350"/>
            <ac:spMk id="10" creationId="{D9A7C92E-FB61-4A99-B0E7-C731D2F04BB5}"/>
          </ac:spMkLst>
        </pc:spChg>
        <pc:spChg chg="del">
          <ac:chgData name="Tegischer Lukas" userId="f78daebb-0565-485c-bd0e-1cd035e796ff" providerId="ADAL" clId="{BAEDC589-DEA9-48A9-9E9C-DEED5267528B}" dt="2022-04-10T13:34:00.454" v="292" actId="478"/>
          <ac:spMkLst>
            <pc:docMk/>
            <pc:sldMk cId="3807913917" sldId="350"/>
            <ac:spMk id="11" creationId="{9E04BA44-95E0-4577-8420-B318E71D6D1B}"/>
          </ac:spMkLst>
        </pc:spChg>
      </pc:sldChg>
      <pc:sldChg chg="addSp delSp modSp add mod">
        <pc:chgData name="Tegischer Lukas" userId="f78daebb-0565-485c-bd0e-1cd035e796ff" providerId="ADAL" clId="{BAEDC589-DEA9-48A9-9E9C-DEED5267528B}" dt="2022-04-10T13:35:26.382" v="328" actId="20577"/>
        <pc:sldMkLst>
          <pc:docMk/>
          <pc:sldMk cId="2842384496" sldId="351"/>
        </pc:sldMkLst>
        <pc:spChg chg="del">
          <ac:chgData name="Tegischer Lukas" userId="f78daebb-0565-485c-bd0e-1cd035e796ff" providerId="ADAL" clId="{BAEDC589-DEA9-48A9-9E9C-DEED5267528B}" dt="2022-04-10T13:34:56.630" v="316" actId="478"/>
          <ac:spMkLst>
            <pc:docMk/>
            <pc:sldMk cId="2842384496" sldId="351"/>
            <ac:spMk id="6" creationId="{CDB9878E-9F25-4BCD-AC3D-3EB51994D15C}"/>
          </ac:spMkLst>
        </pc:spChg>
        <pc:spChg chg="add mod">
          <ac:chgData name="Tegischer Lukas" userId="f78daebb-0565-485c-bd0e-1cd035e796ff" providerId="ADAL" clId="{BAEDC589-DEA9-48A9-9E9C-DEED5267528B}" dt="2022-04-10T13:35:26.382" v="328" actId="20577"/>
          <ac:spMkLst>
            <pc:docMk/>
            <pc:sldMk cId="2842384496" sldId="351"/>
            <ac:spMk id="7" creationId="{902F7CBF-0AE5-4637-AFDE-DB9F8C617CE7}"/>
          </ac:spMkLst>
        </pc:spChg>
        <pc:spChg chg="del">
          <ac:chgData name="Tegischer Lukas" userId="f78daebb-0565-485c-bd0e-1cd035e796ff" providerId="ADAL" clId="{BAEDC589-DEA9-48A9-9E9C-DEED5267528B}" dt="2022-04-10T13:34:55.841" v="315" actId="478"/>
          <ac:spMkLst>
            <pc:docMk/>
            <pc:sldMk cId="2842384496" sldId="351"/>
            <ac:spMk id="9" creationId="{AD6DB09A-345D-4833-97CC-D2B02885BF05}"/>
          </ac:spMkLst>
        </pc:spChg>
        <pc:spChg chg="del">
          <ac:chgData name="Tegischer Lukas" userId="f78daebb-0565-485c-bd0e-1cd035e796ff" providerId="ADAL" clId="{BAEDC589-DEA9-48A9-9E9C-DEED5267528B}" dt="2022-04-10T13:34:55.133" v="314" actId="478"/>
          <ac:spMkLst>
            <pc:docMk/>
            <pc:sldMk cId="2842384496" sldId="351"/>
            <ac:spMk id="10" creationId="{D9A7C92E-FB61-4A99-B0E7-C731D2F04BB5}"/>
          </ac:spMkLst>
        </pc:spChg>
      </pc:sldChg>
      <pc:sldChg chg="addSp delSp modSp add mod modAnim">
        <pc:chgData name="Tegischer Lukas" userId="f78daebb-0565-485c-bd0e-1cd035e796ff" providerId="ADAL" clId="{BAEDC589-DEA9-48A9-9E9C-DEED5267528B}" dt="2022-04-10T13:38:39.059" v="343" actId="20577"/>
        <pc:sldMkLst>
          <pc:docMk/>
          <pc:sldMk cId="125280913" sldId="352"/>
        </pc:sldMkLst>
        <pc:spChg chg="add mod">
          <ac:chgData name="Tegischer Lukas" userId="f78daebb-0565-485c-bd0e-1cd035e796ff" providerId="ADAL" clId="{BAEDC589-DEA9-48A9-9E9C-DEED5267528B}" dt="2022-04-10T13:38:39.059" v="343" actId="20577"/>
          <ac:spMkLst>
            <pc:docMk/>
            <pc:sldMk cId="125280913" sldId="352"/>
            <ac:spMk id="5" creationId="{2BD77433-33E0-49F0-BBB8-04F323E725D3}"/>
          </ac:spMkLst>
        </pc:spChg>
        <pc:spChg chg="del">
          <ac:chgData name="Tegischer Lukas" userId="f78daebb-0565-485c-bd0e-1cd035e796ff" providerId="ADAL" clId="{BAEDC589-DEA9-48A9-9E9C-DEED5267528B}" dt="2022-04-10T13:35:31.989" v="329" actId="478"/>
          <ac:spMkLst>
            <pc:docMk/>
            <pc:sldMk cId="125280913" sldId="352"/>
            <ac:spMk id="7" creationId="{902F7CBF-0AE5-4637-AFDE-DB9F8C617CE7}"/>
          </ac:spMkLst>
        </pc:spChg>
      </pc:sldChg>
    </pc:docChg>
  </pc:docChgLst>
  <pc:docChgLst>
    <pc:chgData name="Tegischer Lukas" userId="f78daebb-0565-485c-bd0e-1cd035e796ff" providerId="ADAL" clId="{1678BBAB-3DFA-4C7E-A690-B2E2F59EBF66}"/>
    <pc:docChg chg="undo custSel addSld delSld modSld sldOrd">
      <pc:chgData name="Tegischer Lukas" userId="f78daebb-0565-485c-bd0e-1cd035e796ff" providerId="ADAL" clId="{1678BBAB-3DFA-4C7E-A690-B2E2F59EBF66}" dt="2022-04-10T16:45:53.847" v="930" actId="20577"/>
      <pc:docMkLst>
        <pc:docMk/>
      </pc:docMkLst>
      <pc:sldChg chg="modSp mod">
        <pc:chgData name="Tegischer Lukas" userId="f78daebb-0565-485c-bd0e-1cd035e796ff" providerId="ADAL" clId="{1678BBAB-3DFA-4C7E-A690-B2E2F59EBF66}" dt="2022-04-10T16:45:53.847" v="930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1678BBAB-3DFA-4C7E-A690-B2E2F59EBF66}" dt="2022-04-10T16:45:53.847" v="930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1678BBAB-3DFA-4C7E-A690-B2E2F59EBF66}" dt="2022-04-10T16:25:29.968" v="81"/>
        <pc:sldMkLst>
          <pc:docMk/>
          <pc:sldMk cId="2738696002" sldId="324"/>
        </pc:sldMkLst>
        <pc:spChg chg="mod">
          <ac:chgData name="Tegischer Lukas" userId="f78daebb-0565-485c-bd0e-1cd035e796ff" providerId="ADAL" clId="{1678BBAB-3DFA-4C7E-A690-B2E2F59EBF66}" dt="2022-04-10T16:25:00.161" v="69" actId="1076"/>
          <ac:spMkLst>
            <pc:docMk/>
            <pc:sldMk cId="2738696002" sldId="324"/>
            <ac:spMk id="4" creationId="{C427B5BC-E2AB-4596-857C-DA06F86C68EB}"/>
          </ac:spMkLst>
        </pc:spChg>
        <pc:spChg chg="del">
          <ac:chgData name="Tegischer Lukas" userId="f78daebb-0565-485c-bd0e-1cd035e796ff" providerId="ADAL" clId="{1678BBAB-3DFA-4C7E-A690-B2E2F59EBF66}" dt="2022-04-10T16:24:15.797" v="49" actId="478"/>
          <ac:spMkLst>
            <pc:docMk/>
            <pc:sldMk cId="2738696002" sldId="324"/>
            <ac:spMk id="6" creationId="{12B510E9-505E-4F79-B66D-81A6532DED3D}"/>
          </ac:spMkLst>
        </pc:spChg>
        <pc:spChg chg="add mod">
          <ac:chgData name="Tegischer Lukas" userId="f78daebb-0565-485c-bd0e-1cd035e796ff" providerId="ADAL" clId="{1678BBAB-3DFA-4C7E-A690-B2E2F59EBF66}" dt="2022-04-10T16:25:00.161" v="69" actId="1076"/>
          <ac:spMkLst>
            <pc:docMk/>
            <pc:sldMk cId="2738696002" sldId="324"/>
            <ac:spMk id="7" creationId="{213206CF-ACA4-41CF-B034-08EE4E885245}"/>
          </ac:spMkLst>
        </pc:spChg>
        <pc:spChg chg="del">
          <ac:chgData name="Tegischer Lukas" userId="f78daebb-0565-485c-bd0e-1cd035e796ff" providerId="ADAL" clId="{1678BBAB-3DFA-4C7E-A690-B2E2F59EBF66}" dt="2022-04-10T16:24:16.526" v="50" actId="478"/>
          <ac:spMkLst>
            <pc:docMk/>
            <pc:sldMk cId="2738696002" sldId="324"/>
            <ac:spMk id="8" creationId="{3C8DE921-3EFF-4BC4-ACBD-B417BFCC0517}"/>
          </ac:spMkLst>
        </pc:spChg>
        <pc:spChg chg="add mod">
          <ac:chgData name="Tegischer Lukas" userId="f78daebb-0565-485c-bd0e-1cd035e796ff" providerId="ADAL" clId="{1678BBAB-3DFA-4C7E-A690-B2E2F59EBF66}" dt="2022-04-10T16:25:00.161" v="69" actId="1076"/>
          <ac:spMkLst>
            <pc:docMk/>
            <pc:sldMk cId="2738696002" sldId="324"/>
            <ac:spMk id="9" creationId="{15A2063E-081E-4674-A610-69575AB1734F}"/>
          </ac:spMkLst>
        </pc:spChg>
        <pc:spChg chg="add mod">
          <ac:chgData name="Tegischer Lukas" userId="f78daebb-0565-485c-bd0e-1cd035e796ff" providerId="ADAL" clId="{1678BBAB-3DFA-4C7E-A690-B2E2F59EBF66}" dt="2022-04-10T16:25:28.009" v="80" actId="208"/>
          <ac:spMkLst>
            <pc:docMk/>
            <pc:sldMk cId="2738696002" sldId="324"/>
            <ac:spMk id="10" creationId="{5B60481B-F72B-4BE1-B8EF-9AF987B410CC}"/>
          </ac:spMkLst>
        </pc:spChg>
        <pc:spChg chg="add mod">
          <ac:chgData name="Tegischer Lukas" userId="f78daebb-0565-485c-bd0e-1cd035e796ff" providerId="ADAL" clId="{1678BBAB-3DFA-4C7E-A690-B2E2F59EBF66}" dt="2022-04-10T16:25:00.161" v="69" actId="1076"/>
          <ac:spMkLst>
            <pc:docMk/>
            <pc:sldMk cId="2738696002" sldId="324"/>
            <ac:spMk id="11" creationId="{B51195F4-149A-4C40-846B-4611E8ED6B0F}"/>
          </ac:spMkLst>
        </pc:spChg>
      </pc:sldChg>
      <pc:sldChg chg="del">
        <pc:chgData name="Tegischer Lukas" userId="f78daebb-0565-485c-bd0e-1cd035e796ff" providerId="ADAL" clId="{1678BBAB-3DFA-4C7E-A690-B2E2F59EBF66}" dt="2022-04-10T16:29:41.708" v="263" actId="47"/>
        <pc:sldMkLst>
          <pc:docMk/>
          <pc:sldMk cId="1245368849" sldId="341"/>
        </pc:sldMkLst>
      </pc:sldChg>
      <pc:sldChg chg="addSp delSp modSp mod delAnim modAnim">
        <pc:chgData name="Tegischer Lukas" userId="f78daebb-0565-485c-bd0e-1cd035e796ff" providerId="ADAL" clId="{1678BBAB-3DFA-4C7E-A690-B2E2F59EBF66}" dt="2022-04-10T16:36:31.171" v="621" actId="20577"/>
        <pc:sldMkLst>
          <pc:docMk/>
          <pc:sldMk cId="3785642135" sldId="348"/>
        </pc:sldMkLst>
        <pc:spChg chg="mod">
          <ac:chgData name="Tegischer Lukas" userId="f78daebb-0565-485c-bd0e-1cd035e796ff" providerId="ADAL" clId="{1678BBAB-3DFA-4C7E-A690-B2E2F59EBF66}" dt="2022-04-10T16:36:31.171" v="621" actId="20577"/>
          <ac:spMkLst>
            <pc:docMk/>
            <pc:sldMk cId="3785642135" sldId="348"/>
            <ac:spMk id="4" creationId="{C427B5BC-E2AB-4596-857C-DA06F86C68EB}"/>
          </ac:spMkLst>
        </pc:spChg>
        <pc:spChg chg="del">
          <ac:chgData name="Tegischer Lukas" userId="f78daebb-0565-485c-bd0e-1cd035e796ff" providerId="ADAL" clId="{1678BBAB-3DFA-4C7E-A690-B2E2F59EBF66}" dt="2022-04-10T16:25:40.853" v="99" actId="478"/>
          <ac:spMkLst>
            <pc:docMk/>
            <pc:sldMk cId="3785642135" sldId="348"/>
            <ac:spMk id="7" creationId="{AD161D27-AD36-41CB-85A2-EA077D6424E7}"/>
          </ac:spMkLst>
        </pc:spChg>
        <pc:spChg chg="del">
          <ac:chgData name="Tegischer Lukas" userId="f78daebb-0565-485c-bd0e-1cd035e796ff" providerId="ADAL" clId="{1678BBAB-3DFA-4C7E-A690-B2E2F59EBF66}" dt="2022-04-10T16:25:39.439" v="98" actId="478"/>
          <ac:spMkLst>
            <pc:docMk/>
            <pc:sldMk cId="3785642135" sldId="348"/>
            <ac:spMk id="8" creationId="{3C8DE921-3EFF-4BC4-ACBD-B417BFCC0517}"/>
          </ac:spMkLst>
        </pc:spChg>
        <pc:spChg chg="del">
          <ac:chgData name="Tegischer Lukas" userId="f78daebb-0565-485c-bd0e-1cd035e796ff" providerId="ADAL" clId="{1678BBAB-3DFA-4C7E-A690-B2E2F59EBF66}" dt="2022-04-10T16:25:40.853" v="99" actId="478"/>
          <ac:spMkLst>
            <pc:docMk/>
            <pc:sldMk cId="3785642135" sldId="348"/>
            <ac:spMk id="9" creationId="{6C9A42D4-FC0E-48DD-B16C-C0A5F58062E7}"/>
          </ac:spMkLst>
        </pc:spChg>
        <pc:spChg chg="add mod">
          <ac:chgData name="Tegischer Lukas" userId="f78daebb-0565-485c-bd0e-1cd035e796ff" providerId="ADAL" clId="{1678BBAB-3DFA-4C7E-A690-B2E2F59EBF66}" dt="2022-04-10T16:27:38.510" v="160" actId="1076"/>
          <ac:spMkLst>
            <pc:docMk/>
            <pc:sldMk cId="3785642135" sldId="348"/>
            <ac:spMk id="10" creationId="{13F33AF2-4B26-4A34-A7C0-B2A95C0AB7B6}"/>
          </ac:spMkLst>
        </pc:spChg>
        <pc:spChg chg="add mod">
          <ac:chgData name="Tegischer Lukas" userId="f78daebb-0565-485c-bd0e-1cd035e796ff" providerId="ADAL" clId="{1678BBAB-3DFA-4C7E-A690-B2E2F59EBF66}" dt="2022-04-10T16:27:38.510" v="160" actId="1076"/>
          <ac:spMkLst>
            <pc:docMk/>
            <pc:sldMk cId="3785642135" sldId="348"/>
            <ac:spMk id="11" creationId="{60A68BB4-C622-4C67-90D8-64EA2E82F01B}"/>
          </ac:spMkLst>
        </pc:spChg>
        <pc:picChg chg="add del mod">
          <ac:chgData name="Tegischer Lukas" userId="f78daebb-0565-485c-bd0e-1cd035e796ff" providerId="ADAL" clId="{1678BBAB-3DFA-4C7E-A690-B2E2F59EBF66}" dt="2022-04-10T16:27:35.339" v="159" actId="478"/>
          <ac:picMkLst>
            <pc:docMk/>
            <pc:sldMk cId="3785642135" sldId="348"/>
            <ac:picMk id="12" creationId="{561A8FB1-0484-4A8E-9658-A202F03541ED}"/>
          </ac:picMkLst>
        </pc:picChg>
      </pc:sldChg>
      <pc:sldChg chg="del">
        <pc:chgData name="Tegischer Lukas" userId="f78daebb-0565-485c-bd0e-1cd035e796ff" providerId="ADAL" clId="{1678BBAB-3DFA-4C7E-A690-B2E2F59EBF66}" dt="2022-04-10T16:29:41.708" v="263" actId="47"/>
        <pc:sldMkLst>
          <pc:docMk/>
          <pc:sldMk cId="3248617293" sldId="349"/>
        </pc:sldMkLst>
      </pc:sldChg>
      <pc:sldChg chg="del">
        <pc:chgData name="Tegischer Lukas" userId="f78daebb-0565-485c-bd0e-1cd035e796ff" providerId="ADAL" clId="{1678BBAB-3DFA-4C7E-A690-B2E2F59EBF66}" dt="2022-04-10T16:29:41.708" v="263" actId="47"/>
        <pc:sldMkLst>
          <pc:docMk/>
          <pc:sldMk cId="3807913917" sldId="350"/>
        </pc:sldMkLst>
      </pc:sldChg>
      <pc:sldChg chg="del">
        <pc:chgData name="Tegischer Lukas" userId="f78daebb-0565-485c-bd0e-1cd035e796ff" providerId="ADAL" clId="{1678BBAB-3DFA-4C7E-A690-B2E2F59EBF66}" dt="2022-04-10T16:29:41.708" v="263" actId="47"/>
        <pc:sldMkLst>
          <pc:docMk/>
          <pc:sldMk cId="2842384496" sldId="351"/>
        </pc:sldMkLst>
      </pc:sldChg>
      <pc:sldChg chg="del">
        <pc:chgData name="Tegischer Lukas" userId="f78daebb-0565-485c-bd0e-1cd035e796ff" providerId="ADAL" clId="{1678BBAB-3DFA-4C7E-A690-B2E2F59EBF66}" dt="2022-04-10T16:29:41.708" v="263" actId="47"/>
        <pc:sldMkLst>
          <pc:docMk/>
          <pc:sldMk cId="125280913" sldId="352"/>
        </pc:sldMkLst>
      </pc:sldChg>
      <pc:sldChg chg="addSp delSp modSp add mod delAnim modAnim">
        <pc:chgData name="Tegischer Lukas" userId="f78daebb-0565-485c-bd0e-1cd035e796ff" providerId="ADAL" clId="{1678BBAB-3DFA-4C7E-A690-B2E2F59EBF66}" dt="2022-04-10T16:28:39.440" v="222" actId="1076"/>
        <pc:sldMkLst>
          <pc:docMk/>
          <pc:sldMk cId="3924277000" sldId="353"/>
        </pc:sldMkLst>
        <pc:spChg chg="mod">
          <ac:chgData name="Tegischer Lukas" userId="f78daebb-0565-485c-bd0e-1cd035e796ff" providerId="ADAL" clId="{1678BBAB-3DFA-4C7E-A690-B2E2F59EBF66}" dt="2022-04-10T16:28:02.438" v="207" actId="20577"/>
          <ac:spMkLst>
            <pc:docMk/>
            <pc:sldMk cId="3924277000" sldId="353"/>
            <ac:spMk id="4" creationId="{C427B5BC-E2AB-4596-857C-DA06F86C68EB}"/>
          </ac:spMkLst>
        </pc:spChg>
        <pc:spChg chg="add mod">
          <ac:chgData name="Tegischer Lukas" userId="f78daebb-0565-485c-bd0e-1cd035e796ff" providerId="ADAL" clId="{1678BBAB-3DFA-4C7E-A690-B2E2F59EBF66}" dt="2022-04-10T16:28:39.440" v="222" actId="1076"/>
          <ac:spMkLst>
            <pc:docMk/>
            <pc:sldMk cId="3924277000" sldId="353"/>
            <ac:spMk id="8" creationId="{40C6ACB1-3402-47CA-905C-853C03A2643B}"/>
          </ac:spMkLst>
        </pc:spChg>
        <pc:spChg chg="del">
          <ac:chgData name="Tegischer Lukas" userId="f78daebb-0565-485c-bd0e-1cd035e796ff" providerId="ADAL" clId="{1678BBAB-3DFA-4C7E-A690-B2E2F59EBF66}" dt="2022-04-10T16:27:51.870" v="191" actId="478"/>
          <ac:spMkLst>
            <pc:docMk/>
            <pc:sldMk cId="3924277000" sldId="353"/>
            <ac:spMk id="10" creationId="{13F33AF2-4B26-4A34-A7C0-B2A95C0AB7B6}"/>
          </ac:spMkLst>
        </pc:spChg>
        <pc:spChg chg="del">
          <ac:chgData name="Tegischer Lukas" userId="f78daebb-0565-485c-bd0e-1cd035e796ff" providerId="ADAL" clId="{1678BBAB-3DFA-4C7E-A690-B2E2F59EBF66}" dt="2022-04-10T16:27:52.889" v="192" actId="478"/>
          <ac:spMkLst>
            <pc:docMk/>
            <pc:sldMk cId="3924277000" sldId="353"/>
            <ac:spMk id="11" creationId="{60A68BB4-C622-4C67-90D8-64EA2E82F01B}"/>
          </ac:spMkLst>
        </pc:spChg>
        <pc:picChg chg="add mod">
          <ac:chgData name="Tegischer Lukas" userId="f78daebb-0565-485c-bd0e-1cd035e796ff" providerId="ADAL" clId="{1678BBAB-3DFA-4C7E-A690-B2E2F59EBF66}" dt="2022-04-10T16:28:09.923" v="211" actId="1076"/>
          <ac:picMkLst>
            <pc:docMk/>
            <pc:sldMk cId="3924277000" sldId="353"/>
            <ac:picMk id="6" creationId="{6C13817F-9367-41ED-A351-9110C68708E9}"/>
          </ac:picMkLst>
        </pc:picChg>
      </pc:sldChg>
      <pc:sldChg chg="addSp delSp modSp add mod delAnim modAnim">
        <pc:chgData name="Tegischer Lukas" userId="f78daebb-0565-485c-bd0e-1cd035e796ff" providerId="ADAL" clId="{1678BBAB-3DFA-4C7E-A690-B2E2F59EBF66}" dt="2022-04-10T16:29:27.353" v="259"/>
        <pc:sldMkLst>
          <pc:docMk/>
          <pc:sldMk cId="1894577095" sldId="354"/>
        </pc:sldMkLst>
        <pc:spChg chg="mod">
          <ac:chgData name="Tegischer Lukas" userId="f78daebb-0565-485c-bd0e-1cd035e796ff" providerId="ADAL" clId="{1678BBAB-3DFA-4C7E-A690-B2E2F59EBF66}" dt="2022-04-10T16:28:52.371" v="242" actId="1076"/>
          <ac:spMkLst>
            <pc:docMk/>
            <pc:sldMk cId="1894577095" sldId="354"/>
            <ac:spMk id="4" creationId="{C427B5BC-E2AB-4596-857C-DA06F86C68EB}"/>
          </ac:spMkLst>
        </pc:spChg>
        <pc:spChg chg="del">
          <ac:chgData name="Tegischer Lukas" userId="f78daebb-0565-485c-bd0e-1cd035e796ff" providerId="ADAL" clId="{1678BBAB-3DFA-4C7E-A690-B2E2F59EBF66}" dt="2022-04-10T16:28:54.285" v="244" actId="478"/>
          <ac:spMkLst>
            <pc:docMk/>
            <pc:sldMk cId="1894577095" sldId="354"/>
            <ac:spMk id="8" creationId="{40C6ACB1-3402-47CA-905C-853C03A2643B}"/>
          </ac:spMkLst>
        </pc:spChg>
        <pc:spChg chg="add mod">
          <ac:chgData name="Tegischer Lukas" userId="f78daebb-0565-485c-bd0e-1cd035e796ff" providerId="ADAL" clId="{1678BBAB-3DFA-4C7E-A690-B2E2F59EBF66}" dt="2022-04-10T16:29:16.759" v="255" actId="20577"/>
          <ac:spMkLst>
            <pc:docMk/>
            <pc:sldMk cId="1894577095" sldId="354"/>
            <ac:spMk id="9" creationId="{51B17204-3F1C-4F61-933E-C6F8FCEB57E9}"/>
          </ac:spMkLst>
        </pc:spChg>
        <pc:picChg chg="del">
          <ac:chgData name="Tegischer Lukas" userId="f78daebb-0565-485c-bd0e-1cd035e796ff" providerId="ADAL" clId="{1678BBAB-3DFA-4C7E-A690-B2E2F59EBF66}" dt="2022-04-10T16:28:53.039" v="243" actId="478"/>
          <ac:picMkLst>
            <pc:docMk/>
            <pc:sldMk cId="1894577095" sldId="354"/>
            <ac:picMk id="6" creationId="{6C13817F-9367-41ED-A351-9110C68708E9}"/>
          </ac:picMkLst>
        </pc:picChg>
        <pc:picChg chg="add mod">
          <ac:chgData name="Tegischer Lukas" userId="f78daebb-0565-485c-bd0e-1cd035e796ff" providerId="ADAL" clId="{1678BBAB-3DFA-4C7E-A690-B2E2F59EBF66}" dt="2022-04-10T16:29:01.640" v="249" actId="1076"/>
          <ac:picMkLst>
            <pc:docMk/>
            <pc:sldMk cId="1894577095" sldId="354"/>
            <ac:picMk id="7" creationId="{80E62D3D-E5BC-40A7-BB69-23F8AC9FBB41}"/>
          </ac:picMkLst>
        </pc:picChg>
      </pc:sldChg>
      <pc:sldChg chg="addSp delSp modSp add mod delAnim modAnim">
        <pc:chgData name="Tegischer Lukas" userId="f78daebb-0565-485c-bd0e-1cd035e796ff" providerId="ADAL" clId="{1678BBAB-3DFA-4C7E-A690-B2E2F59EBF66}" dt="2022-04-10T16:30:24.804" v="282"/>
        <pc:sldMkLst>
          <pc:docMk/>
          <pc:sldMk cId="1310503968" sldId="355"/>
        </pc:sldMkLst>
        <pc:spChg chg="mod">
          <ac:chgData name="Tegischer Lukas" userId="f78daebb-0565-485c-bd0e-1cd035e796ff" providerId="ADAL" clId="{1678BBAB-3DFA-4C7E-A690-B2E2F59EBF66}" dt="2022-04-10T16:29:33.668" v="262" actId="20577"/>
          <ac:spMkLst>
            <pc:docMk/>
            <pc:sldMk cId="1310503968" sldId="355"/>
            <ac:spMk id="4" creationId="{C427B5BC-E2AB-4596-857C-DA06F86C68EB}"/>
          </ac:spMkLst>
        </pc:spChg>
        <pc:spChg chg="add mod">
          <ac:chgData name="Tegischer Lukas" userId="f78daebb-0565-485c-bd0e-1cd035e796ff" providerId="ADAL" clId="{1678BBAB-3DFA-4C7E-A690-B2E2F59EBF66}" dt="2022-04-10T16:30:15.235" v="278" actId="14100"/>
          <ac:spMkLst>
            <pc:docMk/>
            <pc:sldMk cId="1310503968" sldId="355"/>
            <ac:spMk id="8" creationId="{6BCD34C5-BC15-484A-85AC-8DFC5F59F688}"/>
          </ac:spMkLst>
        </pc:spChg>
        <pc:spChg chg="del">
          <ac:chgData name="Tegischer Lukas" userId="f78daebb-0565-485c-bd0e-1cd035e796ff" providerId="ADAL" clId="{1678BBAB-3DFA-4C7E-A690-B2E2F59EBF66}" dt="2022-04-10T16:29:47.379" v="267" actId="478"/>
          <ac:spMkLst>
            <pc:docMk/>
            <pc:sldMk cId="1310503968" sldId="355"/>
            <ac:spMk id="9" creationId="{51B17204-3F1C-4F61-933E-C6F8FCEB57E9}"/>
          </ac:spMkLst>
        </pc:spChg>
        <pc:picChg chg="add mod">
          <ac:chgData name="Tegischer Lukas" userId="f78daebb-0565-485c-bd0e-1cd035e796ff" providerId="ADAL" clId="{1678BBAB-3DFA-4C7E-A690-B2E2F59EBF66}" dt="2022-04-10T16:30:10.921" v="276" actId="14100"/>
          <ac:picMkLst>
            <pc:docMk/>
            <pc:sldMk cId="1310503968" sldId="355"/>
            <ac:picMk id="6" creationId="{1CF6997D-F91A-4CE9-AE36-8A72E64C2A70}"/>
          </ac:picMkLst>
        </pc:picChg>
        <pc:picChg chg="del">
          <ac:chgData name="Tegischer Lukas" userId="f78daebb-0565-485c-bd0e-1cd035e796ff" providerId="ADAL" clId="{1678BBAB-3DFA-4C7E-A690-B2E2F59EBF66}" dt="2022-04-10T16:29:44.063" v="264" actId="478"/>
          <ac:picMkLst>
            <pc:docMk/>
            <pc:sldMk cId="1310503968" sldId="355"/>
            <ac:picMk id="7" creationId="{80E62D3D-E5BC-40A7-BB69-23F8AC9FBB41}"/>
          </ac:picMkLst>
        </pc:picChg>
      </pc:sldChg>
      <pc:sldChg chg="addSp delSp modSp add mod delAnim modAnim">
        <pc:chgData name="Tegischer Lukas" userId="f78daebb-0565-485c-bd0e-1cd035e796ff" providerId="ADAL" clId="{1678BBAB-3DFA-4C7E-A690-B2E2F59EBF66}" dt="2022-04-10T16:33:38.065" v="495"/>
        <pc:sldMkLst>
          <pc:docMk/>
          <pc:sldMk cId="997602756" sldId="356"/>
        </pc:sldMkLst>
        <pc:spChg chg="mod">
          <ac:chgData name="Tegischer Lukas" userId="f78daebb-0565-485c-bd0e-1cd035e796ff" providerId="ADAL" clId="{1678BBAB-3DFA-4C7E-A690-B2E2F59EBF66}" dt="2022-04-10T16:30:44.691" v="330" actId="20577"/>
          <ac:spMkLst>
            <pc:docMk/>
            <pc:sldMk cId="997602756" sldId="356"/>
            <ac:spMk id="4" creationId="{C427B5BC-E2AB-4596-857C-DA06F86C68EB}"/>
          </ac:spMkLst>
        </pc:spChg>
        <pc:spChg chg="del">
          <ac:chgData name="Tegischer Lukas" userId="f78daebb-0565-485c-bd0e-1cd035e796ff" providerId="ADAL" clId="{1678BBAB-3DFA-4C7E-A690-B2E2F59EBF66}" dt="2022-04-10T16:30:54.364" v="336" actId="478"/>
          <ac:spMkLst>
            <pc:docMk/>
            <pc:sldMk cId="997602756" sldId="356"/>
            <ac:spMk id="8" creationId="{6BCD34C5-BC15-484A-85AC-8DFC5F59F688}"/>
          </ac:spMkLst>
        </pc:spChg>
        <pc:spChg chg="add mod">
          <ac:chgData name="Tegischer Lukas" userId="f78daebb-0565-485c-bd0e-1cd035e796ff" providerId="ADAL" clId="{1678BBAB-3DFA-4C7E-A690-B2E2F59EBF66}" dt="2022-04-10T16:33:29.873" v="494" actId="6549"/>
          <ac:spMkLst>
            <pc:docMk/>
            <pc:sldMk cId="997602756" sldId="356"/>
            <ac:spMk id="9" creationId="{82D8CAD4-6125-4D00-8D15-0A3D75D88CEE}"/>
          </ac:spMkLst>
        </pc:spChg>
        <pc:spChg chg="add mod">
          <ac:chgData name="Tegischer Lukas" userId="f78daebb-0565-485c-bd0e-1cd035e796ff" providerId="ADAL" clId="{1678BBAB-3DFA-4C7E-A690-B2E2F59EBF66}" dt="2022-04-10T16:32:48.575" v="431" actId="1076"/>
          <ac:spMkLst>
            <pc:docMk/>
            <pc:sldMk cId="997602756" sldId="356"/>
            <ac:spMk id="10" creationId="{CD943182-2F99-4B4A-9807-580545D02B1A}"/>
          </ac:spMkLst>
        </pc:spChg>
        <pc:picChg chg="del">
          <ac:chgData name="Tegischer Lukas" userId="f78daebb-0565-485c-bd0e-1cd035e796ff" providerId="ADAL" clId="{1678BBAB-3DFA-4C7E-A690-B2E2F59EBF66}" dt="2022-04-10T16:30:45.831" v="331" actId="478"/>
          <ac:picMkLst>
            <pc:docMk/>
            <pc:sldMk cId="997602756" sldId="356"/>
            <ac:picMk id="6" creationId="{1CF6997D-F91A-4CE9-AE36-8A72E64C2A70}"/>
          </ac:picMkLst>
        </pc:picChg>
        <pc:picChg chg="add mod">
          <ac:chgData name="Tegischer Lukas" userId="f78daebb-0565-485c-bd0e-1cd035e796ff" providerId="ADAL" clId="{1678BBAB-3DFA-4C7E-A690-B2E2F59EBF66}" dt="2022-04-10T16:32:29.552" v="424" actId="1076"/>
          <ac:picMkLst>
            <pc:docMk/>
            <pc:sldMk cId="997602756" sldId="356"/>
            <ac:picMk id="7" creationId="{D0E63417-159D-483E-83CE-624C75B1136E}"/>
          </ac:picMkLst>
        </pc:picChg>
      </pc:sldChg>
      <pc:sldChg chg="addSp delSp modSp add del mod delAnim modAnim">
        <pc:chgData name="Tegischer Lukas" userId="f78daebb-0565-485c-bd0e-1cd035e796ff" providerId="ADAL" clId="{1678BBAB-3DFA-4C7E-A690-B2E2F59EBF66}" dt="2022-04-10T16:36:36.984" v="622" actId="47"/>
        <pc:sldMkLst>
          <pc:docMk/>
          <pc:sldMk cId="357671172" sldId="357"/>
        </pc:sldMkLst>
        <pc:spChg chg="mod">
          <ac:chgData name="Tegischer Lukas" userId="f78daebb-0565-485c-bd0e-1cd035e796ff" providerId="ADAL" clId="{1678BBAB-3DFA-4C7E-A690-B2E2F59EBF66}" dt="2022-04-10T16:36:22.687" v="618" actId="20577"/>
          <ac:spMkLst>
            <pc:docMk/>
            <pc:sldMk cId="357671172" sldId="357"/>
            <ac:spMk id="4" creationId="{C427B5BC-E2AB-4596-857C-DA06F86C68EB}"/>
          </ac:spMkLst>
        </pc:spChg>
        <pc:spChg chg="add mod">
          <ac:chgData name="Tegischer Lukas" userId="f78daebb-0565-485c-bd0e-1cd035e796ff" providerId="ADAL" clId="{1678BBAB-3DFA-4C7E-A690-B2E2F59EBF66}" dt="2022-04-10T16:34:31.664" v="533" actId="1076"/>
          <ac:spMkLst>
            <pc:docMk/>
            <pc:sldMk cId="357671172" sldId="357"/>
            <ac:spMk id="8" creationId="{B6B776BD-78A8-4016-BC86-127FB35A6299}"/>
          </ac:spMkLst>
        </pc:spChg>
        <pc:spChg chg="del">
          <ac:chgData name="Tegischer Lukas" userId="f78daebb-0565-485c-bd0e-1cd035e796ff" providerId="ADAL" clId="{1678BBAB-3DFA-4C7E-A690-B2E2F59EBF66}" dt="2022-04-10T16:33:43.478" v="498" actId="478"/>
          <ac:spMkLst>
            <pc:docMk/>
            <pc:sldMk cId="357671172" sldId="357"/>
            <ac:spMk id="9" creationId="{82D8CAD4-6125-4D00-8D15-0A3D75D88CEE}"/>
          </ac:spMkLst>
        </pc:spChg>
        <pc:spChg chg="del">
          <ac:chgData name="Tegischer Lukas" userId="f78daebb-0565-485c-bd0e-1cd035e796ff" providerId="ADAL" clId="{1678BBAB-3DFA-4C7E-A690-B2E2F59EBF66}" dt="2022-04-10T16:33:42.658" v="497" actId="478"/>
          <ac:spMkLst>
            <pc:docMk/>
            <pc:sldMk cId="357671172" sldId="357"/>
            <ac:spMk id="10" creationId="{CD943182-2F99-4B4A-9807-580545D02B1A}"/>
          </ac:spMkLst>
        </pc:spChg>
        <pc:picChg chg="del">
          <ac:chgData name="Tegischer Lukas" userId="f78daebb-0565-485c-bd0e-1cd035e796ff" providerId="ADAL" clId="{1678BBAB-3DFA-4C7E-A690-B2E2F59EBF66}" dt="2022-04-10T16:33:43.868" v="499" actId="478"/>
          <ac:picMkLst>
            <pc:docMk/>
            <pc:sldMk cId="357671172" sldId="357"/>
            <ac:picMk id="7" creationId="{D0E63417-159D-483E-83CE-624C75B1136E}"/>
          </ac:picMkLst>
        </pc:picChg>
        <pc:picChg chg="add mod">
          <ac:chgData name="Tegischer Lukas" userId="f78daebb-0565-485c-bd0e-1cd035e796ff" providerId="ADAL" clId="{1678BBAB-3DFA-4C7E-A690-B2E2F59EBF66}" dt="2022-04-10T16:34:44.675" v="539" actId="1076"/>
          <ac:picMkLst>
            <pc:docMk/>
            <pc:sldMk cId="357671172" sldId="357"/>
            <ac:picMk id="11" creationId="{458AFAAF-7ED2-42B2-832D-D1BF13DC9691}"/>
          </ac:picMkLst>
        </pc:picChg>
        <pc:picChg chg="add mod">
          <ac:chgData name="Tegischer Lukas" userId="f78daebb-0565-485c-bd0e-1cd035e796ff" providerId="ADAL" clId="{1678BBAB-3DFA-4C7E-A690-B2E2F59EBF66}" dt="2022-04-10T16:34:52.154" v="542" actId="14100"/>
          <ac:picMkLst>
            <pc:docMk/>
            <pc:sldMk cId="357671172" sldId="357"/>
            <ac:picMk id="12" creationId="{D182A37C-87FE-4F20-BB6C-5E8C70B2B66D}"/>
          </ac:picMkLst>
        </pc:picChg>
      </pc:sldChg>
      <pc:sldChg chg="modSp add">
        <pc:chgData name="Tegischer Lukas" userId="f78daebb-0565-485c-bd0e-1cd035e796ff" providerId="ADAL" clId="{1678BBAB-3DFA-4C7E-A690-B2E2F59EBF66}" dt="2022-04-10T16:36:18.191" v="616" actId="20577"/>
        <pc:sldMkLst>
          <pc:docMk/>
          <pc:sldMk cId="819407377" sldId="358"/>
        </pc:sldMkLst>
        <pc:spChg chg="mod">
          <ac:chgData name="Tegischer Lukas" userId="f78daebb-0565-485c-bd0e-1cd035e796ff" providerId="ADAL" clId="{1678BBAB-3DFA-4C7E-A690-B2E2F59EBF66}" dt="2022-04-10T16:36:18.191" v="616" actId="20577"/>
          <ac:spMkLst>
            <pc:docMk/>
            <pc:sldMk cId="819407377" sldId="358"/>
            <ac:spMk id="4" creationId="{C427B5BC-E2AB-4596-857C-DA06F86C68EB}"/>
          </ac:spMkLst>
        </pc:spChg>
      </pc:sldChg>
      <pc:sldChg chg="addSp delSp modSp add mod delAnim">
        <pc:chgData name="Tegischer Lukas" userId="f78daebb-0565-485c-bd0e-1cd035e796ff" providerId="ADAL" clId="{1678BBAB-3DFA-4C7E-A690-B2E2F59EBF66}" dt="2022-04-10T16:35:46.835" v="568" actId="1076"/>
        <pc:sldMkLst>
          <pc:docMk/>
          <pc:sldMk cId="330337602" sldId="359"/>
        </pc:sldMkLst>
        <pc:spChg chg="del">
          <ac:chgData name="Tegischer Lukas" userId="f78daebb-0565-485c-bd0e-1cd035e796ff" providerId="ADAL" clId="{1678BBAB-3DFA-4C7E-A690-B2E2F59EBF66}" dt="2022-04-10T16:35:14.520" v="552" actId="478"/>
          <ac:spMkLst>
            <pc:docMk/>
            <pc:sldMk cId="330337602" sldId="359"/>
            <ac:spMk id="4" creationId="{C427B5BC-E2AB-4596-857C-DA06F86C68EB}"/>
          </ac:spMkLst>
        </pc:spChg>
        <pc:spChg chg="del">
          <ac:chgData name="Tegischer Lukas" userId="f78daebb-0565-485c-bd0e-1cd035e796ff" providerId="ADAL" clId="{1678BBAB-3DFA-4C7E-A690-B2E2F59EBF66}" dt="2022-04-10T16:35:10.353" v="549" actId="478"/>
          <ac:spMkLst>
            <pc:docMk/>
            <pc:sldMk cId="330337602" sldId="359"/>
            <ac:spMk id="8" creationId="{B6B776BD-78A8-4016-BC86-127FB35A6299}"/>
          </ac:spMkLst>
        </pc:spChg>
        <pc:spChg chg="add mod">
          <ac:chgData name="Tegischer Lukas" userId="f78daebb-0565-485c-bd0e-1cd035e796ff" providerId="ADAL" clId="{1678BBAB-3DFA-4C7E-A690-B2E2F59EBF66}" dt="2022-04-10T16:35:30.342" v="562" actId="20577"/>
          <ac:spMkLst>
            <pc:docMk/>
            <pc:sldMk cId="330337602" sldId="359"/>
            <ac:spMk id="9" creationId="{E6ED9D76-0DFB-4334-A078-CB5ECF7A2240}"/>
          </ac:spMkLst>
        </pc:spChg>
        <pc:spChg chg="add mod">
          <ac:chgData name="Tegischer Lukas" userId="f78daebb-0565-485c-bd0e-1cd035e796ff" providerId="ADAL" clId="{1678BBAB-3DFA-4C7E-A690-B2E2F59EBF66}" dt="2022-04-10T16:35:46.835" v="568" actId="1076"/>
          <ac:spMkLst>
            <pc:docMk/>
            <pc:sldMk cId="330337602" sldId="359"/>
            <ac:spMk id="10" creationId="{E7642AD5-DCAD-4A4D-9BC1-9DB10B9E62AD}"/>
          </ac:spMkLst>
        </pc:spChg>
        <pc:picChg chg="del">
          <ac:chgData name="Tegischer Lukas" userId="f78daebb-0565-485c-bd0e-1cd035e796ff" providerId="ADAL" clId="{1678BBAB-3DFA-4C7E-A690-B2E2F59EBF66}" dt="2022-04-10T16:35:09.504" v="547" actId="478"/>
          <ac:picMkLst>
            <pc:docMk/>
            <pc:sldMk cId="330337602" sldId="359"/>
            <ac:picMk id="11" creationId="{458AFAAF-7ED2-42B2-832D-D1BF13DC9691}"/>
          </ac:picMkLst>
        </pc:picChg>
        <pc:picChg chg="del">
          <ac:chgData name="Tegischer Lukas" userId="f78daebb-0565-485c-bd0e-1cd035e796ff" providerId="ADAL" clId="{1678BBAB-3DFA-4C7E-A690-B2E2F59EBF66}" dt="2022-04-10T16:35:09.807" v="548" actId="478"/>
          <ac:picMkLst>
            <pc:docMk/>
            <pc:sldMk cId="330337602" sldId="359"/>
            <ac:picMk id="12" creationId="{D182A37C-87FE-4F20-BB6C-5E8C70B2B66D}"/>
          </ac:picMkLst>
        </pc:picChg>
      </pc:sldChg>
      <pc:sldChg chg="addSp delSp modSp add mod">
        <pc:chgData name="Tegischer Lukas" userId="f78daebb-0565-485c-bd0e-1cd035e796ff" providerId="ADAL" clId="{1678BBAB-3DFA-4C7E-A690-B2E2F59EBF66}" dt="2022-04-10T16:42:35.758" v="779" actId="1076"/>
        <pc:sldMkLst>
          <pc:docMk/>
          <pc:sldMk cId="2258642459" sldId="360"/>
        </pc:sldMkLst>
        <pc:spChg chg="add mod">
          <ac:chgData name="Tegischer Lukas" userId="f78daebb-0565-485c-bd0e-1cd035e796ff" providerId="ADAL" clId="{1678BBAB-3DFA-4C7E-A690-B2E2F59EBF66}" dt="2022-04-10T16:41:41.192" v="767" actId="20577"/>
          <ac:spMkLst>
            <pc:docMk/>
            <pc:sldMk cId="2258642459" sldId="360"/>
            <ac:spMk id="6" creationId="{88ADCCB5-5FAE-4F7E-9C22-F714A9D8CF59}"/>
          </ac:spMkLst>
        </pc:spChg>
        <pc:spChg chg="add del mod">
          <ac:chgData name="Tegischer Lukas" userId="f78daebb-0565-485c-bd0e-1cd035e796ff" providerId="ADAL" clId="{1678BBAB-3DFA-4C7E-A690-B2E2F59EBF66}" dt="2022-04-10T16:42:24.376" v="776" actId="478"/>
          <ac:spMkLst>
            <pc:docMk/>
            <pc:sldMk cId="2258642459" sldId="360"/>
            <ac:spMk id="8" creationId="{01B379FA-9302-4422-8A8D-B089F98DED6B}"/>
          </ac:spMkLst>
        </pc:spChg>
        <pc:spChg chg="del">
          <ac:chgData name="Tegischer Lukas" userId="f78daebb-0565-485c-bd0e-1cd035e796ff" providerId="ADAL" clId="{1678BBAB-3DFA-4C7E-A690-B2E2F59EBF66}" dt="2022-04-10T16:41:21.514" v="760" actId="478"/>
          <ac:spMkLst>
            <pc:docMk/>
            <pc:sldMk cId="2258642459" sldId="360"/>
            <ac:spMk id="9" creationId="{E6ED9D76-0DFB-4334-A078-CB5ECF7A2240}"/>
          </ac:spMkLst>
        </pc:spChg>
        <pc:spChg chg="del">
          <ac:chgData name="Tegischer Lukas" userId="f78daebb-0565-485c-bd0e-1cd035e796ff" providerId="ADAL" clId="{1678BBAB-3DFA-4C7E-A690-B2E2F59EBF66}" dt="2022-04-10T16:41:21.889" v="761" actId="478"/>
          <ac:spMkLst>
            <pc:docMk/>
            <pc:sldMk cId="2258642459" sldId="360"/>
            <ac:spMk id="10" creationId="{E7642AD5-DCAD-4A4D-9BC1-9DB10B9E62AD}"/>
          </ac:spMkLst>
        </pc:spChg>
        <pc:spChg chg="add mod">
          <ac:chgData name="Tegischer Lukas" userId="f78daebb-0565-485c-bd0e-1cd035e796ff" providerId="ADAL" clId="{1678BBAB-3DFA-4C7E-A690-B2E2F59EBF66}" dt="2022-04-10T16:42:35.758" v="779" actId="1076"/>
          <ac:spMkLst>
            <pc:docMk/>
            <pc:sldMk cId="2258642459" sldId="360"/>
            <ac:spMk id="11" creationId="{23E255D8-CCD5-4153-BDC2-567BA277C781}"/>
          </ac:spMkLst>
        </pc:spChg>
      </pc:sldChg>
      <pc:sldChg chg="addSp delSp modSp add mod ord delAnim modAnim">
        <pc:chgData name="Tegischer Lukas" userId="f78daebb-0565-485c-bd0e-1cd035e796ff" providerId="ADAL" clId="{1678BBAB-3DFA-4C7E-A690-B2E2F59EBF66}" dt="2022-04-10T16:38:12.366" v="655" actId="478"/>
        <pc:sldMkLst>
          <pc:docMk/>
          <pc:sldMk cId="2290432259" sldId="361"/>
        </pc:sldMkLst>
        <pc:spChg chg="mod">
          <ac:chgData name="Tegischer Lukas" userId="f78daebb-0565-485c-bd0e-1cd035e796ff" providerId="ADAL" clId="{1678BBAB-3DFA-4C7E-A690-B2E2F59EBF66}" dt="2022-04-10T16:36:13.972" v="613" actId="20577"/>
          <ac:spMkLst>
            <pc:docMk/>
            <pc:sldMk cId="2290432259" sldId="361"/>
            <ac:spMk id="4" creationId="{C427B5BC-E2AB-4596-857C-DA06F86C68EB}"/>
          </ac:spMkLst>
        </pc:spChg>
        <pc:spChg chg="del">
          <ac:chgData name="Tegischer Lukas" userId="f78daebb-0565-485c-bd0e-1cd035e796ff" providerId="ADAL" clId="{1678BBAB-3DFA-4C7E-A690-B2E2F59EBF66}" dt="2022-04-10T16:36:46.067" v="623" actId="478"/>
          <ac:spMkLst>
            <pc:docMk/>
            <pc:sldMk cId="2290432259" sldId="361"/>
            <ac:spMk id="8" creationId="{B6B776BD-78A8-4016-BC86-127FB35A6299}"/>
          </ac:spMkLst>
        </pc:spChg>
        <pc:spChg chg="add mod">
          <ac:chgData name="Tegischer Lukas" userId="f78daebb-0565-485c-bd0e-1cd035e796ff" providerId="ADAL" clId="{1678BBAB-3DFA-4C7E-A690-B2E2F59EBF66}" dt="2022-04-10T16:38:05.102" v="652" actId="6549"/>
          <ac:spMkLst>
            <pc:docMk/>
            <pc:sldMk cId="2290432259" sldId="361"/>
            <ac:spMk id="9" creationId="{4A58E474-7809-4F7E-B8D9-8B63DBB48E71}"/>
          </ac:spMkLst>
        </pc:spChg>
        <pc:spChg chg="add mod">
          <ac:chgData name="Tegischer Lukas" userId="f78daebb-0565-485c-bd0e-1cd035e796ff" providerId="ADAL" clId="{1678BBAB-3DFA-4C7E-A690-B2E2F59EBF66}" dt="2022-04-10T16:37:55.108" v="649" actId="1076"/>
          <ac:spMkLst>
            <pc:docMk/>
            <pc:sldMk cId="2290432259" sldId="361"/>
            <ac:spMk id="10" creationId="{3736659E-4645-42B0-B4DA-84AC7963AAB3}"/>
          </ac:spMkLst>
        </pc:spChg>
        <pc:spChg chg="add del mod">
          <ac:chgData name="Tegischer Lukas" userId="f78daebb-0565-485c-bd0e-1cd035e796ff" providerId="ADAL" clId="{1678BBAB-3DFA-4C7E-A690-B2E2F59EBF66}" dt="2022-04-10T16:38:12.366" v="655" actId="478"/>
          <ac:spMkLst>
            <pc:docMk/>
            <pc:sldMk cId="2290432259" sldId="361"/>
            <ac:spMk id="13" creationId="{6737E52D-A3A4-4AF6-8503-51376904ABAA}"/>
          </ac:spMkLst>
        </pc:spChg>
        <pc:picChg chg="del">
          <ac:chgData name="Tegischer Lukas" userId="f78daebb-0565-485c-bd0e-1cd035e796ff" providerId="ADAL" clId="{1678BBAB-3DFA-4C7E-A690-B2E2F59EBF66}" dt="2022-04-10T16:36:46.473" v="624" actId="478"/>
          <ac:picMkLst>
            <pc:docMk/>
            <pc:sldMk cId="2290432259" sldId="361"/>
            <ac:picMk id="11" creationId="{458AFAAF-7ED2-42B2-832D-D1BF13DC9691}"/>
          </ac:picMkLst>
        </pc:picChg>
        <pc:picChg chg="del">
          <ac:chgData name="Tegischer Lukas" userId="f78daebb-0565-485c-bd0e-1cd035e796ff" providerId="ADAL" clId="{1678BBAB-3DFA-4C7E-A690-B2E2F59EBF66}" dt="2022-04-10T16:36:46.739" v="625" actId="478"/>
          <ac:picMkLst>
            <pc:docMk/>
            <pc:sldMk cId="2290432259" sldId="361"/>
            <ac:picMk id="12" creationId="{D182A37C-87FE-4F20-BB6C-5E8C70B2B66D}"/>
          </ac:picMkLst>
        </pc:picChg>
      </pc:sldChg>
      <pc:sldChg chg="addSp modSp add mod modAnim">
        <pc:chgData name="Tegischer Lukas" userId="f78daebb-0565-485c-bd0e-1cd035e796ff" providerId="ADAL" clId="{1678BBAB-3DFA-4C7E-A690-B2E2F59EBF66}" dt="2022-04-10T16:39:29.787" v="696"/>
        <pc:sldMkLst>
          <pc:docMk/>
          <pc:sldMk cId="3616146878" sldId="362"/>
        </pc:sldMkLst>
        <pc:spChg chg="mod">
          <ac:chgData name="Tegischer Lukas" userId="f78daebb-0565-485c-bd0e-1cd035e796ff" providerId="ADAL" clId="{1678BBAB-3DFA-4C7E-A690-B2E2F59EBF66}" dt="2022-04-10T16:39:29.787" v="696"/>
          <ac:spMkLst>
            <pc:docMk/>
            <pc:sldMk cId="3616146878" sldId="362"/>
            <ac:spMk id="4" creationId="{C427B5BC-E2AB-4596-857C-DA06F86C68EB}"/>
          </ac:spMkLst>
        </pc:spChg>
        <pc:spChg chg="add mod">
          <ac:chgData name="Tegischer Lukas" userId="f78daebb-0565-485c-bd0e-1cd035e796ff" providerId="ADAL" clId="{1678BBAB-3DFA-4C7E-A690-B2E2F59EBF66}" dt="2022-04-10T16:38:31.234" v="661" actId="1076"/>
          <ac:spMkLst>
            <pc:docMk/>
            <pc:sldMk cId="3616146878" sldId="362"/>
            <ac:spMk id="7" creationId="{EB170105-6B6F-44E1-B658-17107E7CB8FE}"/>
          </ac:spMkLst>
        </pc:spChg>
        <pc:spChg chg="mod">
          <ac:chgData name="Tegischer Lukas" userId="f78daebb-0565-485c-bd0e-1cd035e796ff" providerId="ADAL" clId="{1678BBAB-3DFA-4C7E-A690-B2E2F59EBF66}" dt="2022-04-10T16:38:16.828" v="657" actId="6549"/>
          <ac:spMkLst>
            <pc:docMk/>
            <pc:sldMk cId="3616146878" sldId="362"/>
            <ac:spMk id="9" creationId="{4A58E474-7809-4F7E-B8D9-8B63DBB48E71}"/>
          </ac:spMkLst>
        </pc:spChg>
        <pc:spChg chg="add mod">
          <ac:chgData name="Tegischer Lukas" userId="f78daebb-0565-485c-bd0e-1cd035e796ff" providerId="ADAL" clId="{1678BBAB-3DFA-4C7E-A690-B2E2F59EBF66}" dt="2022-04-10T16:38:47.696" v="670" actId="1076"/>
          <ac:spMkLst>
            <pc:docMk/>
            <pc:sldMk cId="3616146878" sldId="362"/>
            <ac:spMk id="11" creationId="{4DDCFCB7-D53F-4F20-B0BC-1F9E84751AE8}"/>
          </ac:spMkLst>
        </pc:spChg>
        <pc:picChg chg="add mod">
          <ac:chgData name="Tegischer Lukas" userId="f78daebb-0565-485c-bd0e-1cd035e796ff" providerId="ADAL" clId="{1678BBAB-3DFA-4C7E-A690-B2E2F59EBF66}" dt="2022-04-10T16:38:37.026" v="665" actId="1076"/>
          <ac:picMkLst>
            <pc:docMk/>
            <pc:sldMk cId="3616146878" sldId="362"/>
            <ac:picMk id="8" creationId="{614724CD-AC5C-4CC7-8DD4-6D5CA17812A3}"/>
          </ac:picMkLst>
        </pc:picChg>
      </pc:sldChg>
      <pc:sldChg chg="addSp delSp modSp add mod modAnim">
        <pc:chgData name="Tegischer Lukas" userId="f78daebb-0565-485c-bd0e-1cd035e796ff" providerId="ADAL" clId="{1678BBAB-3DFA-4C7E-A690-B2E2F59EBF66}" dt="2022-04-10T16:41:04.148" v="759"/>
        <pc:sldMkLst>
          <pc:docMk/>
          <pc:sldMk cId="1872041154" sldId="363"/>
        </pc:sldMkLst>
        <pc:spChg chg="mod">
          <ac:chgData name="Tegischer Lukas" userId="f78daebb-0565-485c-bd0e-1cd035e796ff" providerId="ADAL" clId="{1678BBAB-3DFA-4C7E-A690-B2E2F59EBF66}" dt="2022-04-10T16:39:19.712" v="690"/>
          <ac:spMkLst>
            <pc:docMk/>
            <pc:sldMk cId="1872041154" sldId="363"/>
            <ac:spMk id="4" creationId="{C427B5BC-E2AB-4596-857C-DA06F86C68EB}"/>
          </ac:spMkLst>
        </pc:spChg>
        <pc:spChg chg="add del">
          <ac:chgData name="Tegischer Lukas" userId="f78daebb-0565-485c-bd0e-1cd035e796ff" providerId="ADAL" clId="{1678BBAB-3DFA-4C7E-A690-B2E2F59EBF66}" dt="2022-04-10T16:39:38.840" v="700" actId="478"/>
          <ac:spMkLst>
            <pc:docMk/>
            <pc:sldMk cId="1872041154" sldId="363"/>
            <ac:spMk id="7" creationId="{EB170105-6B6F-44E1-B658-17107E7CB8FE}"/>
          </ac:spMkLst>
        </pc:spChg>
        <pc:spChg chg="del">
          <ac:chgData name="Tegischer Lukas" userId="f78daebb-0565-485c-bd0e-1cd035e796ff" providerId="ADAL" clId="{1678BBAB-3DFA-4C7E-A690-B2E2F59EBF66}" dt="2022-04-10T16:39:36.869" v="698" actId="478"/>
          <ac:spMkLst>
            <pc:docMk/>
            <pc:sldMk cId="1872041154" sldId="363"/>
            <ac:spMk id="9" creationId="{4A58E474-7809-4F7E-B8D9-8B63DBB48E71}"/>
          </ac:spMkLst>
        </pc:spChg>
        <pc:spChg chg="del">
          <ac:chgData name="Tegischer Lukas" userId="f78daebb-0565-485c-bd0e-1cd035e796ff" providerId="ADAL" clId="{1678BBAB-3DFA-4C7E-A690-B2E2F59EBF66}" dt="2022-04-10T16:39:34.467" v="697" actId="478"/>
          <ac:spMkLst>
            <pc:docMk/>
            <pc:sldMk cId="1872041154" sldId="363"/>
            <ac:spMk id="10" creationId="{3736659E-4645-42B0-B4DA-84AC7963AAB3}"/>
          </ac:spMkLst>
        </pc:spChg>
        <pc:spChg chg="del">
          <ac:chgData name="Tegischer Lukas" userId="f78daebb-0565-485c-bd0e-1cd035e796ff" providerId="ADAL" clId="{1678BBAB-3DFA-4C7E-A690-B2E2F59EBF66}" dt="2022-04-10T16:39:40.117" v="702" actId="478"/>
          <ac:spMkLst>
            <pc:docMk/>
            <pc:sldMk cId="1872041154" sldId="363"/>
            <ac:spMk id="11" creationId="{4DDCFCB7-D53F-4F20-B0BC-1F9E84751AE8}"/>
          </ac:spMkLst>
        </pc:spChg>
        <pc:spChg chg="add mod">
          <ac:chgData name="Tegischer Lukas" userId="f78daebb-0565-485c-bd0e-1cd035e796ff" providerId="ADAL" clId="{1678BBAB-3DFA-4C7E-A690-B2E2F59EBF66}" dt="2022-04-10T16:40:54.107" v="756" actId="1076"/>
          <ac:spMkLst>
            <pc:docMk/>
            <pc:sldMk cId="1872041154" sldId="363"/>
            <ac:spMk id="12" creationId="{BB720A24-6D2E-44E5-AF85-29F91F69C61C}"/>
          </ac:spMkLst>
        </pc:spChg>
        <pc:spChg chg="add mod">
          <ac:chgData name="Tegischer Lukas" userId="f78daebb-0565-485c-bd0e-1cd035e796ff" providerId="ADAL" clId="{1678BBAB-3DFA-4C7E-A690-B2E2F59EBF66}" dt="2022-04-10T16:40:57.748" v="757" actId="1076"/>
          <ac:spMkLst>
            <pc:docMk/>
            <pc:sldMk cId="1872041154" sldId="363"/>
            <ac:spMk id="15" creationId="{7AD217C9-FF5A-4E3C-861B-4D857CBB7B96}"/>
          </ac:spMkLst>
        </pc:spChg>
        <pc:picChg chg="del">
          <ac:chgData name="Tegischer Lukas" userId="f78daebb-0565-485c-bd0e-1cd035e796ff" providerId="ADAL" clId="{1678BBAB-3DFA-4C7E-A690-B2E2F59EBF66}" dt="2022-04-10T16:39:39.674" v="701" actId="478"/>
          <ac:picMkLst>
            <pc:docMk/>
            <pc:sldMk cId="1872041154" sldId="363"/>
            <ac:picMk id="8" creationId="{614724CD-AC5C-4CC7-8DD4-6D5CA17812A3}"/>
          </ac:picMkLst>
        </pc:picChg>
        <pc:picChg chg="add mod">
          <ac:chgData name="Tegischer Lukas" userId="f78daebb-0565-485c-bd0e-1cd035e796ff" providerId="ADAL" clId="{1678BBAB-3DFA-4C7E-A690-B2E2F59EBF66}" dt="2022-04-10T16:40:41.368" v="748" actId="1076"/>
          <ac:picMkLst>
            <pc:docMk/>
            <pc:sldMk cId="1872041154" sldId="363"/>
            <ac:picMk id="13" creationId="{CB33BB82-5F5C-46AB-9DD8-CBB8C936EF9D}"/>
          </ac:picMkLst>
        </pc:picChg>
      </pc:sldChg>
      <pc:sldChg chg="add del">
        <pc:chgData name="Tegischer Lukas" userId="f78daebb-0565-485c-bd0e-1cd035e796ff" providerId="ADAL" clId="{1678BBAB-3DFA-4C7E-A690-B2E2F59EBF66}" dt="2022-04-10T16:38:20.541" v="659"/>
        <pc:sldMkLst>
          <pc:docMk/>
          <pc:sldMk cId="3778259167" sldId="363"/>
        </pc:sldMkLst>
      </pc:sldChg>
      <pc:sldChg chg="addSp delSp modSp add mod ord delAnim modAnim">
        <pc:chgData name="Tegischer Lukas" userId="f78daebb-0565-485c-bd0e-1cd035e796ff" providerId="ADAL" clId="{1678BBAB-3DFA-4C7E-A690-B2E2F59EBF66}" dt="2022-04-10T16:44:53.879" v="859"/>
        <pc:sldMkLst>
          <pc:docMk/>
          <pc:sldMk cId="901146677" sldId="364"/>
        </pc:sldMkLst>
        <pc:spChg chg="mod">
          <ac:chgData name="Tegischer Lukas" userId="f78daebb-0565-485c-bd0e-1cd035e796ff" providerId="ADAL" clId="{1678BBAB-3DFA-4C7E-A690-B2E2F59EBF66}" dt="2022-04-10T16:42:56.390" v="806" actId="20577"/>
          <ac:spMkLst>
            <pc:docMk/>
            <pc:sldMk cId="901146677" sldId="364"/>
            <ac:spMk id="4" creationId="{C427B5BC-E2AB-4596-857C-DA06F86C68EB}"/>
          </ac:spMkLst>
        </pc:spChg>
        <pc:spChg chg="del mod">
          <ac:chgData name="Tegischer Lukas" userId="f78daebb-0565-485c-bd0e-1cd035e796ff" providerId="ADAL" clId="{1678BBAB-3DFA-4C7E-A690-B2E2F59EBF66}" dt="2022-04-10T16:43:00.010" v="809" actId="478"/>
          <ac:spMkLst>
            <pc:docMk/>
            <pc:sldMk cId="901146677" sldId="364"/>
            <ac:spMk id="7" creationId="{EB170105-6B6F-44E1-B658-17107E7CB8FE}"/>
          </ac:spMkLst>
        </pc:spChg>
        <pc:spChg chg="add mod">
          <ac:chgData name="Tegischer Lukas" userId="f78daebb-0565-485c-bd0e-1cd035e796ff" providerId="ADAL" clId="{1678BBAB-3DFA-4C7E-A690-B2E2F59EBF66}" dt="2022-04-10T16:43:37.295" v="826" actId="1076"/>
          <ac:spMkLst>
            <pc:docMk/>
            <pc:sldMk cId="901146677" sldId="364"/>
            <ac:spMk id="9" creationId="{FD0EEC13-E1C9-4499-8CED-D9B6409C2681}"/>
          </ac:spMkLst>
        </pc:spChg>
        <pc:spChg chg="add mod">
          <ac:chgData name="Tegischer Lukas" userId="f78daebb-0565-485c-bd0e-1cd035e796ff" providerId="ADAL" clId="{1678BBAB-3DFA-4C7E-A690-B2E2F59EBF66}" dt="2022-04-10T16:44:28.278" v="847" actId="1076"/>
          <ac:spMkLst>
            <pc:docMk/>
            <pc:sldMk cId="901146677" sldId="364"/>
            <ac:spMk id="11" creationId="{77E8B16B-57FA-4C8D-AD35-5CB2C4F4804E}"/>
          </ac:spMkLst>
        </pc:spChg>
        <pc:spChg chg="del">
          <ac:chgData name="Tegischer Lukas" userId="f78daebb-0565-485c-bd0e-1cd035e796ff" providerId="ADAL" clId="{1678BBAB-3DFA-4C7E-A690-B2E2F59EBF66}" dt="2022-04-10T16:42:59.057" v="807" actId="478"/>
          <ac:spMkLst>
            <pc:docMk/>
            <pc:sldMk cId="901146677" sldId="364"/>
            <ac:spMk id="12" creationId="{BB720A24-6D2E-44E5-AF85-29F91F69C61C}"/>
          </ac:spMkLst>
        </pc:spChg>
        <pc:spChg chg="del">
          <ac:chgData name="Tegischer Lukas" userId="f78daebb-0565-485c-bd0e-1cd035e796ff" providerId="ADAL" clId="{1678BBAB-3DFA-4C7E-A690-B2E2F59EBF66}" dt="2022-04-10T16:43:01.130" v="811" actId="478"/>
          <ac:spMkLst>
            <pc:docMk/>
            <pc:sldMk cId="901146677" sldId="364"/>
            <ac:spMk id="15" creationId="{7AD217C9-FF5A-4E3C-861B-4D857CBB7B96}"/>
          </ac:spMkLst>
        </pc:spChg>
        <pc:spChg chg="add mod">
          <ac:chgData name="Tegischer Lukas" userId="f78daebb-0565-485c-bd0e-1cd035e796ff" providerId="ADAL" clId="{1678BBAB-3DFA-4C7E-A690-B2E2F59EBF66}" dt="2022-04-10T16:44:26.946" v="846" actId="1076"/>
          <ac:spMkLst>
            <pc:docMk/>
            <pc:sldMk cId="901146677" sldId="364"/>
            <ac:spMk id="16" creationId="{E5DD3C88-8147-453A-85D3-4A3E7179E14B}"/>
          </ac:spMkLst>
        </pc:spChg>
        <pc:spChg chg="add mod">
          <ac:chgData name="Tegischer Lukas" userId="f78daebb-0565-485c-bd0e-1cd035e796ff" providerId="ADAL" clId="{1678BBAB-3DFA-4C7E-A690-B2E2F59EBF66}" dt="2022-04-10T16:44:25.126" v="845" actId="1076"/>
          <ac:spMkLst>
            <pc:docMk/>
            <pc:sldMk cId="901146677" sldId="364"/>
            <ac:spMk id="17" creationId="{A2724A6E-6418-4756-9B0C-74F914F77CD1}"/>
          </ac:spMkLst>
        </pc:spChg>
        <pc:spChg chg="add mod">
          <ac:chgData name="Tegischer Lukas" userId="f78daebb-0565-485c-bd0e-1cd035e796ff" providerId="ADAL" clId="{1678BBAB-3DFA-4C7E-A690-B2E2F59EBF66}" dt="2022-04-10T16:44:48.222" v="858" actId="1076"/>
          <ac:spMkLst>
            <pc:docMk/>
            <pc:sldMk cId="901146677" sldId="364"/>
            <ac:spMk id="19" creationId="{65A0447B-4EE9-4ACD-9075-7F63E768D9C8}"/>
          </ac:spMkLst>
        </pc:spChg>
        <pc:picChg chg="del">
          <ac:chgData name="Tegischer Lukas" userId="f78daebb-0565-485c-bd0e-1cd035e796ff" providerId="ADAL" clId="{1678BBAB-3DFA-4C7E-A690-B2E2F59EBF66}" dt="2022-04-10T16:43:00.416" v="810" actId="478"/>
          <ac:picMkLst>
            <pc:docMk/>
            <pc:sldMk cId="901146677" sldId="364"/>
            <ac:picMk id="13" creationId="{CB33BB82-5F5C-46AB-9DD8-CBB8C936EF9D}"/>
          </ac:picMkLst>
        </pc:picChg>
        <pc:picChg chg="add mod">
          <ac:chgData name="Tegischer Lukas" userId="f78daebb-0565-485c-bd0e-1cd035e796ff" providerId="ADAL" clId="{1678BBAB-3DFA-4C7E-A690-B2E2F59EBF66}" dt="2022-04-10T16:44:36.755" v="852" actId="1076"/>
          <ac:picMkLst>
            <pc:docMk/>
            <pc:sldMk cId="901146677" sldId="364"/>
            <ac:picMk id="18" creationId="{42B97624-6F8F-49FC-9113-113E4559B4F5}"/>
          </ac:picMkLst>
        </pc:picChg>
      </pc:sldChg>
      <pc:sldChg chg="addSp delSp modSp add mod ord">
        <pc:chgData name="Tegischer Lukas" userId="f78daebb-0565-485c-bd0e-1cd035e796ff" providerId="ADAL" clId="{1678BBAB-3DFA-4C7E-A690-B2E2F59EBF66}" dt="2022-04-10T16:45:25.996" v="871" actId="20577"/>
        <pc:sldMkLst>
          <pc:docMk/>
          <pc:sldMk cId="980546885" sldId="365"/>
        </pc:sldMkLst>
        <pc:spChg chg="del">
          <ac:chgData name="Tegischer Lukas" userId="f78daebb-0565-485c-bd0e-1cd035e796ff" providerId="ADAL" clId="{1678BBAB-3DFA-4C7E-A690-B2E2F59EBF66}" dt="2022-04-10T16:45:11.519" v="864" actId="478"/>
          <ac:spMkLst>
            <pc:docMk/>
            <pc:sldMk cId="980546885" sldId="365"/>
            <ac:spMk id="6" creationId="{88ADCCB5-5FAE-4F7E-9C22-F714A9D8CF59}"/>
          </ac:spMkLst>
        </pc:spChg>
        <pc:spChg chg="add mod">
          <ac:chgData name="Tegischer Lukas" userId="f78daebb-0565-485c-bd0e-1cd035e796ff" providerId="ADAL" clId="{1678BBAB-3DFA-4C7E-A690-B2E2F59EBF66}" dt="2022-04-10T16:45:25.996" v="871" actId="20577"/>
          <ac:spMkLst>
            <pc:docMk/>
            <pc:sldMk cId="980546885" sldId="365"/>
            <ac:spMk id="7" creationId="{C5BBB556-3502-4C9D-A916-5DA223F11045}"/>
          </ac:spMkLst>
        </pc:spChg>
        <pc:spChg chg="del">
          <ac:chgData name="Tegischer Lukas" userId="f78daebb-0565-485c-bd0e-1cd035e796ff" providerId="ADAL" clId="{1678BBAB-3DFA-4C7E-A690-B2E2F59EBF66}" dt="2022-04-10T16:45:11.122" v="863" actId="478"/>
          <ac:spMkLst>
            <pc:docMk/>
            <pc:sldMk cId="980546885" sldId="365"/>
            <ac:spMk id="11" creationId="{23E255D8-CCD5-4153-BDC2-567BA277C781}"/>
          </ac:spMkLst>
        </pc:spChg>
      </pc:sldChg>
    </pc:docChg>
  </pc:docChgLst>
  <pc:docChgLst>
    <pc:chgData name="Tegischer Lukas" userId="f78daebb-0565-485c-bd0e-1cd035e796ff" providerId="ADAL" clId="{A5A260EA-E85C-47D3-BAF8-C95BC37E6468}"/>
    <pc:docChg chg="undo custSel addSld delSld modSld sldOrd">
      <pc:chgData name="Tegischer Lukas" userId="f78daebb-0565-485c-bd0e-1cd035e796ff" providerId="ADAL" clId="{A5A260EA-E85C-47D3-BAF8-C95BC37E6468}" dt="2022-04-10T20:38:25.570" v="586" actId="47"/>
      <pc:docMkLst>
        <pc:docMk/>
      </pc:docMkLst>
      <pc:sldChg chg="modSp mod">
        <pc:chgData name="Tegischer Lukas" userId="f78daebb-0565-485c-bd0e-1cd035e796ff" providerId="ADAL" clId="{A5A260EA-E85C-47D3-BAF8-C95BC37E6468}" dt="2022-04-10T20:16:35.282" v="76" actId="404"/>
        <pc:sldMkLst>
          <pc:docMk/>
          <pc:sldMk cId="336392357" sldId="256"/>
        </pc:sldMkLst>
        <pc:spChg chg="mod">
          <ac:chgData name="Tegischer Lukas" userId="f78daebb-0565-485c-bd0e-1cd035e796ff" providerId="ADAL" clId="{A5A260EA-E85C-47D3-BAF8-C95BC37E6468}" dt="2022-04-10T20:16:35.282" v="76" actId="404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A5A260EA-E85C-47D3-BAF8-C95BC37E6468}" dt="2022-04-10T20:32:05.304" v="490" actId="20577"/>
        <pc:sldMkLst>
          <pc:docMk/>
          <pc:sldMk cId="2738696002" sldId="324"/>
        </pc:sldMkLst>
        <pc:spChg chg="mod">
          <ac:chgData name="Tegischer Lukas" userId="f78daebb-0565-485c-bd0e-1cd035e796ff" providerId="ADAL" clId="{A5A260EA-E85C-47D3-BAF8-C95BC37E6468}" dt="2022-04-10T20:32:05.304" v="490" actId="20577"/>
          <ac:spMkLst>
            <pc:docMk/>
            <pc:sldMk cId="2738696002" sldId="324"/>
            <ac:spMk id="4" creationId="{C427B5BC-E2AB-4596-857C-DA06F86C68EB}"/>
          </ac:spMkLst>
        </pc:spChg>
        <pc:spChg chg="del">
          <ac:chgData name="Tegischer Lukas" userId="f78daebb-0565-485c-bd0e-1cd035e796ff" providerId="ADAL" clId="{A5A260EA-E85C-47D3-BAF8-C95BC37E6468}" dt="2022-04-10T20:16:49.677" v="101" actId="478"/>
          <ac:spMkLst>
            <pc:docMk/>
            <pc:sldMk cId="2738696002" sldId="324"/>
            <ac:spMk id="7" creationId="{213206CF-ACA4-41CF-B034-08EE4E885245}"/>
          </ac:spMkLst>
        </pc:spChg>
        <pc:spChg chg="del mod">
          <ac:chgData name="Tegischer Lukas" userId="f78daebb-0565-485c-bd0e-1cd035e796ff" providerId="ADAL" clId="{A5A260EA-E85C-47D3-BAF8-C95BC37E6468}" dt="2022-04-10T20:16:50.878" v="104" actId="478"/>
          <ac:spMkLst>
            <pc:docMk/>
            <pc:sldMk cId="2738696002" sldId="324"/>
            <ac:spMk id="9" creationId="{15A2063E-081E-4674-A610-69575AB1734F}"/>
          </ac:spMkLst>
        </pc:spChg>
        <pc:spChg chg="del">
          <ac:chgData name="Tegischer Lukas" userId="f78daebb-0565-485c-bd0e-1cd035e796ff" providerId="ADAL" clId="{A5A260EA-E85C-47D3-BAF8-C95BC37E6468}" dt="2022-04-10T20:16:50.074" v="102" actId="478"/>
          <ac:spMkLst>
            <pc:docMk/>
            <pc:sldMk cId="2738696002" sldId="324"/>
            <ac:spMk id="10" creationId="{5B60481B-F72B-4BE1-B8EF-9AF987B410CC}"/>
          </ac:spMkLst>
        </pc:spChg>
        <pc:spChg chg="del">
          <ac:chgData name="Tegischer Lukas" userId="f78daebb-0565-485c-bd0e-1cd035e796ff" providerId="ADAL" clId="{A5A260EA-E85C-47D3-BAF8-C95BC37E6468}" dt="2022-04-10T20:16:51.488" v="105" actId="478"/>
          <ac:spMkLst>
            <pc:docMk/>
            <pc:sldMk cId="2738696002" sldId="324"/>
            <ac:spMk id="11" creationId="{B51195F4-149A-4C40-846B-4611E8ED6B0F}"/>
          </ac:spMkLst>
        </pc:spChg>
        <pc:spChg chg="add mod">
          <ac:chgData name="Tegischer Lukas" userId="f78daebb-0565-485c-bd0e-1cd035e796ff" providerId="ADAL" clId="{A5A260EA-E85C-47D3-BAF8-C95BC37E6468}" dt="2022-04-10T20:18:14.476" v="132" actId="1582"/>
          <ac:spMkLst>
            <pc:docMk/>
            <pc:sldMk cId="2738696002" sldId="324"/>
            <ac:spMk id="12" creationId="{4C20B794-593D-4202-92F3-D4407A1EC044}"/>
          </ac:spMkLst>
        </pc:spChg>
        <pc:spChg chg="add mod">
          <ac:chgData name="Tegischer Lukas" userId="f78daebb-0565-485c-bd0e-1cd035e796ff" providerId="ADAL" clId="{A5A260EA-E85C-47D3-BAF8-C95BC37E6468}" dt="2022-04-10T20:18:18.930" v="133" actId="1582"/>
          <ac:spMkLst>
            <pc:docMk/>
            <pc:sldMk cId="2738696002" sldId="324"/>
            <ac:spMk id="13" creationId="{7CA4CCE7-8A84-426E-989E-BD9259220CC1}"/>
          </ac:spMkLst>
        </pc:spChg>
      </pc:sldChg>
      <pc:sldChg chg="addSp delSp modSp mod delAnim modAnim">
        <pc:chgData name="Tegischer Lukas" userId="f78daebb-0565-485c-bd0e-1cd035e796ff" providerId="ADAL" clId="{A5A260EA-E85C-47D3-BAF8-C95BC37E6468}" dt="2022-04-10T20:23:22.193" v="277" actId="14100"/>
        <pc:sldMkLst>
          <pc:docMk/>
          <pc:sldMk cId="3785642135" sldId="348"/>
        </pc:sldMkLst>
        <pc:spChg chg="del">
          <ac:chgData name="Tegischer Lukas" userId="f78daebb-0565-485c-bd0e-1cd035e796ff" providerId="ADAL" clId="{A5A260EA-E85C-47D3-BAF8-C95BC37E6468}" dt="2022-04-10T20:18:51.680" v="136" actId="478"/>
          <ac:spMkLst>
            <pc:docMk/>
            <pc:sldMk cId="3785642135" sldId="348"/>
            <ac:spMk id="4" creationId="{C427B5BC-E2AB-4596-857C-DA06F86C68EB}"/>
          </ac:spMkLst>
        </pc:spChg>
        <pc:spChg chg="add mod">
          <ac:chgData name="Tegischer Lukas" userId="f78daebb-0565-485c-bd0e-1cd035e796ff" providerId="ADAL" clId="{A5A260EA-E85C-47D3-BAF8-C95BC37E6468}" dt="2022-04-10T20:21:15.425" v="234" actId="20577"/>
          <ac:spMkLst>
            <pc:docMk/>
            <pc:sldMk cId="3785642135" sldId="348"/>
            <ac:spMk id="7" creationId="{7E2974EE-F161-42DA-99F5-5AAD76EB719C}"/>
          </ac:spMkLst>
        </pc:spChg>
        <pc:spChg chg="add del mod">
          <ac:chgData name="Tegischer Lukas" userId="f78daebb-0565-485c-bd0e-1cd035e796ff" providerId="ADAL" clId="{A5A260EA-E85C-47D3-BAF8-C95BC37E6468}" dt="2022-04-10T20:19:36.343" v="159" actId="478"/>
          <ac:spMkLst>
            <pc:docMk/>
            <pc:sldMk cId="3785642135" sldId="348"/>
            <ac:spMk id="9" creationId="{1CEA1E21-F36C-463C-A430-1BAA75BA3110}"/>
          </ac:spMkLst>
        </pc:spChg>
        <pc:spChg chg="del">
          <ac:chgData name="Tegischer Lukas" userId="f78daebb-0565-485c-bd0e-1cd035e796ff" providerId="ADAL" clId="{A5A260EA-E85C-47D3-BAF8-C95BC37E6468}" dt="2022-04-10T20:18:50.522" v="135" actId="478"/>
          <ac:spMkLst>
            <pc:docMk/>
            <pc:sldMk cId="3785642135" sldId="348"/>
            <ac:spMk id="10" creationId="{13F33AF2-4B26-4A34-A7C0-B2A95C0AB7B6}"/>
          </ac:spMkLst>
        </pc:spChg>
        <pc:spChg chg="del">
          <ac:chgData name="Tegischer Lukas" userId="f78daebb-0565-485c-bd0e-1cd035e796ff" providerId="ADAL" clId="{A5A260EA-E85C-47D3-BAF8-C95BC37E6468}" dt="2022-04-10T20:18:52.288" v="137" actId="478"/>
          <ac:spMkLst>
            <pc:docMk/>
            <pc:sldMk cId="3785642135" sldId="348"/>
            <ac:spMk id="11" creationId="{60A68BB4-C622-4C67-90D8-64EA2E82F01B}"/>
          </ac:spMkLst>
        </pc:spChg>
        <pc:spChg chg="add mod">
          <ac:chgData name="Tegischer Lukas" userId="f78daebb-0565-485c-bd0e-1cd035e796ff" providerId="ADAL" clId="{A5A260EA-E85C-47D3-BAF8-C95BC37E6468}" dt="2022-04-10T20:20:19.245" v="218" actId="1076"/>
          <ac:spMkLst>
            <pc:docMk/>
            <pc:sldMk cId="3785642135" sldId="348"/>
            <ac:spMk id="12" creationId="{943ABEB7-2972-4019-AE5B-55EE3050597C}"/>
          </ac:spMkLst>
        </pc:spChg>
        <pc:spChg chg="add mod">
          <ac:chgData name="Tegischer Lukas" userId="f78daebb-0565-485c-bd0e-1cd035e796ff" providerId="ADAL" clId="{A5A260EA-E85C-47D3-BAF8-C95BC37E6468}" dt="2022-04-10T20:22:54.580" v="267" actId="207"/>
          <ac:spMkLst>
            <pc:docMk/>
            <pc:sldMk cId="3785642135" sldId="348"/>
            <ac:spMk id="15" creationId="{89907A79-C0A9-40EE-94DE-D54B2821E6DD}"/>
          </ac:spMkLst>
        </pc:spChg>
        <pc:spChg chg="add mod">
          <ac:chgData name="Tegischer Lukas" userId="f78daebb-0565-485c-bd0e-1cd035e796ff" providerId="ADAL" clId="{A5A260EA-E85C-47D3-BAF8-C95BC37E6468}" dt="2022-04-10T20:23:22.193" v="277" actId="14100"/>
          <ac:spMkLst>
            <pc:docMk/>
            <pc:sldMk cId="3785642135" sldId="348"/>
            <ac:spMk id="16" creationId="{081B0B6C-3851-4873-9089-709D4A23F23D}"/>
          </ac:spMkLst>
        </pc:spChg>
        <pc:graphicFrameChg chg="add mod modGraphic">
          <ac:chgData name="Tegischer Lukas" userId="f78daebb-0565-485c-bd0e-1cd035e796ff" providerId="ADAL" clId="{A5A260EA-E85C-47D3-BAF8-C95BC37E6468}" dt="2022-04-10T20:21:18.193" v="235" actId="1076"/>
          <ac:graphicFrameMkLst>
            <pc:docMk/>
            <pc:sldMk cId="3785642135" sldId="348"/>
            <ac:graphicFrameMk id="6" creationId="{DFE6AAB6-2249-4A4D-A733-14D6EB23489F}"/>
          </ac:graphicFrameMkLst>
        </pc:graphicFrameChg>
        <pc:graphicFrameChg chg="add mod modGraphic">
          <ac:chgData name="Tegischer Lukas" userId="f78daebb-0565-485c-bd0e-1cd035e796ff" providerId="ADAL" clId="{A5A260EA-E85C-47D3-BAF8-C95BC37E6468}" dt="2022-04-10T20:22:45.479" v="264" actId="1076"/>
          <ac:graphicFrameMkLst>
            <pc:docMk/>
            <pc:sldMk cId="3785642135" sldId="348"/>
            <ac:graphicFrameMk id="13" creationId="{361EC121-6269-465C-B3C9-E4DFF5AE65E7}"/>
          </ac:graphicFrameMkLst>
        </pc:graphicFrameChg>
        <pc:picChg chg="del">
          <ac:chgData name="Tegischer Lukas" userId="f78daebb-0565-485c-bd0e-1cd035e796ff" providerId="ADAL" clId="{A5A260EA-E85C-47D3-BAF8-C95BC37E6468}" dt="2022-04-10T20:21:11.203" v="232" actId="478"/>
          <ac:picMkLst>
            <pc:docMk/>
            <pc:sldMk cId="3785642135" sldId="348"/>
            <ac:picMk id="14" creationId="{053D7308-DE5D-4085-8981-CCF5F27D1668}"/>
          </ac:picMkLst>
        </pc:picChg>
      </pc:sldChg>
      <pc:sldChg chg="addSp delSp modSp mod delAnim">
        <pc:chgData name="Tegischer Lukas" userId="f78daebb-0565-485c-bd0e-1cd035e796ff" providerId="ADAL" clId="{A5A260EA-E85C-47D3-BAF8-C95BC37E6468}" dt="2022-04-10T20:27:56.276" v="342" actId="1076"/>
        <pc:sldMkLst>
          <pc:docMk/>
          <pc:sldMk cId="3924277000" sldId="353"/>
        </pc:sldMkLst>
        <pc:spChg chg="del">
          <ac:chgData name="Tegischer Lukas" userId="f78daebb-0565-485c-bd0e-1cd035e796ff" providerId="ADAL" clId="{A5A260EA-E85C-47D3-BAF8-C95BC37E6468}" dt="2022-04-10T20:27:03.666" v="316" actId="478"/>
          <ac:spMkLst>
            <pc:docMk/>
            <pc:sldMk cId="3924277000" sldId="353"/>
            <ac:spMk id="4" creationId="{C427B5BC-E2AB-4596-857C-DA06F86C68EB}"/>
          </ac:spMkLst>
        </pc:spChg>
        <pc:spChg chg="add mod">
          <ac:chgData name="Tegischer Lukas" userId="f78daebb-0565-485c-bd0e-1cd035e796ff" providerId="ADAL" clId="{A5A260EA-E85C-47D3-BAF8-C95BC37E6468}" dt="2022-04-10T20:27:56.276" v="342" actId="1076"/>
          <ac:spMkLst>
            <pc:docMk/>
            <pc:sldMk cId="3924277000" sldId="353"/>
            <ac:spMk id="7" creationId="{5BA310F1-C81E-4AAF-9998-D99132525B3A}"/>
          </ac:spMkLst>
        </pc:spChg>
        <pc:spChg chg="del">
          <ac:chgData name="Tegischer Lukas" userId="f78daebb-0565-485c-bd0e-1cd035e796ff" providerId="ADAL" clId="{A5A260EA-E85C-47D3-BAF8-C95BC37E6468}" dt="2022-04-10T20:27:04.545" v="318" actId="478"/>
          <ac:spMkLst>
            <pc:docMk/>
            <pc:sldMk cId="3924277000" sldId="353"/>
            <ac:spMk id="8" creationId="{40C6ACB1-3402-47CA-905C-853C03A2643B}"/>
          </ac:spMkLst>
        </pc:spChg>
        <pc:spChg chg="add del mod">
          <ac:chgData name="Tegischer Lukas" userId="f78daebb-0565-485c-bd0e-1cd035e796ff" providerId="ADAL" clId="{A5A260EA-E85C-47D3-BAF8-C95BC37E6468}" dt="2022-04-10T20:27:33.634" v="332" actId="478"/>
          <ac:spMkLst>
            <pc:docMk/>
            <pc:sldMk cId="3924277000" sldId="353"/>
            <ac:spMk id="9" creationId="{57527AA3-FD8D-416D-AE72-78FF1B4035B5}"/>
          </ac:spMkLst>
        </pc:spChg>
        <pc:picChg chg="del">
          <ac:chgData name="Tegischer Lukas" userId="f78daebb-0565-485c-bd0e-1cd035e796ff" providerId="ADAL" clId="{A5A260EA-E85C-47D3-BAF8-C95BC37E6468}" dt="2022-04-10T20:27:03.955" v="317" actId="478"/>
          <ac:picMkLst>
            <pc:docMk/>
            <pc:sldMk cId="3924277000" sldId="353"/>
            <ac:picMk id="6" creationId="{6C13817F-9367-41ED-A351-9110C68708E9}"/>
          </ac:picMkLst>
        </pc:picChg>
        <pc:picChg chg="del">
          <ac:chgData name="Tegischer Lukas" userId="f78daebb-0565-485c-bd0e-1cd035e796ff" providerId="ADAL" clId="{A5A260EA-E85C-47D3-BAF8-C95BC37E6468}" dt="2022-04-10T20:27:05.925" v="319" actId="478"/>
          <ac:picMkLst>
            <pc:docMk/>
            <pc:sldMk cId="3924277000" sldId="353"/>
            <ac:picMk id="14" creationId="{053D7308-DE5D-4085-8981-CCF5F27D1668}"/>
          </ac:picMkLst>
        </pc:picChg>
      </pc:sldChg>
      <pc:sldChg chg="addSp delSp modSp mod delAnim">
        <pc:chgData name="Tegischer Lukas" userId="f78daebb-0565-485c-bd0e-1cd035e796ff" providerId="ADAL" clId="{A5A260EA-E85C-47D3-BAF8-C95BC37E6468}" dt="2022-04-10T20:28:41.571" v="372" actId="1076"/>
        <pc:sldMkLst>
          <pc:docMk/>
          <pc:sldMk cId="1894577095" sldId="354"/>
        </pc:sldMkLst>
        <pc:spChg chg="del mod">
          <ac:chgData name="Tegischer Lukas" userId="f78daebb-0565-485c-bd0e-1cd035e796ff" providerId="ADAL" clId="{A5A260EA-E85C-47D3-BAF8-C95BC37E6468}" dt="2022-04-10T20:28:40.258" v="371" actId="478"/>
          <ac:spMkLst>
            <pc:docMk/>
            <pc:sldMk cId="1894577095" sldId="354"/>
            <ac:spMk id="4" creationId="{C427B5BC-E2AB-4596-857C-DA06F86C68EB}"/>
          </ac:spMkLst>
        </pc:spChg>
        <pc:spChg chg="del">
          <ac:chgData name="Tegischer Lukas" userId="f78daebb-0565-485c-bd0e-1cd035e796ff" providerId="ADAL" clId="{A5A260EA-E85C-47D3-BAF8-C95BC37E6468}" dt="2022-04-10T20:28:07.690" v="366" actId="478"/>
          <ac:spMkLst>
            <pc:docMk/>
            <pc:sldMk cId="1894577095" sldId="354"/>
            <ac:spMk id="9" creationId="{51B17204-3F1C-4F61-933E-C6F8FCEB57E9}"/>
          </ac:spMkLst>
        </pc:spChg>
        <pc:picChg chg="add mod">
          <ac:chgData name="Tegischer Lukas" userId="f78daebb-0565-485c-bd0e-1cd035e796ff" providerId="ADAL" clId="{A5A260EA-E85C-47D3-BAF8-C95BC37E6468}" dt="2022-04-10T20:28:41.571" v="372" actId="1076"/>
          <ac:picMkLst>
            <pc:docMk/>
            <pc:sldMk cId="1894577095" sldId="354"/>
            <ac:picMk id="3" creationId="{1D92B8C4-2FFD-4770-96DE-1D2816073798}"/>
          </ac:picMkLst>
        </pc:picChg>
        <pc:picChg chg="del">
          <ac:chgData name="Tegischer Lukas" userId="f78daebb-0565-485c-bd0e-1cd035e796ff" providerId="ADAL" clId="{A5A260EA-E85C-47D3-BAF8-C95BC37E6468}" dt="2022-04-10T20:28:06.930" v="365" actId="478"/>
          <ac:picMkLst>
            <pc:docMk/>
            <pc:sldMk cId="1894577095" sldId="354"/>
            <ac:picMk id="7" creationId="{80E62D3D-E5BC-40A7-BB69-23F8AC9FBB41}"/>
          </ac:picMkLst>
        </pc:picChg>
        <pc:picChg chg="del">
          <ac:chgData name="Tegischer Lukas" userId="f78daebb-0565-485c-bd0e-1cd035e796ff" providerId="ADAL" clId="{A5A260EA-E85C-47D3-BAF8-C95BC37E6468}" dt="2022-04-10T20:28:36.755" v="369" actId="478"/>
          <ac:picMkLst>
            <pc:docMk/>
            <pc:sldMk cId="1894577095" sldId="354"/>
            <ac:picMk id="14" creationId="{053D7308-DE5D-4085-8981-CCF5F27D1668}"/>
          </ac:picMkLst>
        </pc:picChg>
      </pc:sldChg>
      <pc:sldChg chg="addSp delSp modSp mod delAnim modAnim">
        <pc:chgData name="Tegischer Lukas" userId="f78daebb-0565-485c-bd0e-1cd035e796ff" providerId="ADAL" clId="{A5A260EA-E85C-47D3-BAF8-C95BC37E6468}" dt="2022-04-10T20:31:47.431" v="454"/>
        <pc:sldMkLst>
          <pc:docMk/>
          <pc:sldMk cId="1310503968" sldId="355"/>
        </pc:sldMkLst>
        <pc:spChg chg="del">
          <ac:chgData name="Tegischer Lukas" userId="f78daebb-0565-485c-bd0e-1cd035e796ff" providerId="ADAL" clId="{A5A260EA-E85C-47D3-BAF8-C95BC37E6468}" dt="2022-04-10T20:29:16.526" v="378" actId="478"/>
          <ac:spMkLst>
            <pc:docMk/>
            <pc:sldMk cId="1310503968" sldId="355"/>
            <ac:spMk id="4" creationId="{C427B5BC-E2AB-4596-857C-DA06F86C68EB}"/>
          </ac:spMkLst>
        </pc:spChg>
        <pc:spChg chg="add mod">
          <ac:chgData name="Tegischer Lukas" userId="f78daebb-0565-485c-bd0e-1cd035e796ff" providerId="ADAL" clId="{A5A260EA-E85C-47D3-BAF8-C95BC37E6468}" dt="2022-04-10T20:31:28.886" v="450" actId="14100"/>
          <ac:spMkLst>
            <pc:docMk/>
            <pc:sldMk cId="1310503968" sldId="355"/>
            <ac:spMk id="7" creationId="{69FAD5CC-F776-4820-B146-CF5A08538F99}"/>
          </ac:spMkLst>
        </pc:spChg>
        <pc:spChg chg="del">
          <ac:chgData name="Tegischer Lukas" userId="f78daebb-0565-485c-bd0e-1cd035e796ff" providerId="ADAL" clId="{A5A260EA-E85C-47D3-BAF8-C95BC37E6468}" dt="2022-04-10T20:29:16.079" v="377" actId="478"/>
          <ac:spMkLst>
            <pc:docMk/>
            <pc:sldMk cId="1310503968" sldId="355"/>
            <ac:spMk id="8" creationId="{6BCD34C5-BC15-484A-85AC-8DFC5F59F688}"/>
          </ac:spMkLst>
        </pc:spChg>
        <pc:spChg chg="add mod">
          <ac:chgData name="Tegischer Lukas" userId="f78daebb-0565-485c-bd0e-1cd035e796ff" providerId="ADAL" clId="{A5A260EA-E85C-47D3-BAF8-C95BC37E6468}" dt="2022-04-10T20:31:44.294" v="453" actId="14100"/>
          <ac:spMkLst>
            <pc:docMk/>
            <pc:sldMk cId="1310503968" sldId="355"/>
            <ac:spMk id="10" creationId="{190D2A8D-24FA-4375-BC0B-633639A4881A}"/>
          </ac:spMkLst>
        </pc:spChg>
        <pc:graphicFrameChg chg="add mod modGraphic">
          <ac:chgData name="Tegischer Lukas" userId="f78daebb-0565-485c-bd0e-1cd035e796ff" providerId="ADAL" clId="{A5A260EA-E85C-47D3-BAF8-C95BC37E6468}" dt="2022-04-10T20:31:24.492" v="448" actId="207"/>
          <ac:graphicFrameMkLst>
            <pc:docMk/>
            <pc:sldMk cId="1310503968" sldId="355"/>
            <ac:graphicFrameMk id="9" creationId="{0A6206D5-3045-451E-8735-9DDE6BBA5346}"/>
          </ac:graphicFrameMkLst>
        </pc:graphicFrameChg>
        <pc:picChg chg="del">
          <ac:chgData name="Tegischer Lukas" userId="f78daebb-0565-485c-bd0e-1cd035e796ff" providerId="ADAL" clId="{A5A260EA-E85C-47D3-BAF8-C95BC37E6468}" dt="2022-04-10T20:29:15.351" v="376" actId="478"/>
          <ac:picMkLst>
            <pc:docMk/>
            <pc:sldMk cId="1310503968" sldId="355"/>
            <ac:picMk id="6" creationId="{1CF6997D-F91A-4CE9-AE36-8A72E64C2A70}"/>
          </ac:picMkLst>
        </pc:picChg>
        <pc:picChg chg="del">
          <ac:chgData name="Tegischer Lukas" userId="f78daebb-0565-485c-bd0e-1cd035e796ff" providerId="ADAL" clId="{A5A260EA-E85C-47D3-BAF8-C95BC37E6468}" dt="2022-04-10T20:30:59.146" v="444" actId="478"/>
          <ac:picMkLst>
            <pc:docMk/>
            <pc:sldMk cId="1310503968" sldId="355"/>
            <ac:picMk id="14" creationId="{053D7308-DE5D-4085-8981-CCF5F27D1668}"/>
          </ac:picMkLst>
        </pc:picChg>
      </pc:sldChg>
      <pc:sldChg chg="del">
        <pc:chgData name="Tegischer Lukas" userId="f78daebb-0565-485c-bd0e-1cd035e796ff" providerId="ADAL" clId="{A5A260EA-E85C-47D3-BAF8-C95BC37E6468}" dt="2022-04-10T20:38:25.570" v="586" actId="47"/>
        <pc:sldMkLst>
          <pc:docMk/>
          <pc:sldMk cId="997602756" sldId="356"/>
        </pc:sldMkLst>
      </pc:sldChg>
      <pc:sldChg chg="del">
        <pc:chgData name="Tegischer Lukas" userId="f78daebb-0565-485c-bd0e-1cd035e796ff" providerId="ADAL" clId="{A5A260EA-E85C-47D3-BAF8-C95BC37E6468}" dt="2022-04-10T20:38:25.570" v="586" actId="47"/>
        <pc:sldMkLst>
          <pc:docMk/>
          <pc:sldMk cId="819407377" sldId="358"/>
        </pc:sldMkLst>
      </pc:sldChg>
      <pc:sldChg chg="del">
        <pc:chgData name="Tegischer Lukas" userId="f78daebb-0565-485c-bd0e-1cd035e796ff" providerId="ADAL" clId="{A5A260EA-E85C-47D3-BAF8-C95BC37E6468}" dt="2022-04-10T20:38:25.570" v="586" actId="47"/>
        <pc:sldMkLst>
          <pc:docMk/>
          <pc:sldMk cId="330337602" sldId="359"/>
        </pc:sldMkLst>
      </pc:sldChg>
      <pc:sldChg chg="del">
        <pc:chgData name="Tegischer Lukas" userId="f78daebb-0565-485c-bd0e-1cd035e796ff" providerId="ADAL" clId="{A5A260EA-E85C-47D3-BAF8-C95BC37E6468}" dt="2022-04-10T20:38:25.570" v="586" actId="47"/>
        <pc:sldMkLst>
          <pc:docMk/>
          <pc:sldMk cId="2258642459" sldId="360"/>
        </pc:sldMkLst>
      </pc:sldChg>
      <pc:sldChg chg="del">
        <pc:chgData name="Tegischer Lukas" userId="f78daebb-0565-485c-bd0e-1cd035e796ff" providerId="ADAL" clId="{A5A260EA-E85C-47D3-BAF8-C95BC37E6468}" dt="2022-04-10T20:38:25.570" v="586" actId="47"/>
        <pc:sldMkLst>
          <pc:docMk/>
          <pc:sldMk cId="2290432259" sldId="361"/>
        </pc:sldMkLst>
      </pc:sldChg>
      <pc:sldChg chg="del">
        <pc:chgData name="Tegischer Lukas" userId="f78daebb-0565-485c-bd0e-1cd035e796ff" providerId="ADAL" clId="{A5A260EA-E85C-47D3-BAF8-C95BC37E6468}" dt="2022-04-10T20:38:25.570" v="586" actId="47"/>
        <pc:sldMkLst>
          <pc:docMk/>
          <pc:sldMk cId="3616146878" sldId="362"/>
        </pc:sldMkLst>
      </pc:sldChg>
      <pc:sldChg chg="del">
        <pc:chgData name="Tegischer Lukas" userId="f78daebb-0565-485c-bd0e-1cd035e796ff" providerId="ADAL" clId="{A5A260EA-E85C-47D3-BAF8-C95BC37E6468}" dt="2022-04-10T20:38:25.570" v="586" actId="47"/>
        <pc:sldMkLst>
          <pc:docMk/>
          <pc:sldMk cId="1872041154" sldId="363"/>
        </pc:sldMkLst>
      </pc:sldChg>
      <pc:sldChg chg="del">
        <pc:chgData name="Tegischer Lukas" userId="f78daebb-0565-485c-bd0e-1cd035e796ff" providerId="ADAL" clId="{A5A260EA-E85C-47D3-BAF8-C95BC37E6468}" dt="2022-04-10T20:38:25.570" v="586" actId="47"/>
        <pc:sldMkLst>
          <pc:docMk/>
          <pc:sldMk cId="901146677" sldId="364"/>
        </pc:sldMkLst>
      </pc:sldChg>
      <pc:sldChg chg="del">
        <pc:chgData name="Tegischer Lukas" userId="f78daebb-0565-485c-bd0e-1cd035e796ff" providerId="ADAL" clId="{A5A260EA-E85C-47D3-BAF8-C95BC37E6468}" dt="2022-04-10T20:38:25.570" v="586" actId="47"/>
        <pc:sldMkLst>
          <pc:docMk/>
          <pc:sldMk cId="980546885" sldId="365"/>
        </pc:sldMkLst>
      </pc:sldChg>
      <pc:sldChg chg="addSp delSp modSp add mod delAnim">
        <pc:chgData name="Tegischer Lukas" userId="f78daebb-0565-485c-bd0e-1cd035e796ff" providerId="ADAL" clId="{A5A260EA-E85C-47D3-BAF8-C95BC37E6468}" dt="2022-04-10T20:30:34.671" v="437" actId="113"/>
        <pc:sldMkLst>
          <pc:docMk/>
          <pc:sldMk cId="2207993389" sldId="366"/>
        </pc:sldMkLst>
        <pc:spChg chg="del">
          <ac:chgData name="Tegischer Lukas" userId="f78daebb-0565-485c-bd0e-1cd035e796ff" providerId="ADAL" clId="{A5A260EA-E85C-47D3-BAF8-C95BC37E6468}" dt="2022-04-10T20:23:33.058" v="284" actId="478"/>
          <ac:spMkLst>
            <pc:docMk/>
            <pc:sldMk cId="2207993389" sldId="366"/>
            <ac:spMk id="7" creationId="{7E2974EE-F161-42DA-99F5-5AAD76EB719C}"/>
          </ac:spMkLst>
        </pc:spChg>
        <pc:spChg chg="del">
          <ac:chgData name="Tegischer Lukas" userId="f78daebb-0565-485c-bd0e-1cd035e796ff" providerId="ADAL" clId="{A5A260EA-E85C-47D3-BAF8-C95BC37E6468}" dt="2022-04-10T20:23:31.871" v="283" actId="478"/>
          <ac:spMkLst>
            <pc:docMk/>
            <pc:sldMk cId="2207993389" sldId="366"/>
            <ac:spMk id="12" creationId="{943ABEB7-2972-4019-AE5B-55EE3050597C}"/>
          </ac:spMkLst>
        </pc:spChg>
        <pc:spChg chg="del">
          <ac:chgData name="Tegischer Lukas" userId="f78daebb-0565-485c-bd0e-1cd035e796ff" providerId="ADAL" clId="{A5A260EA-E85C-47D3-BAF8-C95BC37E6468}" dt="2022-04-10T20:23:29.043" v="280" actId="478"/>
          <ac:spMkLst>
            <pc:docMk/>
            <pc:sldMk cId="2207993389" sldId="366"/>
            <ac:spMk id="15" creationId="{89907A79-C0A9-40EE-94DE-D54B2821E6DD}"/>
          </ac:spMkLst>
        </pc:spChg>
        <pc:spChg chg="del">
          <ac:chgData name="Tegischer Lukas" userId="f78daebb-0565-485c-bd0e-1cd035e796ff" providerId="ADAL" clId="{A5A260EA-E85C-47D3-BAF8-C95BC37E6468}" dt="2022-04-10T20:23:28.506" v="279" actId="478"/>
          <ac:spMkLst>
            <pc:docMk/>
            <pc:sldMk cId="2207993389" sldId="366"/>
            <ac:spMk id="16" creationId="{081B0B6C-3851-4873-9089-709D4A23F23D}"/>
          </ac:spMkLst>
        </pc:spChg>
        <pc:graphicFrameChg chg="add mod modGraphic">
          <ac:chgData name="Tegischer Lukas" userId="f78daebb-0565-485c-bd0e-1cd035e796ff" providerId="ADAL" clId="{A5A260EA-E85C-47D3-BAF8-C95BC37E6468}" dt="2022-04-10T20:30:34.671" v="437" actId="113"/>
          <ac:graphicFrameMkLst>
            <pc:docMk/>
            <pc:sldMk cId="2207993389" sldId="366"/>
            <ac:graphicFrameMk id="2" creationId="{374EB9B8-63E2-4964-A1F3-96A38E8DF593}"/>
          </ac:graphicFrameMkLst>
        </pc:graphicFrameChg>
        <pc:graphicFrameChg chg="del">
          <ac:chgData name="Tegischer Lukas" userId="f78daebb-0565-485c-bd0e-1cd035e796ff" providerId="ADAL" clId="{A5A260EA-E85C-47D3-BAF8-C95BC37E6468}" dt="2022-04-10T20:23:30.986" v="282" actId="478"/>
          <ac:graphicFrameMkLst>
            <pc:docMk/>
            <pc:sldMk cId="2207993389" sldId="366"/>
            <ac:graphicFrameMk id="6" creationId="{DFE6AAB6-2249-4A4D-A733-14D6EB23489F}"/>
          </ac:graphicFrameMkLst>
        </pc:graphicFrameChg>
        <pc:graphicFrameChg chg="del">
          <ac:chgData name="Tegischer Lukas" userId="f78daebb-0565-485c-bd0e-1cd035e796ff" providerId="ADAL" clId="{A5A260EA-E85C-47D3-BAF8-C95BC37E6468}" dt="2022-04-10T20:23:30.262" v="281" actId="478"/>
          <ac:graphicFrameMkLst>
            <pc:docMk/>
            <pc:sldMk cId="2207993389" sldId="366"/>
            <ac:graphicFrameMk id="13" creationId="{361EC121-6269-465C-B3C9-E4DFF5AE65E7}"/>
          </ac:graphicFrameMkLst>
        </pc:graphicFrameChg>
      </pc:sldChg>
      <pc:sldChg chg="modSp add mod">
        <pc:chgData name="Tegischer Lukas" userId="f78daebb-0565-485c-bd0e-1cd035e796ff" providerId="ADAL" clId="{A5A260EA-E85C-47D3-BAF8-C95BC37E6468}" dt="2022-04-10T20:30:24.334" v="433" actId="113"/>
        <pc:sldMkLst>
          <pc:docMk/>
          <pc:sldMk cId="508993427" sldId="367"/>
        </pc:sldMkLst>
        <pc:graphicFrameChg chg="mod modGraphic">
          <ac:chgData name="Tegischer Lukas" userId="f78daebb-0565-485c-bd0e-1cd035e796ff" providerId="ADAL" clId="{A5A260EA-E85C-47D3-BAF8-C95BC37E6468}" dt="2022-04-10T20:30:24.334" v="433" actId="113"/>
          <ac:graphicFrameMkLst>
            <pc:docMk/>
            <pc:sldMk cId="508993427" sldId="367"/>
            <ac:graphicFrameMk id="2" creationId="{374EB9B8-63E2-4964-A1F3-96A38E8DF593}"/>
          </ac:graphicFrameMkLst>
        </pc:graphicFrameChg>
      </pc:sldChg>
      <pc:sldChg chg="addSp delSp add mod">
        <pc:chgData name="Tegischer Lukas" userId="f78daebb-0565-485c-bd0e-1cd035e796ff" providerId="ADAL" clId="{A5A260EA-E85C-47D3-BAF8-C95BC37E6468}" dt="2022-04-10T20:28:55.112" v="375" actId="22"/>
        <pc:sldMkLst>
          <pc:docMk/>
          <pc:sldMk cId="1112780137" sldId="368"/>
        </pc:sldMkLst>
        <pc:picChg chg="del">
          <ac:chgData name="Tegischer Lukas" userId="f78daebb-0565-485c-bd0e-1cd035e796ff" providerId="ADAL" clId="{A5A260EA-E85C-47D3-BAF8-C95BC37E6468}" dt="2022-04-10T20:28:54.862" v="374" actId="478"/>
          <ac:picMkLst>
            <pc:docMk/>
            <pc:sldMk cId="1112780137" sldId="368"/>
            <ac:picMk id="3" creationId="{1D92B8C4-2FFD-4770-96DE-1D2816073798}"/>
          </ac:picMkLst>
        </pc:picChg>
        <pc:picChg chg="add">
          <ac:chgData name="Tegischer Lukas" userId="f78daebb-0565-485c-bd0e-1cd035e796ff" providerId="ADAL" clId="{A5A260EA-E85C-47D3-BAF8-C95BC37E6468}" dt="2022-04-10T20:28:55.112" v="375" actId="22"/>
          <ac:picMkLst>
            <pc:docMk/>
            <pc:sldMk cId="1112780137" sldId="368"/>
            <ac:picMk id="4" creationId="{54DD0D5C-7211-41BE-8129-828A6A2A97F3}"/>
          </ac:picMkLst>
        </pc:picChg>
      </pc:sldChg>
      <pc:sldChg chg="addSp delSp modSp add mod">
        <pc:chgData name="Tegischer Lukas" userId="f78daebb-0565-485c-bd0e-1cd035e796ff" providerId="ADAL" clId="{A5A260EA-E85C-47D3-BAF8-C95BC37E6468}" dt="2022-04-10T20:38:17.703" v="585" actId="1076"/>
        <pc:sldMkLst>
          <pc:docMk/>
          <pc:sldMk cId="1843791332" sldId="369"/>
        </pc:sldMkLst>
        <pc:spChg chg="add mod">
          <ac:chgData name="Tegischer Lukas" userId="f78daebb-0565-485c-bd0e-1cd035e796ff" providerId="ADAL" clId="{A5A260EA-E85C-47D3-BAF8-C95BC37E6468}" dt="2022-04-10T20:38:16.557" v="584" actId="1076"/>
          <ac:spMkLst>
            <pc:docMk/>
            <pc:sldMk cId="1843791332" sldId="369"/>
            <ac:spMk id="6" creationId="{C9A0E6CF-675A-4E57-A8A9-4F0EFC3BB0FC}"/>
          </ac:spMkLst>
        </pc:spChg>
        <pc:graphicFrameChg chg="del">
          <ac:chgData name="Tegischer Lukas" userId="f78daebb-0565-485c-bd0e-1cd035e796ff" providerId="ADAL" clId="{A5A260EA-E85C-47D3-BAF8-C95BC37E6468}" dt="2022-04-10T20:37:26.881" v="571" actId="478"/>
          <ac:graphicFrameMkLst>
            <pc:docMk/>
            <pc:sldMk cId="1843791332" sldId="369"/>
            <ac:graphicFrameMk id="2" creationId="{374EB9B8-63E2-4964-A1F3-96A38E8DF593}"/>
          </ac:graphicFrameMkLst>
        </pc:graphicFrameChg>
        <pc:picChg chg="add mod">
          <ac:chgData name="Tegischer Lukas" userId="f78daebb-0565-485c-bd0e-1cd035e796ff" providerId="ADAL" clId="{A5A260EA-E85C-47D3-BAF8-C95BC37E6468}" dt="2022-04-10T20:38:17.703" v="585" actId="1076"/>
          <ac:picMkLst>
            <pc:docMk/>
            <pc:sldMk cId="1843791332" sldId="369"/>
            <ac:picMk id="4" creationId="{61E6E8B5-CDCB-41BC-AFAE-BF43978814B9}"/>
          </ac:picMkLst>
        </pc:picChg>
      </pc:sldChg>
      <pc:sldChg chg="add">
        <pc:chgData name="Tegischer Lukas" userId="f78daebb-0565-485c-bd0e-1cd035e796ff" providerId="ADAL" clId="{A5A260EA-E85C-47D3-BAF8-C95BC37E6468}" dt="2022-04-10T20:29:26.879" v="381"/>
        <pc:sldMkLst>
          <pc:docMk/>
          <pc:sldMk cId="3043499339" sldId="370"/>
        </pc:sldMkLst>
      </pc:sldChg>
      <pc:sldChg chg="addSp delSp modSp add mod ord delAnim modAnim">
        <pc:chgData name="Tegischer Lukas" userId="f78daebb-0565-485c-bd0e-1cd035e796ff" providerId="ADAL" clId="{A5A260EA-E85C-47D3-BAF8-C95BC37E6468}" dt="2022-04-10T20:33:22.828" v="538"/>
        <pc:sldMkLst>
          <pc:docMk/>
          <pc:sldMk cId="2566979629" sldId="371"/>
        </pc:sldMkLst>
        <pc:spChg chg="mod">
          <ac:chgData name="Tegischer Lukas" userId="f78daebb-0565-485c-bd0e-1cd035e796ff" providerId="ADAL" clId="{A5A260EA-E85C-47D3-BAF8-C95BC37E6468}" dt="2022-04-10T20:32:17.643" v="510" actId="20577"/>
          <ac:spMkLst>
            <pc:docMk/>
            <pc:sldMk cId="2566979629" sldId="371"/>
            <ac:spMk id="4" creationId="{C427B5BC-E2AB-4596-857C-DA06F86C68EB}"/>
          </ac:spMkLst>
        </pc:spChg>
        <pc:spChg chg="add mod">
          <ac:chgData name="Tegischer Lukas" userId="f78daebb-0565-485c-bd0e-1cd035e796ff" providerId="ADAL" clId="{A5A260EA-E85C-47D3-BAF8-C95BC37E6468}" dt="2022-04-10T20:32:39.358" v="521" actId="1582"/>
          <ac:spMkLst>
            <pc:docMk/>
            <pc:sldMk cId="2566979629" sldId="371"/>
            <ac:spMk id="7" creationId="{8A8506A6-EE96-45CA-AFE7-6189A6025038}"/>
          </ac:spMkLst>
        </pc:spChg>
        <pc:spChg chg="add mod">
          <ac:chgData name="Tegischer Lukas" userId="f78daebb-0565-485c-bd0e-1cd035e796ff" providerId="ADAL" clId="{A5A260EA-E85C-47D3-BAF8-C95BC37E6468}" dt="2022-04-10T20:33:06.603" v="533" actId="115"/>
          <ac:spMkLst>
            <pc:docMk/>
            <pc:sldMk cId="2566979629" sldId="371"/>
            <ac:spMk id="9" creationId="{485E9EAE-6936-4688-A13B-06CD0AF5141A}"/>
          </ac:spMkLst>
        </pc:spChg>
        <pc:spChg chg="del">
          <ac:chgData name="Tegischer Lukas" userId="f78daebb-0565-485c-bd0e-1cd035e796ff" providerId="ADAL" clId="{A5A260EA-E85C-47D3-BAF8-C95BC37E6468}" dt="2022-04-10T20:32:18.875" v="511" actId="478"/>
          <ac:spMkLst>
            <pc:docMk/>
            <pc:sldMk cId="2566979629" sldId="371"/>
            <ac:spMk id="12" creationId="{4C20B794-593D-4202-92F3-D4407A1EC044}"/>
          </ac:spMkLst>
        </pc:spChg>
        <pc:spChg chg="del">
          <ac:chgData name="Tegischer Lukas" userId="f78daebb-0565-485c-bd0e-1cd035e796ff" providerId="ADAL" clId="{A5A260EA-E85C-47D3-BAF8-C95BC37E6468}" dt="2022-04-10T20:32:19.304" v="512" actId="478"/>
          <ac:spMkLst>
            <pc:docMk/>
            <pc:sldMk cId="2566979629" sldId="371"/>
            <ac:spMk id="13" creationId="{7CA4CCE7-8A84-426E-989E-BD9259220CC1}"/>
          </ac:spMkLst>
        </pc:spChg>
      </pc:sldChg>
      <pc:sldChg chg="addSp delSp modSp add mod delAnim">
        <pc:chgData name="Tegischer Lukas" userId="f78daebb-0565-485c-bd0e-1cd035e796ff" providerId="ADAL" clId="{A5A260EA-E85C-47D3-BAF8-C95BC37E6468}" dt="2022-04-10T20:36:53.658" v="559" actId="20577"/>
        <pc:sldMkLst>
          <pc:docMk/>
          <pc:sldMk cId="2423451084" sldId="372"/>
        </pc:sldMkLst>
        <pc:spChg chg="del">
          <ac:chgData name="Tegischer Lukas" userId="f78daebb-0565-485c-bd0e-1cd035e796ff" providerId="ADAL" clId="{A5A260EA-E85C-47D3-BAF8-C95BC37E6468}" dt="2022-04-10T20:34:36.827" v="539" actId="478"/>
          <ac:spMkLst>
            <pc:docMk/>
            <pc:sldMk cId="2423451084" sldId="372"/>
            <ac:spMk id="7" creationId="{69FAD5CC-F776-4820-B146-CF5A08538F99}"/>
          </ac:spMkLst>
        </pc:spChg>
        <pc:spChg chg="del mod">
          <ac:chgData name="Tegischer Lukas" userId="f78daebb-0565-485c-bd0e-1cd035e796ff" providerId="ADAL" clId="{A5A260EA-E85C-47D3-BAF8-C95BC37E6468}" dt="2022-04-10T20:34:39.301" v="541" actId="478"/>
          <ac:spMkLst>
            <pc:docMk/>
            <pc:sldMk cId="2423451084" sldId="372"/>
            <ac:spMk id="10" creationId="{190D2A8D-24FA-4375-BC0B-633639A4881A}"/>
          </ac:spMkLst>
        </pc:spChg>
        <pc:graphicFrameChg chg="add mod modGraphic">
          <ac:chgData name="Tegischer Lukas" userId="f78daebb-0565-485c-bd0e-1cd035e796ff" providerId="ADAL" clId="{A5A260EA-E85C-47D3-BAF8-C95BC37E6468}" dt="2022-04-10T20:36:53.658" v="559" actId="20577"/>
          <ac:graphicFrameMkLst>
            <pc:docMk/>
            <pc:sldMk cId="2423451084" sldId="372"/>
            <ac:graphicFrameMk id="2" creationId="{D2D82656-93A9-4F9E-8BB6-81BEC11FB603}"/>
          </ac:graphicFrameMkLst>
        </pc:graphicFrameChg>
        <pc:graphicFrameChg chg="del">
          <ac:chgData name="Tegischer Lukas" userId="f78daebb-0565-485c-bd0e-1cd035e796ff" providerId="ADAL" clId="{A5A260EA-E85C-47D3-BAF8-C95BC37E6468}" dt="2022-04-10T20:34:41.024" v="542" actId="478"/>
          <ac:graphicFrameMkLst>
            <pc:docMk/>
            <pc:sldMk cId="2423451084" sldId="372"/>
            <ac:graphicFrameMk id="9" creationId="{0A6206D5-3045-451E-8735-9DDE6BBA5346}"/>
          </ac:graphicFrameMkLst>
        </pc:graphicFrameChg>
      </pc:sldChg>
      <pc:sldChg chg="modSp add mod">
        <pc:chgData name="Tegischer Lukas" userId="f78daebb-0565-485c-bd0e-1cd035e796ff" providerId="ADAL" clId="{A5A260EA-E85C-47D3-BAF8-C95BC37E6468}" dt="2022-04-10T20:37:22.211" v="570" actId="1076"/>
        <pc:sldMkLst>
          <pc:docMk/>
          <pc:sldMk cId="2312616909" sldId="373"/>
        </pc:sldMkLst>
        <pc:graphicFrameChg chg="mod modGraphic">
          <ac:chgData name="Tegischer Lukas" userId="f78daebb-0565-485c-bd0e-1cd035e796ff" providerId="ADAL" clId="{A5A260EA-E85C-47D3-BAF8-C95BC37E6468}" dt="2022-04-10T20:37:22.211" v="570" actId="1076"/>
          <ac:graphicFrameMkLst>
            <pc:docMk/>
            <pc:sldMk cId="2312616909" sldId="373"/>
            <ac:graphicFrameMk id="2" creationId="{D2D82656-93A9-4F9E-8BB6-81BEC11FB603}"/>
          </ac:graphicFrameMkLst>
        </pc:graphicFrameChg>
      </pc:sldChg>
    </pc:docChg>
  </pc:docChgLst>
  <pc:docChgLst>
    <pc:chgData name="Tegischer Lukas" userId="f78daebb-0565-485c-bd0e-1cd035e796ff" providerId="ADAL" clId="{23F5F884-5119-4DE8-B736-F1D7E7BD9E26}"/>
    <pc:docChg chg="modSld">
      <pc:chgData name="Tegischer Lukas" userId="f78daebb-0565-485c-bd0e-1cd035e796ff" providerId="ADAL" clId="{23F5F884-5119-4DE8-B736-F1D7E7BD9E26}" dt="2022-04-10T18:22:54.034" v="3" actId="6549"/>
      <pc:docMkLst>
        <pc:docMk/>
      </pc:docMkLst>
      <pc:sldChg chg="modSp mod">
        <pc:chgData name="Tegischer Lukas" userId="f78daebb-0565-485c-bd0e-1cd035e796ff" providerId="ADAL" clId="{23F5F884-5119-4DE8-B736-F1D7E7BD9E26}" dt="2022-04-10T18:22:54.034" v="3" actId="6549"/>
        <pc:sldMkLst>
          <pc:docMk/>
          <pc:sldMk cId="336392357" sldId="256"/>
        </pc:sldMkLst>
        <pc:spChg chg="mod">
          <ac:chgData name="Tegischer Lukas" userId="f78daebb-0565-485c-bd0e-1cd035e796ff" providerId="ADAL" clId="{23F5F884-5119-4DE8-B736-F1D7E7BD9E26}" dt="2022-04-10T18:22:54.034" v="3" actId="6549"/>
          <ac:spMkLst>
            <pc:docMk/>
            <pc:sldMk cId="336392357" sldId="256"/>
            <ac:spMk id="2" creationId="{00000000-0000-0000-0000-000000000000}"/>
          </ac:spMkLst>
        </pc:spChg>
      </pc:sldChg>
    </pc:docChg>
  </pc:docChgLst>
  <pc:docChgLst>
    <pc:chgData name="Tegischer Lukas" userId="f78daebb-0565-485c-bd0e-1cd035e796ff" providerId="ADAL" clId="{09107172-8DD0-4652-85FA-7FA645970EC3}"/>
    <pc:docChg chg="custSel delSld modSld">
      <pc:chgData name="Tegischer Lukas" userId="f78daebb-0565-485c-bd0e-1cd035e796ff" providerId="ADAL" clId="{09107172-8DD0-4652-85FA-7FA645970EC3}" dt="2022-11-04T11:30:57.609" v="11" actId="47"/>
      <pc:docMkLst>
        <pc:docMk/>
      </pc:docMkLst>
      <pc:sldChg chg="delSp mod delAnim">
        <pc:chgData name="Tegischer Lukas" userId="f78daebb-0565-485c-bd0e-1cd035e796ff" providerId="ADAL" clId="{09107172-8DD0-4652-85FA-7FA645970EC3}" dt="2022-11-04T11:30:42.365" v="1" actId="478"/>
        <pc:sldMkLst>
          <pc:docMk/>
          <pc:sldMk cId="336392357" sldId="256"/>
        </pc:sldMkLst>
        <pc:spChg chg="del">
          <ac:chgData name="Tegischer Lukas" userId="f78daebb-0565-485c-bd0e-1cd035e796ff" providerId="ADAL" clId="{09107172-8DD0-4652-85FA-7FA645970EC3}" dt="2022-11-04T11:30:42.365" v="1" actId="478"/>
          <ac:spMkLst>
            <pc:docMk/>
            <pc:sldMk cId="336392357" sldId="256"/>
            <ac:spMk id="4" creationId="{05F5701B-5420-4454-B15F-8E1E586146BC}"/>
          </ac:spMkLst>
        </pc:spChg>
        <pc:picChg chg="del">
          <ac:chgData name="Tegischer Lukas" userId="f78daebb-0565-485c-bd0e-1cd035e796ff" providerId="ADAL" clId="{09107172-8DD0-4652-85FA-7FA645970EC3}" dt="2022-11-04T11:30:41.603" v="0" actId="478"/>
          <ac:picMkLst>
            <pc:docMk/>
            <pc:sldMk cId="336392357" sldId="256"/>
            <ac:picMk id="8" creationId="{FD6710D9-1CE8-4542-848B-E626712C6EBF}"/>
          </ac:picMkLst>
        </pc:picChg>
      </pc:sldChg>
      <pc:sldChg chg="del">
        <pc:chgData name="Tegischer Lukas" userId="f78daebb-0565-485c-bd0e-1cd035e796ff" providerId="ADAL" clId="{09107172-8DD0-4652-85FA-7FA645970EC3}" dt="2022-11-04T11:30:57.609" v="11" actId="47"/>
        <pc:sldMkLst>
          <pc:docMk/>
          <pc:sldMk cId="3932101437" sldId="291"/>
        </pc:sldMkLst>
      </pc:sldChg>
      <pc:sldChg chg="delSp mod">
        <pc:chgData name="Tegischer Lukas" userId="f78daebb-0565-485c-bd0e-1cd035e796ff" providerId="ADAL" clId="{09107172-8DD0-4652-85FA-7FA645970EC3}" dt="2022-11-04T11:30:43.508" v="2" actId="478"/>
        <pc:sldMkLst>
          <pc:docMk/>
          <pc:sldMk cId="2738696002" sldId="324"/>
        </pc:sldMkLst>
        <pc:picChg chg="del">
          <ac:chgData name="Tegischer Lukas" userId="f78daebb-0565-485c-bd0e-1cd035e796ff" providerId="ADAL" clId="{09107172-8DD0-4652-85FA-7FA645970EC3}" dt="2022-11-04T11:30:43.508" v="2" actId="478"/>
          <ac:picMkLst>
            <pc:docMk/>
            <pc:sldMk cId="2738696002" sldId="324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09107172-8DD0-4652-85FA-7FA645970EC3}" dt="2022-11-04T11:30:44.561" v="3" actId="478"/>
        <pc:sldMkLst>
          <pc:docMk/>
          <pc:sldMk cId="2025837772" sldId="374"/>
        </pc:sldMkLst>
        <pc:picChg chg="del">
          <ac:chgData name="Tegischer Lukas" userId="f78daebb-0565-485c-bd0e-1cd035e796ff" providerId="ADAL" clId="{09107172-8DD0-4652-85FA-7FA645970EC3}" dt="2022-11-04T11:30:44.561" v="3" actId="478"/>
          <ac:picMkLst>
            <pc:docMk/>
            <pc:sldMk cId="2025837772" sldId="374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09107172-8DD0-4652-85FA-7FA645970EC3}" dt="2022-11-04T11:30:48.203" v="5" actId="478"/>
        <pc:sldMkLst>
          <pc:docMk/>
          <pc:sldMk cId="3376764983" sldId="376"/>
        </pc:sldMkLst>
        <pc:picChg chg="del">
          <ac:chgData name="Tegischer Lukas" userId="f78daebb-0565-485c-bd0e-1cd035e796ff" providerId="ADAL" clId="{09107172-8DD0-4652-85FA-7FA645970EC3}" dt="2022-11-04T11:30:48.203" v="5" actId="478"/>
          <ac:picMkLst>
            <pc:docMk/>
            <pc:sldMk cId="3376764983" sldId="376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09107172-8DD0-4652-85FA-7FA645970EC3}" dt="2022-11-04T11:30:46.331" v="4" actId="478"/>
        <pc:sldMkLst>
          <pc:docMk/>
          <pc:sldMk cId="3359074548" sldId="380"/>
        </pc:sldMkLst>
        <pc:picChg chg="del">
          <ac:chgData name="Tegischer Lukas" userId="f78daebb-0565-485c-bd0e-1cd035e796ff" providerId="ADAL" clId="{09107172-8DD0-4652-85FA-7FA645970EC3}" dt="2022-11-04T11:30:46.331" v="4" actId="478"/>
          <ac:picMkLst>
            <pc:docMk/>
            <pc:sldMk cId="3359074548" sldId="380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09107172-8DD0-4652-85FA-7FA645970EC3}" dt="2022-11-04T11:30:49.746" v="6" actId="478"/>
        <pc:sldMkLst>
          <pc:docMk/>
          <pc:sldMk cId="4266368926" sldId="385"/>
        </pc:sldMkLst>
        <pc:picChg chg="del">
          <ac:chgData name="Tegischer Lukas" userId="f78daebb-0565-485c-bd0e-1cd035e796ff" providerId="ADAL" clId="{09107172-8DD0-4652-85FA-7FA645970EC3}" dt="2022-11-04T11:30:49.746" v="6" actId="478"/>
          <ac:picMkLst>
            <pc:docMk/>
            <pc:sldMk cId="4266368926" sldId="385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09107172-8DD0-4652-85FA-7FA645970EC3}" dt="2022-11-04T11:30:51.586" v="7" actId="478"/>
        <pc:sldMkLst>
          <pc:docMk/>
          <pc:sldMk cId="2987314754" sldId="387"/>
        </pc:sldMkLst>
        <pc:picChg chg="del">
          <ac:chgData name="Tegischer Lukas" userId="f78daebb-0565-485c-bd0e-1cd035e796ff" providerId="ADAL" clId="{09107172-8DD0-4652-85FA-7FA645970EC3}" dt="2022-11-04T11:30:51.586" v="7" actId="478"/>
          <ac:picMkLst>
            <pc:docMk/>
            <pc:sldMk cId="2987314754" sldId="387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09107172-8DD0-4652-85FA-7FA645970EC3}" dt="2022-11-04T11:30:52.467" v="8" actId="478"/>
        <pc:sldMkLst>
          <pc:docMk/>
          <pc:sldMk cId="181065231" sldId="390"/>
        </pc:sldMkLst>
        <pc:picChg chg="del">
          <ac:chgData name="Tegischer Lukas" userId="f78daebb-0565-485c-bd0e-1cd035e796ff" providerId="ADAL" clId="{09107172-8DD0-4652-85FA-7FA645970EC3}" dt="2022-11-04T11:30:52.467" v="8" actId="478"/>
          <ac:picMkLst>
            <pc:docMk/>
            <pc:sldMk cId="181065231" sldId="390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09107172-8DD0-4652-85FA-7FA645970EC3}" dt="2022-11-04T11:30:53.222" v="9" actId="478"/>
        <pc:sldMkLst>
          <pc:docMk/>
          <pc:sldMk cId="3765551445" sldId="391"/>
        </pc:sldMkLst>
        <pc:picChg chg="del">
          <ac:chgData name="Tegischer Lukas" userId="f78daebb-0565-485c-bd0e-1cd035e796ff" providerId="ADAL" clId="{09107172-8DD0-4652-85FA-7FA645970EC3}" dt="2022-11-04T11:30:53.222" v="9" actId="478"/>
          <ac:picMkLst>
            <pc:docMk/>
            <pc:sldMk cId="3765551445" sldId="391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09107172-8DD0-4652-85FA-7FA645970EC3}" dt="2022-11-04T11:30:55.469" v="10" actId="478"/>
        <pc:sldMkLst>
          <pc:docMk/>
          <pc:sldMk cId="2739579911" sldId="394"/>
        </pc:sldMkLst>
        <pc:picChg chg="del">
          <ac:chgData name="Tegischer Lukas" userId="f78daebb-0565-485c-bd0e-1cd035e796ff" providerId="ADAL" clId="{09107172-8DD0-4652-85FA-7FA645970EC3}" dt="2022-11-04T11:30:55.469" v="10" actId="478"/>
          <ac:picMkLst>
            <pc:docMk/>
            <pc:sldMk cId="2739579911" sldId="394"/>
            <ac:picMk id="14" creationId="{053D7308-DE5D-4085-8981-CCF5F27D1668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727058-E8D1-46B7-A40D-7DF4B908456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4B6C17-59A6-4923-A7BE-1C86F922364C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17654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1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23622254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2652952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1881335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7362810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60573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6338897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9417608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2864098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2333353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370674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515569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718441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5000"/>
              </a:lnSpc>
              <a:defRPr sz="7200" b="1" cap="none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de-DE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 b="1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344869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7455013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7624567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526449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5000"/>
              </a:lnSpc>
              <a:defRPr sz="7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de-AT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103750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5240511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6628584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9409655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026835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8645047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8367842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de-AT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n-lt"/>
              </a:defRPr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065867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b="1" kern="1200" cap="none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1.png"/><Relationship Id="rId4" Type="http://schemas.openxmlformats.org/officeDocument/2006/relationships/image" Target="../media/image20.pn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2.pn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102001" y="1132960"/>
            <a:ext cx="9394935" cy="2068438"/>
          </a:xfrm>
          <a:ln w="28575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/>
            <a:r>
              <a:rPr lang="de-AT" sz="4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Kombinatorik</a:t>
            </a:r>
            <a:br>
              <a:rPr lang="de-AT" sz="4400" b="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de-AT" sz="3600" b="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Zusammenfassung</a:t>
            </a:r>
            <a:endParaRPr lang="de-AT" sz="2000" b="0" dirty="0">
              <a:solidFill>
                <a:srgbClr val="00B05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39235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elle 4">
            <a:extLst>
              <a:ext uri="{FF2B5EF4-FFF2-40B4-BE49-F238E27FC236}">
                <a16:creationId xmlns:a16="http://schemas.microsoft.com/office/drawing/2014/main" id="{405D672D-83C3-467B-95A6-CC8372FD4B1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64350781"/>
              </p:ext>
            </p:extLst>
          </p:nvPr>
        </p:nvGraphicFramePr>
        <p:xfrm>
          <a:off x="2175827" y="3100038"/>
          <a:ext cx="7840346" cy="2036493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3920173">
                  <a:extLst>
                    <a:ext uri="{9D8B030D-6E8A-4147-A177-3AD203B41FA5}">
                      <a16:colId xmlns:a16="http://schemas.microsoft.com/office/drawing/2014/main" val="4293642795"/>
                    </a:ext>
                  </a:extLst>
                </a:gridCol>
                <a:gridCol w="3920173">
                  <a:extLst>
                    <a:ext uri="{9D8B030D-6E8A-4147-A177-3AD203B41FA5}">
                      <a16:colId xmlns:a16="http://schemas.microsoft.com/office/drawing/2014/main" val="948740578"/>
                    </a:ext>
                  </a:extLst>
                </a:gridCol>
              </a:tblGrid>
              <a:tr h="67883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AT" sz="18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Spielt die Reihenfolge eine Rolle?</a:t>
                      </a:r>
                      <a:endParaRPr lang="de-AT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AT" sz="18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JA</a:t>
                      </a:r>
                      <a:endParaRPr lang="de-A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5210913"/>
                  </a:ext>
                </a:extLst>
              </a:tr>
              <a:tr h="67883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AT" sz="18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Mit oder Ohne Wiederholung/Zurücklegen?</a:t>
                      </a:r>
                      <a:endParaRPr lang="de-AT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AT" sz="18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ohne Wiederholung/Zurücklegen</a:t>
                      </a:r>
                      <a:endParaRPr lang="de-A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3365128"/>
                  </a:ext>
                </a:extLst>
              </a:tr>
              <a:tr h="678831"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AT" sz="18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Bemerkung</a:t>
                      </a:r>
                      <a:r>
                        <a:rPr lang="de-AT" sz="18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: Es wird nur eine bestimmte Anzahl an Elementen ausgewählt.</a:t>
                      </a:r>
                      <a:endParaRPr lang="de-A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40872293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feld 5">
                <a:extLst>
                  <a:ext uri="{FF2B5EF4-FFF2-40B4-BE49-F238E27FC236}">
                    <a16:creationId xmlns:a16="http://schemas.microsoft.com/office/drawing/2014/main" id="{08F00804-07FD-4208-9788-D870B4767E88}"/>
                  </a:ext>
                </a:extLst>
              </p:cNvPr>
              <p:cNvSpPr txBox="1"/>
              <p:nvPr/>
            </p:nvSpPr>
            <p:spPr>
              <a:xfrm>
                <a:off x="3048000" y="1398968"/>
                <a:ext cx="6096000" cy="95987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de-AT" sz="28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AT" sz="2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de-AT" sz="28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!</m:t>
                          </m:r>
                        </m:num>
                        <m:den>
                          <m:d>
                            <m:dPr>
                              <m:ctrlPr>
                                <a:rPr lang="de-AT" sz="28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de-AT" sz="28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de-AT" sz="2800" i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de-AT" sz="28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e>
                          </m:d>
                          <m:r>
                            <a:rPr lang="de-AT" sz="28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!</m:t>
                          </m:r>
                        </m:den>
                      </m:f>
                    </m:oMath>
                  </m:oMathPara>
                </a14:m>
                <a:endParaRPr lang="de-AT" sz="2800" dirty="0"/>
              </a:p>
            </p:txBody>
          </p:sp>
        </mc:Choice>
        <mc:Fallback xmlns="">
          <p:sp>
            <p:nvSpPr>
              <p:cNvPr id="6" name="Textfeld 5">
                <a:extLst>
                  <a:ext uri="{FF2B5EF4-FFF2-40B4-BE49-F238E27FC236}">
                    <a16:creationId xmlns:a16="http://schemas.microsoft.com/office/drawing/2014/main" id="{08F00804-07FD-4208-9788-D870B4767E8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0" y="1398968"/>
                <a:ext cx="6096000" cy="959878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5448399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>
            <a:extLst>
              <a:ext uri="{FF2B5EF4-FFF2-40B4-BE49-F238E27FC236}">
                <a16:creationId xmlns:a16="http://schemas.microsoft.com/office/drawing/2014/main" id="{23994922-00A3-43FE-A1D2-DC3C43171571}"/>
              </a:ext>
            </a:extLst>
          </p:cNvPr>
          <p:cNvSpPr txBox="1"/>
          <p:nvPr/>
        </p:nvSpPr>
        <p:spPr>
          <a:xfrm>
            <a:off x="782824" y="700560"/>
            <a:ext cx="10626350" cy="86517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de-AT" sz="24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Typ 4: Anordnung einer mehrmaligen Auswahl aus einer Menge mit Wiederholung und mit Beachtung der Reihenfolge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feld 7">
                <a:extLst>
                  <a:ext uri="{FF2B5EF4-FFF2-40B4-BE49-F238E27FC236}">
                    <a16:creationId xmlns:a16="http://schemas.microsoft.com/office/drawing/2014/main" id="{CA7C5C22-3851-48B3-B2CC-E5439C152111}"/>
                  </a:ext>
                </a:extLst>
              </p:cNvPr>
              <p:cNvSpPr txBox="1"/>
              <p:nvPr/>
            </p:nvSpPr>
            <p:spPr>
              <a:xfrm>
                <a:off x="839087" y="2129455"/>
                <a:ext cx="10513825" cy="314695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AT" sz="1800" b="1" dirty="0">
                    <a:solidFill>
                      <a:srgbClr val="00B050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Definition:</a:t>
                </a:r>
                <a:r>
                  <a:rPr lang="de-AT" sz="1800" dirty="0">
                    <a:solidFill>
                      <a:srgbClr val="00B050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Aus einer Menge bestehend aus n Elementen werden k Elemente (mit Wiederholung/Zurücklegen) in einer bestimmten Reihenfolge ausgewählt. Die Anzahl der Möglichkeiten, wie die k Elemente angeordnet werden können, berechnet man mit:</a:t>
                </a:r>
                <a:endParaRPr lang="de-AT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de-AT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de-AT" sz="3200" b="1" i="1">
                              <a:solidFill>
                                <a:srgbClr val="00B05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de-AT" sz="3200" b="1" i="1">
                              <a:solidFill>
                                <a:srgbClr val="00B05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𝒏</m:t>
                          </m:r>
                        </m:e>
                        <m:sup>
                          <m:r>
                            <a:rPr lang="de-AT" sz="3200" b="1" i="1">
                              <a:solidFill>
                                <a:srgbClr val="00B05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𝒌</m:t>
                          </m:r>
                        </m:sup>
                      </m:sSup>
                    </m:oMath>
                  </m:oMathPara>
                </a14:m>
                <a:endParaRPr lang="de-AT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de-AT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/>
                <a:r>
                  <a:rPr lang="de-AT" sz="2000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Bemerkung:</a:t>
                </a:r>
                <a:r>
                  <a:rPr lang="de-AT" sz="20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Der </a:t>
                </a:r>
                <a:r>
                  <a:rPr lang="de-AT" sz="2000" b="1" dirty="0">
                    <a:solidFill>
                      <a:srgbClr val="FF0000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Unterschied</a:t>
                </a:r>
                <a:r>
                  <a:rPr lang="de-AT" sz="20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ist nun, dass man </a:t>
                </a:r>
                <a:r>
                  <a:rPr lang="de-AT" sz="2000" b="1" dirty="0">
                    <a:solidFill>
                      <a:srgbClr val="FF0000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bei jedem Teil auf alle Elemente der Menge zurückgreifen </a:t>
                </a:r>
                <a:r>
                  <a:rPr lang="de-AT" sz="20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kann (</a:t>
                </a:r>
                <a:r>
                  <a:rPr lang="de-AT" sz="2000" b="1" dirty="0">
                    <a:solidFill>
                      <a:srgbClr val="FF0000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mit Wiederholung – mit Zurücklegen</a:t>
                </a:r>
                <a:r>
                  <a:rPr lang="de-AT" sz="20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)</a:t>
                </a:r>
                <a:endParaRPr lang="de-AT" sz="2000" dirty="0"/>
              </a:p>
            </p:txBody>
          </p:sp>
        </mc:Choice>
        <mc:Fallback xmlns="">
          <p:sp>
            <p:nvSpPr>
              <p:cNvPr id="8" name="Textfeld 7">
                <a:extLst>
                  <a:ext uri="{FF2B5EF4-FFF2-40B4-BE49-F238E27FC236}">
                    <a16:creationId xmlns:a16="http://schemas.microsoft.com/office/drawing/2014/main" id="{CA7C5C22-3851-48B3-B2CC-E5439C15211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9087" y="2129455"/>
                <a:ext cx="10513825" cy="3146952"/>
              </a:xfrm>
              <a:prstGeom prst="rect">
                <a:avLst/>
              </a:prstGeom>
              <a:blipFill>
                <a:blip r:embed="rId2"/>
                <a:stretch>
                  <a:fillRect l="-522" t="-774" r="-116" b="-2515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894535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feld 4">
            <a:extLst>
              <a:ext uri="{FF2B5EF4-FFF2-40B4-BE49-F238E27FC236}">
                <a16:creationId xmlns:a16="http://schemas.microsoft.com/office/drawing/2014/main" id="{834A1121-4847-496E-BA55-9EB5A520BC6A}"/>
              </a:ext>
            </a:extLst>
          </p:cNvPr>
          <p:cNvSpPr txBox="1"/>
          <p:nvPr/>
        </p:nvSpPr>
        <p:spPr>
          <a:xfrm>
            <a:off x="533399" y="334671"/>
            <a:ext cx="9934575" cy="18853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AT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Bsp. 5)</a:t>
            </a:r>
            <a:r>
              <a:rPr lang="de-A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Folgende acht Sonderzeichen stehen zur Verfügung: 1) + 2) – 3) * 4) ~ 5) # 6) ; 7) _ 8) |</a:t>
            </a:r>
            <a:endParaRPr lang="de-A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A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Aus diesen Sonderzeichen soll ein </a:t>
            </a:r>
            <a:r>
              <a:rPr lang="de-AT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achtstelliger</a:t>
            </a:r>
            <a:r>
              <a:rPr lang="de-A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Geheimcode gebildet wird. Die Regeln zum Bilden des Codes sind ganz einfach: Jedes Sonderzeichen darf </a:t>
            </a:r>
            <a:r>
              <a:rPr lang="de-AT" sz="1800" b="1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beliebig oft </a:t>
            </a:r>
            <a:r>
              <a:rPr lang="de-A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vorkommen.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de-A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15000"/>
              </a:lnSpc>
              <a:spcAft>
                <a:spcPts val="1000"/>
              </a:spcAft>
            </a:pPr>
            <a:r>
              <a:rPr lang="de-A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Wie viele verschiedene Geheimcodes können gebildet werden?</a:t>
            </a:r>
            <a:endParaRPr lang="de-A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63689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elle 4">
            <a:extLst>
              <a:ext uri="{FF2B5EF4-FFF2-40B4-BE49-F238E27FC236}">
                <a16:creationId xmlns:a16="http://schemas.microsoft.com/office/drawing/2014/main" id="{405D672D-83C3-467B-95A6-CC8372FD4B1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03263693"/>
              </p:ext>
            </p:extLst>
          </p:nvPr>
        </p:nvGraphicFramePr>
        <p:xfrm>
          <a:off x="2175827" y="2680938"/>
          <a:ext cx="7840346" cy="1357662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3920173">
                  <a:extLst>
                    <a:ext uri="{9D8B030D-6E8A-4147-A177-3AD203B41FA5}">
                      <a16:colId xmlns:a16="http://schemas.microsoft.com/office/drawing/2014/main" val="4293642795"/>
                    </a:ext>
                  </a:extLst>
                </a:gridCol>
                <a:gridCol w="3920173">
                  <a:extLst>
                    <a:ext uri="{9D8B030D-6E8A-4147-A177-3AD203B41FA5}">
                      <a16:colId xmlns:a16="http://schemas.microsoft.com/office/drawing/2014/main" val="948740578"/>
                    </a:ext>
                  </a:extLst>
                </a:gridCol>
              </a:tblGrid>
              <a:tr h="67883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AT" sz="18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Spielt die Reihenfolge eine Rolle?</a:t>
                      </a:r>
                      <a:endParaRPr lang="de-AT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AT" sz="18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JA</a:t>
                      </a:r>
                      <a:endParaRPr lang="de-A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5210913"/>
                  </a:ext>
                </a:extLst>
              </a:tr>
              <a:tr h="67883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AT" sz="18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Mit oder Ohne Wiederholung/Zurücklegen?</a:t>
                      </a:r>
                      <a:endParaRPr lang="de-AT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AT" sz="18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mit Wiederholung/Zurücklegen</a:t>
                      </a:r>
                      <a:endParaRPr lang="de-A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3365128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feld 3">
                <a:extLst>
                  <a:ext uri="{FF2B5EF4-FFF2-40B4-BE49-F238E27FC236}">
                    <a16:creationId xmlns:a16="http://schemas.microsoft.com/office/drawing/2014/main" id="{2AC66C3B-9ECC-4A4B-BE7C-C3CB2AA8F54D}"/>
                  </a:ext>
                </a:extLst>
              </p:cNvPr>
              <p:cNvSpPr txBox="1"/>
              <p:nvPr/>
            </p:nvSpPr>
            <p:spPr>
              <a:xfrm>
                <a:off x="3048000" y="1467458"/>
                <a:ext cx="6096000" cy="53944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de-AT" sz="2800" b="1" i="1" smtClean="0">
                              <a:solidFill>
                                <a:srgbClr val="00B05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de-AT" sz="2800" b="1" i="1">
                              <a:solidFill>
                                <a:srgbClr val="00B05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𝒏</m:t>
                          </m:r>
                        </m:e>
                        <m:sup>
                          <m:r>
                            <a:rPr lang="de-AT" sz="2800" b="1" i="1">
                              <a:solidFill>
                                <a:srgbClr val="00B05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𝒌</m:t>
                          </m:r>
                        </m:sup>
                      </m:sSup>
                    </m:oMath>
                  </m:oMathPara>
                </a14:m>
                <a:endParaRPr lang="de-AT" sz="2800" dirty="0"/>
              </a:p>
            </p:txBody>
          </p:sp>
        </mc:Choice>
        <mc:Fallback xmlns="">
          <p:sp>
            <p:nvSpPr>
              <p:cNvPr id="4" name="Textfeld 3">
                <a:extLst>
                  <a:ext uri="{FF2B5EF4-FFF2-40B4-BE49-F238E27FC236}">
                    <a16:creationId xmlns:a16="http://schemas.microsoft.com/office/drawing/2014/main" id="{2AC66C3B-9ECC-4A4B-BE7C-C3CB2AA8F54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0" y="1467458"/>
                <a:ext cx="6096000" cy="539443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9393761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>
            <a:extLst>
              <a:ext uri="{FF2B5EF4-FFF2-40B4-BE49-F238E27FC236}">
                <a16:creationId xmlns:a16="http://schemas.microsoft.com/office/drawing/2014/main" id="{23994922-00A3-43FE-A1D2-DC3C43171571}"/>
              </a:ext>
            </a:extLst>
          </p:cNvPr>
          <p:cNvSpPr txBox="1"/>
          <p:nvPr/>
        </p:nvSpPr>
        <p:spPr>
          <a:xfrm>
            <a:off x="782825" y="652935"/>
            <a:ext cx="10626350" cy="86517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de-AT" sz="24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Typ 5: Auswahl einer bestimmten Anzahl einer Menge ohne </a:t>
            </a:r>
            <a:br>
              <a:rPr lang="de-AT" sz="24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de-AT" sz="24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Wiederholung &amp; ohne Beachtung der Reihenfolge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feld 4">
                <a:extLst>
                  <a:ext uri="{FF2B5EF4-FFF2-40B4-BE49-F238E27FC236}">
                    <a16:creationId xmlns:a16="http://schemas.microsoft.com/office/drawing/2014/main" id="{24887CA5-AC85-4C90-91AB-570424EB53D4}"/>
                  </a:ext>
                </a:extLst>
              </p:cNvPr>
              <p:cNvSpPr txBox="1"/>
              <p:nvPr/>
            </p:nvSpPr>
            <p:spPr>
              <a:xfrm>
                <a:off x="726562" y="1777585"/>
                <a:ext cx="10817738" cy="315355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AT" sz="1800" b="1" dirty="0">
                    <a:solidFill>
                      <a:srgbClr val="00B050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Definition</a:t>
                </a: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: Aus einer Menge bestehend aus n Elementen werden k Elemente (ohne Wiederholung/Zurücklegen) ausgewählt. Die Anzahl der Möglichkeiten, wie die k Elemente ohne Beachtung der Reihenfolge ausgewählt werden können, berechnet man mit dem </a:t>
                </a:r>
                <a:r>
                  <a:rPr lang="de-AT" sz="1800" b="1" dirty="0">
                    <a:solidFill>
                      <a:srgbClr val="00B050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Binomialkoeffizienten</a:t>
                </a: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:</a:t>
                </a:r>
                <a:endParaRPr lang="de-AT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de-AT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de-AT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de-AT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de-AT" sz="24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𝑛</m:t>
                                </m:r>
                              </m:e>
                            </m:mr>
                            <m:mr>
                              <m:e>
                                <m:r>
                                  <a:rPr lang="de-AT" sz="24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𝑘</m:t>
                                </m:r>
                              </m:e>
                            </m:mr>
                          </m:m>
                        </m:e>
                      </m:d>
                      <m:r>
                        <a:rPr lang="de-AT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de-AT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de-AT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𝑛</m:t>
                          </m:r>
                          <m:r>
                            <a:rPr lang="de-AT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!</m:t>
                          </m:r>
                        </m:num>
                        <m:den>
                          <m:d>
                            <m:dPr>
                              <m:ctrlPr>
                                <a:rPr lang="de-AT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de-AT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𝑛</m:t>
                              </m:r>
                              <m:r>
                                <a:rPr lang="de-AT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−</m:t>
                              </m:r>
                              <m:r>
                                <a:rPr lang="de-AT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𝑘</m:t>
                              </m:r>
                            </m:e>
                          </m:d>
                          <m:r>
                            <a:rPr lang="de-AT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!∙</m:t>
                          </m:r>
                          <m:r>
                            <a:rPr lang="de-AT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𝑘</m:t>
                          </m:r>
                          <m:r>
                            <a:rPr lang="de-AT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!</m:t>
                          </m:r>
                        </m:den>
                      </m:f>
                    </m:oMath>
                  </m:oMathPara>
                </a14:m>
                <a:endParaRPr lang="de-AT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342900" lvl="0" indent="-342900">
                  <a:lnSpc>
                    <a:spcPct val="115000"/>
                  </a:lnSpc>
                  <a:spcBef>
                    <a:spcPts val="1200"/>
                  </a:spcBef>
                  <a:buFont typeface="Calibri" panose="020F0502020204030204" pitchFamily="34" charset="0"/>
                  <a:buChar char="-"/>
                </a:pPr>
                <a:r>
                  <a:rPr lang="de-AT" sz="1800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Sprechweise</a:t>
                </a: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: n über k</a:t>
                </a:r>
              </a:p>
              <a:p>
                <a:pPr marL="342900" lvl="0" indent="-342900">
                  <a:lnSpc>
                    <a:spcPct val="115000"/>
                  </a:lnSpc>
                  <a:spcAft>
                    <a:spcPts val="1000"/>
                  </a:spcAft>
                  <a:buFont typeface="Calibri" panose="020F0502020204030204" pitchFamily="34" charset="0"/>
                  <a:buChar char="-"/>
                </a:pP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Der Binomialkoeffizient ist kein Vektor, sondern eine reelle Zahl (-&gt; Rechnung)</a:t>
                </a:r>
              </a:p>
            </p:txBody>
          </p:sp>
        </mc:Choice>
        <mc:Fallback xmlns="">
          <p:sp>
            <p:nvSpPr>
              <p:cNvPr id="5" name="Textfeld 4">
                <a:extLst>
                  <a:ext uri="{FF2B5EF4-FFF2-40B4-BE49-F238E27FC236}">
                    <a16:creationId xmlns:a16="http://schemas.microsoft.com/office/drawing/2014/main" id="{24887CA5-AC85-4C90-91AB-570424EB53D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6562" y="1777585"/>
                <a:ext cx="10817738" cy="3153556"/>
              </a:xfrm>
              <a:prstGeom prst="rect">
                <a:avLst/>
              </a:prstGeom>
              <a:blipFill>
                <a:blip r:embed="rId2"/>
                <a:stretch>
                  <a:fillRect l="-451" t="-967" b="-2128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277050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feld 4">
                <a:extLst>
                  <a:ext uri="{FF2B5EF4-FFF2-40B4-BE49-F238E27FC236}">
                    <a16:creationId xmlns:a16="http://schemas.microsoft.com/office/drawing/2014/main" id="{24887CA5-AC85-4C90-91AB-570424EB53D4}"/>
                  </a:ext>
                </a:extLst>
              </p:cNvPr>
              <p:cNvSpPr txBox="1"/>
              <p:nvPr/>
            </p:nvSpPr>
            <p:spPr>
              <a:xfrm>
                <a:off x="782825" y="193129"/>
                <a:ext cx="10817738" cy="138961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de-AT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de-AT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de-AT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de-AT" sz="24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𝑛</m:t>
                                </m:r>
                              </m:e>
                            </m:mr>
                            <m:mr>
                              <m:e>
                                <m:r>
                                  <a:rPr lang="de-AT" sz="24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𝑘</m:t>
                                </m:r>
                              </m:e>
                            </m:mr>
                          </m:m>
                        </m:e>
                      </m:d>
                      <m:r>
                        <a:rPr lang="de-AT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de-AT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de-AT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𝑛</m:t>
                          </m:r>
                          <m:r>
                            <a:rPr lang="de-AT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!</m:t>
                          </m:r>
                        </m:num>
                        <m:den>
                          <m:d>
                            <m:dPr>
                              <m:ctrlPr>
                                <a:rPr lang="de-AT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de-AT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𝑛</m:t>
                              </m:r>
                              <m:r>
                                <a:rPr lang="de-AT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−</m:t>
                              </m:r>
                              <m:r>
                                <a:rPr lang="de-AT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𝑘</m:t>
                              </m:r>
                            </m:e>
                          </m:d>
                          <m:r>
                            <a:rPr lang="de-AT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!∙</m:t>
                          </m:r>
                          <m:r>
                            <a:rPr lang="de-AT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𝑘</m:t>
                          </m:r>
                          <m:r>
                            <a:rPr lang="de-AT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!</m:t>
                          </m:r>
                        </m:den>
                      </m:f>
                    </m:oMath>
                  </m:oMathPara>
                </a14:m>
                <a:endParaRPr lang="de-AT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" name="Textfeld 4">
                <a:extLst>
                  <a:ext uri="{FF2B5EF4-FFF2-40B4-BE49-F238E27FC236}">
                    <a16:creationId xmlns:a16="http://schemas.microsoft.com/office/drawing/2014/main" id="{24887CA5-AC85-4C90-91AB-570424EB53D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2825" y="193129"/>
                <a:ext cx="10817738" cy="1389611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feld 5">
                <a:extLst>
                  <a:ext uri="{FF2B5EF4-FFF2-40B4-BE49-F238E27FC236}">
                    <a16:creationId xmlns:a16="http://schemas.microsoft.com/office/drawing/2014/main" id="{D5F47B30-EA97-41E3-BA32-C7355BA4C4DF}"/>
                  </a:ext>
                </a:extLst>
              </p:cNvPr>
              <p:cNvSpPr txBox="1"/>
              <p:nvPr/>
            </p:nvSpPr>
            <p:spPr>
              <a:xfrm>
                <a:off x="542925" y="1819823"/>
                <a:ext cx="10420350" cy="96827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AT" sz="1800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Bemerkung 1:</a:t>
                </a: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Die Reihenfolge spielt dabei keine Rolle. Im Vergleich zum Typ 3 steht im Nenner der</a:t>
                </a:r>
                <a:b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Teil </a:t>
                </a:r>
                <a14:m>
                  <m:oMath xmlns:m="http://schemas.openxmlformats.org/officeDocument/2006/math">
                    <m:r>
                      <a:rPr lang="de-AT" sz="1800" i="1">
                        <a:solidFill>
                          <a:srgbClr val="00B05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∙</m:t>
                    </m:r>
                    <m:r>
                      <a:rPr lang="de-AT" sz="1800" i="1">
                        <a:solidFill>
                          <a:srgbClr val="00B05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𝑘</m:t>
                    </m:r>
                    <m:r>
                      <a:rPr lang="de-AT" sz="1800" i="1">
                        <a:solidFill>
                          <a:srgbClr val="00B05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!</m:t>
                    </m:r>
                  </m:oMath>
                </a14:m>
                <a:r>
                  <a:rPr lang="de-AT" sz="1800" dirty="0">
                    <a:solidFill>
                      <a:srgbClr val="00B050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dabei. Dadurch verringert sich die Anzahl der Möglichkeiten, da – wie gesagt – die Reihenfolge keine zusätzlichen Möglichkeiten schafft.</a:t>
                </a:r>
                <a:endParaRPr lang="de-AT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6" name="Textfeld 5">
                <a:extLst>
                  <a:ext uri="{FF2B5EF4-FFF2-40B4-BE49-F238E27FC236}">
                    <a16:creationId xmlns:a16="http://schemas.microsoft.com/office/drawing/2014/main" id="{D5F47B30-EA97-41E3-BA32-C7355BA4C4D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2925" y="1819823"/>
                <a:ext cx="10420350" cy="968278"/>
              </a:xfrm>
              <a:prstGeom prst="rect">
                <a:avLst/>
              </a:prstGeom>
              <a:blipFill>
                <a:blip r:embed="rId3"/>
                <a:stretch>
                  <a:fillRect l="-468" t="-3165" b="-9494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feld 6">
                <a:extLst>
                  <a:ext uri="{FF2B5EF4-FFF2-40B4-BE49-F238E27FC236}">
                    <a16:creationId xmlns:a16="http://schemas.microsoft.com/office/drawing/2014/main" id="{9B1FF008-B53C-479A-B6C3-6E0CFE84664F}"/>
                  </a:ext>
                </a:extLst>
              </p:cNvPr>
              <p:cNvSpPr txBox="1"/>
              <p:nvPr/>
            </p:nvSpPr>
            <p:spPr>
              <a:xfrm>
                <a:off x="542925" y="3156296"/>
                <a:ext cx="11057638" cy="82054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AT" sz="1800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Bemerkung 2:</a:t>
                </a: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Es gibt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de-AT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de-AT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𝑛</m:t>
                              </m:r>
                            </m:e>
                          </m:mr>
                          <m:mr>
                            <m:e>
                              <m:r>
                                <a:rPr lang="de-AT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𝑘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Möglichkeiten, aus n Elementen k Elemente auszuwählen, wenn die Reihenfolge keine Rolle spielt.</a:t>
                </a:r>
                <a:endParaRPr lang="de-AT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7" name="Textfeld 6">
                <a:extLst>
                  <a:ext uri="{FF2B5EF4-FFF2-40B4-BE49-F238E27FC236}">
                    <a16:creationId xmlns:a16="http://schemas.microsoft.com/office/drawing/2014/main" id="{9B1FF008-B53C-479A-B6C3-6E0CFE84664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2925" y="3156296"/>
                <a:ext cx="11057638" cy="820546"/>
              </a:xfrm>
              <a:prstGeom prst="rect">
                <a:avLst/>
              </a:prstGeom>
              <a:blipFill>
                <a:blip r:embed="rId4"/>
                <a:stretch>
                  <a:fillRect l="-441" b="-11194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feld 8">
            <a:extLst>
              <a:ext uri="{FF2B5EF4-FFF2-40B4-BE49-F238E27FC236}">
                <a16:creationId xmlns:a16="http://schemas.microsoft.com/office/drawing/2014/main" id="{F0558C7D-7117-4407-9EAE-973FF067BF77}"/>
              </a:ext>
            </a:extLst>
          </p:cNvPr>
          <p:cNvSpPr txBox="1"/>
          <p:nvPr/>
        </p:nvSpPr>
        <p:spPr>
          <a:xfrm>
            <a:off x="542924" y="4494937"/>
            <a:ext cx="10925175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AT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Bemerkung 3:</a:t>
            </a:r>
            <a:r>
              <a:rPr lang="de-A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Möchte man eine beliebige </a:t>
            </a:r>
            <a:r>
              <a:rPr lang="de-AT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4-stellige Zahl </a:t>
            </a:r>
            <a:r>
              <a:rPr lang="de-A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bilden, so liefern uns die Zahlen </a:t>
            </a:r>
            <a:r>
              <a:rPr lang="de-AT" sz="18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3214, 4312, 2134, 1324 </a:t>
            </a:r>
            <a:r>
              <a:rPr lang="de-A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… (noch viele weitere) jeweils </a:t>
            </a:r>
            <a:r>
              <a:rPr lang="de-AT" sz="18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nur eine Möglichkeit </a:t>
            </a:r>
            <a:r>
              <a:rPr lang="de-A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(!), da die </a:t>
            </a:r>
            <a:r>
              <a:rPr lang="de-AT" sz="18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Reihenfolge der Ziffern keine </a:t>
            </a:r>
            <a:r>
              <a:rPr lang="de-A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Rolle spielt. Es spielt hier nur eine Rolle, dass bei der </a:t>
            </a:r>
            <a:r>
              <a:rPr lang="de-AT" sz="18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vierstelligen Zahl die Ziffern 1,2,3,4 jeweils </a:t>
            </a:r>
            <a:r>
              <a:rPr lang="de-AT" sz="1800" b="1" dirty="0" err="1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einml</a:t>
            </a:r>
            <a:r>
              <a:rPr lang="de-AT" sz="18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vorkommen</a:t>
            </a:r>
            <a:r>
              <a:rPr lang="de-A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23765820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feld 5">
            <a:extLst>
              <a:ext uri="{FF2B5EF4-FFF2-40B4-BE49-F238E27FC236}">
                <a16:creationId xmlns:a16="http://schemas.microsoft.com/office/drawing/2014/main" id="{28712077-FC04-4465-A745-3C4E6DFAC87D}"/>
              </a:ext>
            </a:extLst>
          </p:cNvPr>
          <p:cNvSpPr txBox="1"/>
          <p:nvPr/>
        </p:nvSpPr>
        <p:spPr>
          <a:xfrm>
            <a:off x="476250" y="376309"/>
            <a:ext cx="6096000" cy="3755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AT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Bsp. 6) </a:t>
            </a:r>
            <a:r>
              <a:rPr lang="de-A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Berechne den Binomialkoeffizienten.</a:t>
            </a:r>
            <a:endParaRPr lang="de-A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feld 6">
                <a:extLst>
                  <a:ext uri="{FF2B5EF4-FFF2-40B4-BE49-F238E27FC236}">
                    <a16:creationId xmlns:a16="http://schemas.microsoft.com/office/drawing/2014/main" id="{641A8DDF-ED42-44BF-B65B-01FEA6AB853D}"/>
                  </a:ext>
                </a:extLst>
              </p:cNvPr>
              <p:cNvSpPr txBox="1"/>
              <p:nvPr/>
            </p:nvSpPr>
            <p:spPr>
              <a:xfrm>
                <a:off x="476250" y="1314446"/>
                <a:ext cx="6096000" cy="55245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d>
                        <m:dPr>
                          <m:ctrlPr>
                            <a:rPr lang="de-AT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plcHide m:val="on"/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de-AT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de-AT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</m:mr>
                            <m:mr>
                              <m:e>
                                <m:r>
                                  <a:rPr lang="de-AT" i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</m:mr>
                          </m:m>
                        </m:e>
                      </m:d>
                      <m:r>
                        <a:rPr lang="de-AT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de-AT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7" name="Textfeld 6">
                <a:extLst>
                  <a:ext uri="{FF2B5EF4-FFF2-40B4-BE49-F238E27FC236}">
                    <a16:creationId xmlns:a16="http://schemas.microsoft.com/office/drawing/2014/main" id="{641A8DDF-ED42-44BF-B65B-01FEA6AB853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6250" y="1314446"/>
                <a:ext cx="6096000" cy="55245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feld 8">
                <a:extLst>
                  <a:ext uri="{FF2B5EF4-FFF2-40B4-BE49-F238E27FC236}">
                    <a16:creationId xmlns:a16="http://schemas.microsoft.com/office/drawing/2014/main" id="{8BACB33F-42CE-470A-8D89-AE62E871BA4B}"/>
                  </a:ext>
                </a:extLst>
              </p:cNvPr>
              <p:cNvSpPr txBox="1"/>
              <p:nvPr/>
            </p:nvSpPr>
            <p:spPr>
              <a:xfrm>
                <a:off x="476250" y="3809098"/>
                <a:ext cx="6096000" cy="55425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d>
                        <m:dPr>
                          <m:ctrlPr>
                            <a:rPr lang="de-AT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plcHide m:val="on"/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de-AT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de-AT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8</m:t>
                                </m:r>
                              </m:e>
                            </m:mr>
                            <m:mr>
                              <m:e>
                                <m:r>
                                  <a:rPr lang="de-AT" i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</m:mr>
                          </m:m>
                        </m:e>
                      </m:d>
                      <m:r>
                        <a:rPr lang="de-AT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de-AT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9" name="Textfeld 8">
                <a:extLst>
                  <a:ext uri="{FF2B5EF4-FFF2-40B4-BE49-F238E27FC236}">
                    <a16:creationId xmlns:a16="http://schemas.microsoft.com/office/drawing/2014/main" id="{8BACB33F-42CE-470A-8D89-AE62E871BA4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6250" y="3809098"/>
                <a:ext cx="6096000" cy="554254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873147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feld 7">
            <a:extLst>
              <a:ext uri="{FF2B5EF4-FFF2-40B4-BE49-F238E27FC236}">
                <a16:creationId xmlns:a16="http://schemas.microsoft.com/office/drawing/2014/main" id="{37A08C2A-6789-40D4-A08B-E52FFF3E6DCA}"/>
              </a:ext>
            </a:extLst>
          </p:cNvPr>
          <p:cNvSpPr txBox="1"/>
          <p:nvPr/>
        </p:nvSpPr>
        <p:spPr>
          <a:xfrm>
            <a:off x="485775" y="276462"/>
            <a:ext cx="10210800" cy="376718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AT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Bsp. 7)</a:t>
            </a:r>
            <a:r>
              <a:rPr lang="de-A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Für einen Maturaball haben sich 14 Schülerinnen und Schüler für einen Posten im Maturaball-Komitee aufgestellt. </a:t>
            </a:r>
            <a:endParaRPr lang="de-A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+mj-lt"/>
              <a:buAutoNum type="alphaLcPeriod"/>
            </a:pPr>
            <a:r>
              <a:rPr lang="de-A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Unter diesen Personen soll ein vierköpfiges Haupt-Komitee gewählt werden. Auf wie viele unterschiedlichen Möglichkeiten kann das Komitee bestimmt werden?</a:t>
            </a:r>
            <a:endParaRPr lang="de-A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A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de-A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A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de-A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A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de-A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+mj-lt"/>
              <a:buAutoNum type="alphaLcPeriod" startAt="2"/>
            </a:pPr>
            <a:r>
              <a:rPr lang="de-A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Aus den verbleibenden 10 Schülerinnen und Schüler sollen sich drei für das Kreativ-Komitee melden. Wie viele Möglichkeiten ergeben sich für die Bildung des Kreativ-Komitees?</a:t>
            </a:r>
            <a:endParaRPr lang="de-A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0652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feld 4">
                <a:extLst>
                  <a:ext uri="{FF2B5EF4-FFF2-40B4-BE49-F238E27FC236}">
                    <a16:creationId xmlns:a16="http://schemas.microsoft.com/office/drawing/2014/main" id="{6B1C3D4A-A769-4C3C-B3F8-979DBCB711A9}"/>
                  </a:ext>
                </a:extLst>
              </p:cNvPr>
              <p:cNvSpPr txBox="1"/>
              <p:nvPr/>
            </p:nvSpPr>
            <p:spPr>
              <a:xfrm>
                <a:off x="495299" y="402160"/>
                <a:ext cx="10182225" cy="88293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AT" sz="1800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Bsp. 8)</a:t>
                </a: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Bei einer Frauen-Handballmannschaft stehen dem Trainer 12 aktive Spielerinnen für 6 Positionen zur Verfügung. Interpretiere den Ausdruck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de-AT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de-AT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12</m:t>
                              </m:r>
                            </m:e>
                          </m:mr>
                          <m:mr>
                            <m:e>
                              <m:r>
                                <a:rPr lang="de-AT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6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im gegebenen Kontext.</a:t>
                </a:r>
                <a:endParaRPr lang="de-AT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" name="Textfeld 4">
                <a:extLst>
                  <a:ext uri="{FF2B5EF4-FFF2-40B4-BE49-F238E27FC236}">
                    <a16:creationId xmlns:a16="http://schemas.microsoft.com/office/drawing/2014/main" id="{6B1C3D4A-A769-4C3C-B3F8-979DBCB711A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5299" y="402160"/>
                <a:ext cx="10182225" cy="882934"/>
              </a:xfrm>
              <a:prstGeom prst="rect">
                <a:avLst/>
              </a:prstGeom>
              <a:blipFill>
                <a:blip r:embed="rId4"/>
                <a:stretch>
                  <a:fillRect l="-479" t="-3448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655514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elle 4">
            <a:extLst>
              <a:ext uri="{FF2B5EF4-FFF2-40B4-BE49-F238E27FC236}">
                <a16:creationId xmlns:a16="http://schemas.microsoft.com/office/drawing/2014/main" id="{405D672D-83C3-467B-95A6-CC8372FD4B1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2617870"/>
              </p:ext>
            </p:extLst>
          </p:nvPr>
        </p:nvGraphicFramePr>
        <p:xfrm>
          <a:off x="2175827" y="3023838"/>
          <a:ext cx="7840346" cy="1357662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3920173">
                  <a:extLst>
                    <a:ext uri="{9D8B030D-6E8A-4147-A177-3AD203B41FA5}">
                      <a16:colId xmlns:a16="http://schemas.microsoft.com/office/drawing/2014/main" val="4293642795"/>
                    </a:ext>
                  </a:extLst>
                </a:gridCol>
                <a:gridCol w="3920173">
                  <a:extLst>
                    <a:ext uri="{9D8B030D-6E8A-4147-A177-3AD203B41FA5}">
                      <a16:colId xmlns:a16="http://schemas.microsoft.com/office/drawing/2014/main" val="948740578"/>
                    </a:ext>
                  </a:extLst>
                </a:gridCol>
              </a:tblGrid>
              <a:tr h="67883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AT" sz="18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Spielt die Reihenfolge eine Rolle?</a:t>
                      </a:r>
                      <a:endParaRPr lang="de-AT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AT" sz="18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NEIN</a:t>
                      </a:r>
                      <a:endParaRPr lang="de-A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5210913"/>
                  </a:ext>
                </a:extLst>
              </a:tr>
              <a:tr h="67883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AT" sz="18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Mit oder Ohne Wiederholung/Zurücklegen?</a:t>
                      </a:r>
                      <a:endParaRPr lang="de-AT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AT" sz="18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ohne Wiederholung/Zurücklegen</a:t>
                      </a:r>
                      <a:endParaRPr lang="de-A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3365128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feld 3">
                <a:extLst>
                  <a:ext uri="{FF2B5EF4-FFF2-40B4-BE49-F238E27FC236}">
                    <a16:creationId xmlns:a16="http://schemas.microsoft.com/office/drawing/2014/main" id="{A88CC646-9E91-4B32-AD32-091670D52A55}"/>
                  </a:ext>
                </a:extLst>
              </p:cNvPr>
              <p:cNvSpPr txBox="1"/>
              <p:nvPr/>
            </p:nvSpPr>
            <p:spPr>
              <a:xfrm>
                <a:off x="3048000" y="1530969"/>
                <a:ext cx="6096000" cy="83599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de-AT" sz="2400" i="1" smtClean="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de-AT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de-AT" sz="24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𝑛</m:t>
                                </m:r>
                              </m:e>
                            </m:mr>
                            <m:mr>
                              <m:e>
                                <m:r>
                                  <a:rPr lang="de-AT" sz="24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𝑘</m:t>
                                </m:r>
                              </m:e>
                            </m:mr>
                          </m:m>
                        </m:e>
                      </m:d>
                      <m:r>
                        <a:rPr lang="de-AT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de-AT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de-AT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𝑛</m:t>
                          </m:r>
                          <m:r>
                            <a:rPr lang="de-AT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!</m:t>
                          </m:r>
                        </m:num>
                        <m:den>
                          <m:d>
                            <m:dPr>
                              <m:ctrlPr>
                                <a:rPr lang="de-AT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de-AT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𝑛</m:t>
                              </m:r>
                              <m:r>
                                <a:rPr lang="de-AT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−</m:t>
                              </m:r>
                              <m:r>
                                <a:rPr lang="de-AT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𝑘</m:t>
                              </m:r>
                            </m:e>
                          </m:d>
                          <m:r>
                            <a:rPr lang="de-AT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!∙</m:t>
                          </m:r>
                          <m:r>
                            <a:rPr lang="de-AT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𝑘</m:t>
                          </m:r>
                          <m:r>
                            <a:rPr lang="de-AT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!</m:t>
                          </m:r>
                        </m:den>
                      </m:f>
                    </m:oMath>
                  </m:oMathPara>
                </a14:m>
                <a:endParaRPr lang="de-AT" sz="2400" dirty="0"/>
              </a:p>
            </p:txBody>
          </p:sp>
        </mc:Choice>
        <mc:Fallback xmlns="">
          <p:sp>
            <p:nvSpPr>
              <p:cNvPr id="4" name="Textfeld 3">
                <a:extLst>
                  <a:ext uri="{FF2B5EF4-FFF2-40B4-BE49-F238E27FC236}">
                    <a16:creationId xmlns:a16="http://schemas.microsoft.com/office/drawing/2014/main" id="{A88CC646-9E91-4B32-AD32-091670D52A5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0" y="1530969"/>
                <a:ext cx="6096000" cy="835998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503128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>
            <a:extLst>
              <a:ext uri="{FF2B5EF4-FFF2-40B4-BE49-F238E27FC236}">
                <a16:creationId xmlns:a16="http://schemas.microsoft.com/office/drawing/2014/main" id="{C427B5BC-E2AB-4596-857C-DA06F86C68EB}"/>
              </a:ext>
            </a:extLst>
          </p:cNvPr>
          <p:cNvSpPr/>
          <p:nvPr/>
        </p:nvSpPr>
        <p:spPr>
          <a:xfrm>
            <a:off x="3513081" y="1484625"/>
            <a:ext cx="516583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de-AT" sz="28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1. Produktregel der Kombinatorik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feld 6">
                <a:extLst>
                  <a:ext uri="{FF2B5EF4-FFF2-40B4-BE49-F238E27FC236}">
                    <a16:creationId xmlns:a16="http://schemas.microsoft.com/office/drawing/2014/main" id="{93980A07-FDE8-4A6C-8737-A09EBE14F8E5}"/>
                  </a:ext>
                </a:extLst>
              </p:cNvPr>
              <p:cNvSpPr txBox="1"/>
              <p:nvPr/>
            </p:nvSpPr>
            <p:spPr>
              <a:xfrm>
                <a:off x="833302" y="2502849"/>
                <a:ext cx="10525396" cy="185230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Es sind </a:t>
                </a:r>
                <a:r>
                  <a:rPr lang="de-AT" sz="1800" b="1" dirty="0">
                    <a:solidFill>
                      <a:srgbClr val="00B050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k unterschiedliche Mengen </a:t>
                </a: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mit jeweils einer </a:t>
                </a:r>
                <a:r>
                  <a:rPr lang="de-AT" sz="1800" b="1" dirty="0">
                    <a:solidFill>
                      <a:srgbClr val="00B050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bestimmen Anzahl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AT" sz="1800" b="1" i="1">
                            <a:solidFill>
                              <a:srgbClr val="00B05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de-AT" sz="1800" b="1" i="1">
                            <a:solidFill>
                              <a:srgbClr val="00B05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𝒏</m:t>
                        </m:r>
                      </m:e>
                      <m:sub>
                        <m:r>
                          <a:rPr lang="de-AT" sz="1800" b="1" i="1">
                            <a:solidFill>
                              <a:srgbClr val="00B05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𝟏</m:t>
                        </m:r>
                      </m:sub>
                    </m:sSub>
                    <m:r>
                      <a:rPr lang="de-AT" sz="1800" b="1" i="1">
                        <a:solidFill>
                          <a:srgbClr val="00B05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, </m:t>
                    </m:r>
                    <m:sSub>
                      <m:sSubPr>
                        <m:ctrlPr>
                          <a:rPr lang="de-AT" sz="1800" b="1" i="1">
                            <a:solidFill>
                              <a:srgbClr val="00B05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de-AT" sz="1800" b="1" i="1">
                            <a:solidFill>
                              <a:srgbClr val="00B05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𝒏</m:t>
                        </m:r>
                      </m:e>
                      <m:sub>
                        <m:r>
                          <a:rPr lang="de-AT" sz="1800" b="1" i="1">
                            <a:solidFill>
                              <a:srgbClr val="00B05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𝟐</m:t>
                        </m:r>
                      </m:sub>
                    </m:sSub>
                    <m:r>
                      <a:rPr lang="de-AT" sz="1800" b="1" i="1">
                        <a:solidFill>
                          <a:srgbClr val="00B05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, </m:t>
                    </m:r>
                    <m:sSub>
                      <m:sSubPr>
                        <m:ctrlPr>
                          <a:rPr lang="de-AT" sz="1800" b="1" i="1">
                            <a:solidFill>
                              <a:srgbClr val="00B05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de-AT" sz="1800" b="1" i="1">
                            <a:solidFill>
                              <a:srgbClr val="00B05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𝒏</m:t>
                        </m:r>
                      </m:e>
                      <m:sub>
                        <m:r>
                          <a:rPr lang="de-AT" sz="1800" b="1" i="1">
                            <a:solidFill>
                              <a:srgbClr val="00B05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𝟑</m:t>
                        </m:r>
                      </m:sub>
                    </m:sSub>
                    <m:r>
                      <a:rPr lang="de-AT" sz="1800" b="1" i="1">
                        <a:solidFill>
                          <a:srgbClr val="00B05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, …, </m:t>
                    </m:r>
                    <m:sSub>
                      <m:sSubPr>
                        <m:ctrlPr>
                          <a:rPr lang="de-AT" sz="1800" b="1" i="1">
                            <a:solidFill>
                              <a:srgbClr val="00B05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de-AT" sz="1800" b="1" i="1">
                            <a:solidFill>
                              <a:srgbClr val="00B05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𝒏</m:t>
                        </m:r>
                      </m:e>
                      <m:sub>
                        <m:r>
                          <a:rPr lang="de-AT" sz="1800" b="1" i="1">
                            <a:solidFill>
                              <a:srgbClr val="00B05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𝒌</m:t>
                        </m:r>
                      </m:sub>
                    </m:sSub>
                  </m:oMath>
                </a14:m>
                <a:r>
                  <a:rPr lang="de-AT" sz="1800" b="1" dirty="0">
                    <a:solidFill>
                      <a:srgbClr val="00B050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gegeben. Für die Anzahl A aller möglichen Anordnungen (wenn aus jeder Menge genau eines gewählt werden muss) musst du das Produkt bilden:</a:t>
                </a:r>
                <a:endParaRPr lang="de-AT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de-AT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𝐴</m:t>
                      </m:r>
                      <m:r>
                        <a:rPr lang="de-AT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sSub>
                        <m:sSubPr>
                          <m:ctrlPr>
                            <a:rPr lang="de-AT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de-AT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𝑛</m:t>
                          </m:r>
                        </m:e>
                        <m:sub>
                          <m:r>
                            <a:rPr lang="de-AT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1</m:t>
                          </m:r>
                        </m:sub>
                      </m:sSub>
                      <m:r>
                        <a:rPr lang="de-AT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∙</m:t>
                      </m:r>
                      <m:sSub>
                        <m:sSubPr>
                          <m:ctrlPr>
                            <a:rPr lang="de-AT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de-AT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𝑛</m:t>
                          </m:r>
                        </m:e>
                        <m:sub>
                          <m:r>
                            <a:rPr lang="de-AT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b>
                      </m:sSub>
                      <m:r>
                        <a:rPr lang="de-AT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∙</m:t>
                      </m:r>
                      <m:sSub>
                        <m:sSubPr>
                          <m:ctrlPr>
                            <a:rPr lang="de-AT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de-AT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𝑛</m:t>
                          </m:r>
                        </m:e>
                        <m:sub>
                          <m:r>
                            <a:rPr lang="de-AT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3</m:t>
                          </m:r>
                        </m:sub>
                      </m:sSub>
                      <m:r>
                        <a:rPr lang="de-AT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∙…∙</m:t>
                      </m:r>
                      <m:sSub>
                        <m:sSubPr>
                          <m:ctrlPr>
                            <a:rPr lang="de-AT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de-AT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𝑛</m:t>
                          </m:r>
                        </m:e>
                        <m:sub>
                          <m:r>
                            <a:rPr lang="de-AT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𝑘</m:t>
                          </m:r>
                        </m:sub>
                      </m:sSub>
                    </m:oMath>
                  </m:oMathPara>
                </a14:m>
                <a:endParaRPr lang="de-AT" dirty="0"/>
              </a:p>
            </p:txBody>
          </p:sp>
        </mc:Choice>
        <mc:Fallback xmlns="">
          <p:sp>
            <p:nvSpPr>
              <p:cNvPr id="7" name="Textfeld 6">
                <a:extLst>
                  <a:ext uri="{FF2B5EF4-FFF2-40B4-BE49-F238E27FC236}">
                    <a16:creationId xmlns:a16="http://schemas.microsoft.com/office/drawing/2014/main" id="{93980A07-FDE8-4A6C-8737-A09EBE14F8E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3302" y="2502849"/>
                <a:ext cx="10525396" cy="1852302"/>
              </a:xfrm>
              <a:prstGeom prst="rect">
                <a:avLst/>
              </a:prstGeom>
              <a:blipFill>
                <a:blip r:embed="rId4"/>
                <a:stretch>
                  <a:fillRect l="-521" t="-1650" b="-330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386960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>
            <a:extLst>
              <a:ext uri="{FF2B5EF4-FFF2-40B4-BE49-F238E27FC236}">
                <a16:creationId xmlns:a16="http://schemas.microsoft.com/office/drawing/2014/main" id="{23994922-00A3-43FE-A1D2-DC3C43171571}"/>
              </a:ext>
            </a:extLst>
          </p:cNvPr>
          <p:cNvSpPr txBox="1"/>
          <p:nvPr/>
        </p:nvSpPr>
        <p:spPr>
          <a:xfrm>
            <a:off x="782824" y="1072035"/>
            <a:ext cx="10626350" cy="86517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de-AT" sz="24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Typ 6: Auswahl einer bestimmten Anzahl einer Menge mit </a:t>
            </a:r>
            <a:br>
              <a:rPr lang="de-AT" sz="24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de-AT" sz="24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Wiederholung &amp; ohne Beachtung der Reihenfolge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feld 5">
                <a:extLst>
                  <a:ext uri="{FF2B5EF4-FFF2-40B4-BE49-F238E27FC236}">
                    <a16:creationId xmlns:a16="http://schemas.microsoft.com/office/drawing/2014/main" id="{C835939F-74F5-49AC-BB8C-ED93043F3EFC}"/>
                  </a:ext>
                </a:extLst>
              </p:cNvPr>
              <p:cNvSpPr txBox="1"/>
              <p:nvPr/>
            </p:nvSpPr>
            <p:spPr>
              <a:xfrm>
                <a:off x="686687" y="2286796"/>
                <a:ext cx="10818625" cy="228440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AT" sz="1800" b="1" dirty="0">
                    <a:solidFill>
                      <a:srgbClr val="00B050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Definition</a:t>
                </a: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: Aus einer Menge bestehend aus n Elementen werden k Elemente (mit Wiederholung /Zurücklegen) ausgewählt. Die Anzahl der Möglichkeiten, wie die k Elemente ohne Beachtung der Reihenfolge ausgewählt werden können, berechnet man mit Hilfe des </a:t>
                </a:r>
                <a:r>
                  <a:rPr lang="de-AT" sz="1800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Binomialkoeffizienten</a:t>
                </a: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:</a:t>
                </a:r>
                <a:endParaRPr lang="de-AT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de-AT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de-AT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de-AT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de-AT" sz="24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𝑛</m:t>
                                </m:r>
                                <m:r>
                                  <a:rPr lang="de-AT" sz="24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+</m:t>
                                </m:r>
                                <m:r>
                                  <a:rPr lang="de-AT" sz="24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𝑘</m:t>
                                </m:r>
                                <m:r>
                                  <a:rPr lang="de-AT" sz="24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−1</m:t>
                                </m:r>
                              </m:e>
                            </m:mr>
                            <m:mr>
                              <m:e>
                                <m:r>
                                  <a:rPr lang="de-AT" sz="24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𝑘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de-AT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6" name="Textfeld 5">
                <a:extLst>
                  <a:ext uri="{FF2B5EF4-FFF2-40B4-BE49-F238E27FC236}">
                    <a16:creationId xmlns:a16="http://schemas.microsoft.com/office/drawing/2014/main" id="{C835939F-74F5-49AC-BB8C-ED93043F3EF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6687" y="2286796"/>
                <a:ext cx="10818625" cy="2284408"/>
              </a:xfrm>
              <a:prstGeom prst="rect">
                <a:avLst/>
              </a:prstGeom>
              <a:blipFill>
                <a:blip r:embed="rId2"/>
                <a:stretch>
                  <a:fillRect l="-507" t="-1067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1239146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feld 7">
            <a:extLst>
              <a:ext uri="{FF2B5EF4-FFF2-40B4-BE49-F238E27FC236}">
                <a16:creationId xmlns:a16="http://schemas.microsoft.com/office/drawing/2014/main" id="{F7B169F1-A273-4D50-BD91-D46DD2770E8C}"/>
              </a:ext>
            </a:extLst>
          </p:cNvPr>
          <p:cNvSpPr txBox="1"/>
          <p:nvPr/>
        </p:nvSpPr>
        <p:spPr>
          <a:xfrm>
            <a:off x="323850" y="357299"/>
            <a:ext cx="10248900" cy="6719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AT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Bsp. 9)</a:t>
            </a:r>
            <a:r>
              <a:rPr lang="de-A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In einer Urne befinden sich acht Kugeln mit den Ziffern 1-8. Es sollen fünf Kugeln ohne Beachtung der Reihenfolge und mit Zurücklegen gezogen werden. Wie viele Kombinationen sind möglich?</a:t>
            </a:r>
            <a:endParaRPr lang="de-A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95799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elle 4">
            <a:extLst>
              <a:ext uri="{FF2B5EF4-FFF2-40B4-BE49-F238E27FC236}">
                <a16:creationId xmlns:a16="http://schemas.microsoft.com/office/drawing/2014/main" id="{405D672D-83C3-467B-95A6-CC8372FD4B1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44795046"/>
              </p:ext>
            </p:extLst>
          </p:nvPr>
        </p:nvGraphicFramePr>
        <p:xfrm>
          <a:off x="2175827" y="2804763"/>
          <a:ext cx="7840346" cy="1357662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3920173">
                  <a:extLst>
                    <a:ext uri="{9D8B030D-6E8A-4147-A177-3AD203B41FA5}">
                      <a16:colId xmlns:a16="http://schemas.microsoft.com/office/drawing/2014/main" val="4293642795"/>
                    </a:ext>
                  </a:extLst>
                </a:gridCol>
                <a:gridCol w="3920173">
                  <a:extLst>
                    <a:ext uri="{9D8B030D-6E8A-4147-A177-3AD203B41FA5}">
                      <a16:colId xmlns:a16="http://schemas.microsoft.com/office/drawing/2014/main" val="948740578"/>
                    </a:ext>
                  </a:extLst>
                </a:gridCol>
              </a:tblGrid>
              <a:tr h="67883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AT" sz="18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Spielt die Reihenfolge eine Rolle?</a:t>
                      </a:r>
                      <a:endParaRPr lang="de-AT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AT" sz="18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NEIN</a:t>
                      </a:r>
                      <a:endParaRPr lang="de-A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5210913"/>
                  </a:ext>
                </a:extLst>
              </a:tr>
              <a:tr h="67883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AT" sz="18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Mit oder Ohne Wiederholung/Zurücklegen?</a:t>
                      </a:r>
                      <a:endParaRPr lang="de-AT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AT" sz="18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mit Wiederholung/Zurücklegen</a:t>
                      </a:r>
                      <a:endParaRPr lang="de-A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3365128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feld 3">
                <a:extLst>
                  <a:ext uri="{FF2B5EF4-FFF2-40B4-BE49-F238E27FC236}">
                    <a16:creationId xmlns:a16="http://schemas.microsoft.com/office/drawing/2014/main" id="{DD21D03E-A968-4813-81DE-35C61B2B626E}"/>
                  </a:ext>
                </a:extLst>
              </p:cNvPr>
              <p:cNvSpPr txBox="1"/>
              <p:nvPr/>
            </p:nvSpPr>
            <p:spPr>
              <a:xfrm>
                <a:off x="3048000" y="1385327"/>
                <a:ext cx="6096000" cy="74546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de-AT" sz="2400" i="1" smtClean="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de-AT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de-AT" sz="24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𝑛</m:t>
                                </m:r>
                                <m:r>
                                  <a:rPr lang="de-AT" sz="24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+</m:t>
                                </m:r>
                                <m:r>
                                  <a:rPr lang="de-AT" sz="24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𝑘</m:t>
                                </m:r>
                                <m:r>
                                  <a:rPr lang="de-AT" sz="24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−1</m:t>
                                </m:r>
                              </m:e>
                            </m:mr>
                            <m:mr>
                              <m:e>
                                <m:r>
                                  <a:rPr lang="de-AT" sz="24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𝑘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de-AT" sz="2400" dirty="0"/>
              </a:p>
            </p:txBody>
          </p:sp>
        </mc:Choice>
        <mc:Fallback xmlns="">
          <p:sp>
            <p:nvSpPr>
              <p:cNvPr id="4" name="Textfeld 3">
                <a:extLst>
                  <a:ext uri="{FF2B5EF4-FFF2-40B4-BE49-F238E27FC236}">
                    <a16:creationId xmlns:a16="http://schemas.microsoft.com/office/drawing/2014/main" id="{DD21D03E-A968-4813-81DE-35C61B2B626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0" y="1385327"/>
                <a:ext cx="6096000" cy="74546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419585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feld 5">
            <a:extLst>
              <a:ext uri="{FF2B5EF4-FFF2-40B4-BE49-F238E27FC236}">
                <a16:creationId xmlns:a16="http://schemas.microsoft.com/office/drawing/2014/main" id="{B9C6AA76-CF88-4E6D-89FE-A4E7F40505DC}"/>
              </a:ext>
            </a:extLst>
          </p:cNvPr>
          <p:cNvSpPr txBox="1"/>
          <p:nvPr/>
        </p:nvSpPr>
        <p:spPr>
          <a:xfrm>
            <a:off x="465080" y="505481"/>
            <a:ext cx="9440919" cy="96827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AT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Bsp. 1) </a:t>
            </a:r>
            <a:r>
              <a:rPr lang="de-A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Ein Koch hat für das Mittag-Essen drei Suppen, fünf Vorspeisen, drei Hauptspeisen und eine Nachspeise vorbereitet. Wie viele unterschiedliche Mittag-Menüs lassen sich daraus zusammenstellen, wenn man von jedem Gang genau eine Speise wählen darf?</a:t>
            </a:r>
            <a:endParaRPr lang="de-A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58377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feld 5">
                <a:extLst>
                  <a:ext uri="{FF2B5EF4-FFF2-40B4-BE49-F238E27FC236}">
                    <a16:creationId xmlns:a16="http://schemas.microsoft.com/office/drawing/2014/main" id="{5BBB6A71-840B-4279-BAFF-0089C11F1BC3}"/>
                  </a:ext>
                </a:extLst>
              </p:cNvPr>
              <p:cNvSpPr txBox="1"/>
              <p:nvPr/>
            </p:nvSpPr>
            <p:spPr>
              <a:xfrm>
                <a:off x="742949" y="2314160"/>
                <a:ext cx="11077575" cy="280961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Die Fakultät </a:t>
                </a:r>
                <a14:m>
                  <m:oMath xmlns:m="http://schemas.openxmlformats.org/officeDocument/2006/math"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𝑛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!</m:t>
                    </m:r>
                  </m:oMath>
                </a14:m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(Sprechweise auch „n Faktorielle“) einer natürlichen Zahl ist definiert durch:</a:t>
                </a:r>
                <a:endParaRPr lang="de-AT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Bef>
                    <a:spcPts val="600"/>
                  </a:spcBef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0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𝑛</m:t>
                      </m:r>
                      <m:r>
                        <a:rPr lang="de-AT" sz="20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!=</m:t>
                      </m:r>
                      <m:r>
                        <a:rPr lang="de-AT" sz="20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𝑛</m:t>
                      </m:r>
                      <m:r>
                        <a:rPr lang="de-AT" sz="20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∙</m:t>
                      </m:r>
                      <m:d>
                        <m:dPr>
                          <m:ctrlPr>
                            <a:rPr lang="de-AT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de-AT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𝑛</m:t>
                          </m:r>
                          <m:r>
                            <a:rPr lang="de-AT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−1</m:t>
                          </m:r>
                        </m:e>
                      </m:d>
                      <m:r>
                        <a:rPr lang="de-AT" sz="20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∙</m:t>
                      </m:r>
                      <m:d>
                        <m:dPr>
                          <m:ctrlPr>
                            <a:rPr lang="de-AT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de-AT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𝑛</m:t>
                          </m:r>
                          <m:r>
                            <a:rPr lang="de-AT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−2</m:t>
                          </m:r>
                        </m:e>
                      </m:d>
                      <m:r>
                        <a:rPr lang="de-AT" sz="20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∙…∙3∙2∙1  </m:t>
                      </m:r>
                      <m:r>
                        <a:rPr lang="de-AT" sz="20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𝑓</m:t>
                      </m:r>
                      <m:r>
                        <a:rPr lang="de-AT" sz="20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ü</m:t>
                      </m:r>
                      <m:r>
                        <a:rPr lang="de-AT" sz="20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𝑟</m:t>
                      </m:r>
                      <m:r>
                        <a:rPr lang="de-AT" sz="20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a:rPr lang="de-AT" sz="20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𝑛</m:t>
                      </m:r>
                      <m:r>
                        <a:rPr lang="de-AT" sz="20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≥1</m:t>
                      </m:r>
                    </m:oMath>
                  </m:oMathPara>
                </a14:m>
                <a:endParaRPr lang="de-AT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Bef>
                    <a:spcPts val="600"/>
                  </a:spcBef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0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0!=1</m:t>
                      </m:r>
                    </m:oMath>
                  </m:oMathPara>
                </a14:m>
                <a:endParaRPr lang="de-AT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AT" sz="1800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Bemerkung</a:t>
                </a: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: Es gibt </a:t>
                </a:r>
                <a14:m>
                  <m:oMath xmlns:m="http://schemas.openxmlformats.org/officeDocument/2006/math"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𝑛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!</m:t>
                    </m:r>
                  </m:oMath>
                </a14:m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Möglichkeiten, n verschiedene Elemente in einer </a:t>
                </a:r>
                <a:r>
                  <a:rPr lang="de-AT" sz="1800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Reihe</a:t>
                </a: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anzuordnen.</a:t>
                </a:r>
                <a:endParaRPr lang="de-AT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de-AT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Möchte man dies auf ein Urnen-Beispiel mit Kugeln ummünzen, so entspricht diesem einem Ziehen </a:t>
                </a:r>
                <a:r>
                  <a:rPr lang="de-AT" sz="1800" b="1" dirty="0">
                    <a:solidFill>
                      <a:srgbClr val="00B050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aller Kugeln ohne Zurücklegen</a:t>
                </a: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  <a:endParaRPr lang="de-AT" dirty="0"/>
              </a:p>
            </p:txBody>
          </p:sp>
        </mc:Choice>
        <mc:Fallback xmlns="">
          <p:sp>
            <p:nvSpPr>
              <p:cNvPr id="6" name="Textfeld 5">
                <a:extLst>
                  <a:ext uri="{FF2B5EF4-FFF2-40B4-BE49-F238E27FC236}">
                    <a16:creationId xmlns:a16="http://schemas.microsoft.com/office/drawing/2014/main" id="{5BBB6A71-840B-4279-BAFF-0089C11F1BC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2949" y="2314160"/>
                <a:ext cx="11077575" cy="2809615"/>
              </a:xfrm>
              <a:prstGeom prst="rect">
                <a:avLst/>
              </a:prstGeom>
              <a:blipFill>
                <a:blip r:embed="rId3"/>
                <a:stretch>
                  <a:fillRect l="-495" t="-1085" b="-2603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feld 8">
            <a:extLst>
              <a:ext uri="{FF2B5EF4-FFF2-40B4-BE49-F238E27FC236}">
                <a16:creationId xmlns:a16="http://schemas.microsoft.com/office/drawing/2014/main" id="{B523D3ED-A8BC-4493-9476-CBBC0862B563}"/>
              </a:ext>
            </a:extLst>
          </p:cNvPr>
          <p:cNvSpPr txBox="1"/>
          <p:nvPr/>
        </p:nvSpPr>
        <p:spPr>
          <a:xfrm>
            <a:off x="887600" y="1538760"/>
            <a:ext cx="10626350" cy="4700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de-AT" sz="24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2. Fakultät – Permutationen: Anordnung aller Elemente ohne Wiederholung</a:t>
            </a:r>
          </a:p>
        </p:txBody>
      </p:sp>
    </p:spTree>
    <p:extLst>
      <p:ext uri="{BB962C8B-B14F-4D97-AF65-F5344CB8AC3E}">
        <p14:creationId xmlns:p14="http://schemas.microsoft.com/office/powerpoint/2010/main" val="40920457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>
            <a:extLst>
              <a:ext uri="{FF2B5EF4-FFF2-40B4-BE49-F238E27FC236}">
                <a16:creationId xmlns:a16="http://schemas.microsoft.com/office/drawing/2014/main" id="{C13F5052-0CB2-421A-9B3F-D3AF942F6CBB}"/>
              </a:ext>
            </a:extLst>
          </p:cNvPr>
          <p:cNvSpPr txBox="1"/>
          <p:nvPr/>
        </p:nvSpPr>
        <p:spPr>
          <a:xfrm>
            <a:off x="1133475" y="462267"/>
            <a:ext cx="9925050" cy="1740605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de-AT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Unterschied zum Teil 1 (Produktregel):</a:t>
            </a:r>
            <a:r>
              <a:rPr lang="de-A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Bei der Fakultät geht es darum, die Anzahl aller Möglichkeiten zu bestimmen, wie man die </a:t>
            </a:r>
            <a:r>
              <a:rPr lang="de-AT" sz="1800" b="1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Elemente EINER MENGE</a:t>
            </a:r>
            <a:r>
              <a:rPr lang="de-AT" sz="1800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A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anordnen kann.</a:t>
            </a:r>
            <a:endParaRPr lang="de-A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A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de-A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de-A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Bei der Produktregel haben wir die Anzahl der Möglichkeiten bestimmt, wenn man aus </a:t>
            </a:r>
            <a:r>
              <a:rPr lang="de-AT" sz="1800" b="1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UNTERSCHIEDLICHEN MENGEN jeweils ein Element</a:t>
            </a:r>
            <a:r>
              <a:rPr lang="de-A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wählt.</a:t>
            </a:r>
            <a:endParaRPr lang="de-AT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feld 6">
                <a:extLst>
                  <a:ext uri="{FF2B5EF4-FFF2-40B4-BE49-F238E27FC236}">
                    <a16:creationId xmlns:a16="http://schemas.microsoft.com/office/drawing/2014/main" id="{AA56A15C-9FE9-44F4-ACFF-8BA9050CD96D}"/>
                  </a:ext>
                </a:extLst>
              </p:cNvPr>
              <p:cNvSpPr txBox="1"/>
              <p:nvPr/>
            </p:nvSpPr>
            <p:spPr>
              <a:xfrm>
                <a:off x="695325" y="2622554"/>
                <a:ext cx="6096000" cy="195059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AT" sz="1800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Bsp. 2)</a:t>
                </a: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Berechne:</a:t>
                </a:r>
                <a:endParaRPr lang="de-AT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342900" lvl="0" indent="-342900">
                  <a:lnSpc>
                    <a:spcPct val="150000"/>
                  </a:lnSpc>
                  <a:spcAft>
                    <a:spcPts val="1000"/>
                  </a:spcAft>
                  <a:buFont typeface="+mj-lt"/>
                  <a:buAutoNum type="alphaLcPeriod"/>
                </a:pPr>
                <a14:m>
                  <m:oMath xmlns:m="http://schemas.openxmlformats.org/officeDocument/2006/math">
                    <m:r>
                      <a:rPr lang="de-AT" sz="1800" b="0" i="0" smtClean="0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3</m:t>
                    </m:r>
                    <m:r>
                      <a:rPr lang="de-AT" sz="1800" i="0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!=</m:t>
                    </m:r>
                  </m:oMath>
                </a14:m>
                <a:endParaRPr lang="de-AT" sz="1800" dirty="0"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342900" lvl="0" indent="-342900">
                  <a:lnSpc>
                    <a:spcPct val="150000"/>
                  </a:lnSpc>
                  <a:spcAft>
                    <a:spcPts val="1000"/>
                  </a:spcAft>
                  <a:buFont typeface="+mj-lt"/>
                  <a:buAutoNum type="alphaLcPeriod"/>
                </a:pPr>
                <a:endParaRPr lang="de-AT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342900" lvl="0" indent="-342900">
                  <a:lnSpc>
                    <a:spcPct val="150000"/>
                  </a:lnSpc>
                  <a:spcAft>
                    <a:spcPts val="1000"/>
                  </a:spcAft>
                  <a:buFont typeface="+mj-lt"/>
                  <a:buAutoNum type="alphaLcPeriod"/>
                </a:pPr>
                <a14:m>
                  <m:oMath xmlns:m="http://schemas.openxmlformats.org/officeDocument/2006/math">
                    <m:r>
                      <a:rPr lang="de-AT" sz="1800" i="0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6!=</m:t>
                    </m:r>
                  </m:oMath>
                </a14:m>
                <a:endParaRPr lang="de-AT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7" name="Textfeld 6">
                <a:extLst>
                  <a:ext uri="{FF2B5EF4-FFF2-40B4-BE49-F238E27FC236}">
                    <a16:creationId xmlns:a16="http://schemas.microsoft.com/office/drawing/2014/main" id="{AA56A15C-9FE9-44F4-ACFF-8BA9050CD96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5325" y="2622554"/>
                <a:ext cx="6096000" cy="1950599"/>
              </a:xfrm>
              <a:prstGeom prst="rect">
                <a:avLst/>
              </a:prstGeom>
              <a:blipFill>
                <a:blip r:embed="rId3"/>
                <a:stretch>
                  <a:fillRect l="-800" t="-1250" b="-3125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658619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feld 4">
            <a:extLst>
              <a:ext uri="{FF2B5EF4-FFF2-40B4-BE49-F238E27FC236}">
                <a16:creationId xmlns:a16="http://schemas.microsoft.com/office/drawing/2014/main" id="{834A1121-4847-496E-BA55-9EB5A520BC6A}"/>
              </a:ext>
            </a:extLst>
          </p:cNvPr>
          <p:cNvSpPr txBox="1"/>
          <p:nvPr/>
        </p:nvSpPr>
        <p:spPr>
          <a:xfrm>
            <a:off x="533399" y="334671"/>
            <a:ext cx="9934575" cy="18853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AT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Bsp. 3)</a:t>
            </a:r>
            <a:r>
              <a:rPr lang="de-A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Folgende acht Sonderzeichen stehen zur Verfügung: 1) + 2) – 3) * 4) ~ 5) # 6) ; 7) _ 8) |</a:t>
            </a:r>
            <a:endParaRPr lang="de-A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A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Aus diesen Sonderzeichen soll ein </a:t>
            </a:r>
            <a:r>
              <a:rPr lang="de-AT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achtstelliger</a:t>
            </a:r>
            <a:r>
              <a:rPr lang="de-A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Geheimcode gebildet wird. Die Regeln zum Bilden des Codes sind ganz einfach: Jedes Sonderzeichen muss genau einmal vorkommen.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de-A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15000"/>
              </a:lnSpc>
              <a:spcAft>
                <a:spcPts val="1000"/>
              </a:spcAft>
            </a:pPr>
            <a:r>
              <a:rPr lang="de-A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Wie viele verschiedene Geheimcodes können gebildet werden?</a:t>
            </a:r>
            <a:endParaRPr lang="de-A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90745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elle 4">
            <a:extLst>
              <a:ext uri="{FF2B5EF4-FFF2-40B4-BE49-F238E27FC236}">
                <a16:creationId xmlns:a16="http://schemas.microsoft.com/office/drawing/2014/main" id="{405D672D-83C3-467B-95A6-CC8372FD4B1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45340690"/>
              </p:ext>
            </p:extLst>
          </p:nvPr>
        </p:nvGraphicFramePr>
        <p:xfrm>
          <a:off x="2175827" y="2817563"/>
          <a:ext cx="7840346" cy="2036493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3920173">
                  <a:extLst>
                    <a:ext uri="{9D8B030D-6E8A-4147-A177-3AD203B41FA5}">
                      <a16:colId xmlns:a16="http://schemas.microsoft.com/office/drawing/2014/main" val="4293642795"/>
                    </a:ext>
                  </a:extLst>
                </a:gridCol>
                <a:gridCol w="3920173">
                  <a:extLst>
                    <a:ext uri="{9D8B030D-6E8A-4147-A177-3AD203B41FA5}">
                      <a16:colId xmlns:a16="http://schemas.microsoft.com/office/drawing/2014/main" val="948740578"/>
                    </a:ext>
                  </a:extLst>
                </a:gridCol>
              </a:tblGrid>
              <a:tr h="67883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AT" sz="18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Spielt die Reihenfolge eine Rolle?</a:t>
                      </a:r>
                      <a:endParaRPr lang="de-AT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AT" sz="18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JA</a:t>
                      </a:r>
                      <a:endParaRPr lang="de-A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5210913"/>
                  </a:ext>
                </a:extLst>
              </a:tr>
              <a:tr h="67883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AT" sz="18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Mit oder Ohne Wiederholung/Zurücklegen?</a:t>
                      </a:r>
                      <a:endParaRPr lang="de-AT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AT" sz="18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ohne Wiederholung/Zurücklegen</a:t>
                      </a:r>
                      <a:endParaRPr lang="de-A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3365128"/>
                  </a:ext>
                </a:extLst>
              </a:tr>
              <a:tr h="678831"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AT" sz="18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Bemerkung</a:t>
                      </a:r>
                      <a:r>
                        <a:rPr lang="de-AT" sz="18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: Alle Elemente einer Menge müssen angeordnet werden.</a:t>
                      </a:r>
                      <a:endParaRPr lang="de-A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40872293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feld 6">
                <a:extLst>
                  <a:ext uri="{FF2B5EF4-FFF2-40B4-BE49-F238E27FC236}">
                    <a16:creationId xmlns:a16="http://schemas.microsoft.com/office/drawing/2014/main" id="{8CAD82A5-A545-483A-900B-A6963155702F}"/>
                  </a:ext>
                </a:extLst>
              </p:cNvPr>
              <p:cNvSpPr txBox="1"/>
              <p:nvPr/>
            </p:nvSpPr>
            <p:spPr>
              <a:xfrm>
                <a:off x="3048000" y="1644134"/>
                <a:ext cx="6096000" cy="52322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800" i="1" smtClean="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𝑛</m:t>
                      </m:r>
                      <m:r>
                        <a:rPr lang="de-AT" sz="2800" i="1" smtClean="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!</m:t>
                      </m:r>
                    </m:oMath>
                  </m:oMathPara>
                </a14:m>
                <a:endParaRPr lang="de-AT" sz="2800" dirty="0"/>
              </a:p>
            </p:txBody>
          </p:sp>
        </mc:Choice>
        <mc:Fallback xmlns="">
          <p:sp>
            <p:nvSpPr>
              <p:cNvPr id="7" name="Textfeld 6">
                <a:extLst>
                  <a:ext uri="{FF2B5EF4-FFF2-40B4-BE49-F238E27FC236}">
                    <a16:creationId xmlns:a16="http://schemas.microsoft.com/office/drawing/2014/main" id="{8CAD82A5-A545-483A-900B-A6963155702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0" y="1644134"/>
                <a:ext cx="6096000" cy="52322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929613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>
            <a:extLst>
              <a:ext uri="{FF2B5EF4-FFF2-40B4-BE49-F238E27FC236}">
                <a16:creationId xmlns:a16="http://schemas.microsoft.com/office/drawing/2014/main" id="{23994922-00A3-43FE-A1D2-DC3C43171571}"/>
              </a:ext>
            </a:extLst>
          </p:cNvPr>
          <p:cNvSpPr txBox="1"/>
          <p:nvPr/>
        </p:nvSpPr>
        <p:spPr>
          <a:xfrm>
            <a:off x="782825" y="338610"/>
            <a:ext cx="10626350" cy="86517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de-AT" sz="24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Typ 3: Anordnung einer bestimmten Anzahl einer Menge ohne Wiederholung mit Beachtung der Reihenfolge</a:t>
            </a: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D182D0C8-9D6C-413C-98C3-462915193B51}"/>
              </a:ext>
            </a:extLst>
          </p:cNvPr>
          <p:cNvSpPr txBox="1"/>
          <p:nvPr/>
        </p:nvSpPr>
        <p:spPr>
          <a:xfrm>
            <a:off x="1372487" y="1531773"/>
            <a:ext cx="9447025" cy="16015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de-A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Bei der </a:t>
            </a:r>
            <a:r>
              <a:rPr lang="de-AT" sz="1800" b="1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Fakultät</a:t>
            </a:r>
            <a:r>
              <a:rPr lang="de-A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wurde stets die Anzahl der Möglichkeiten berechnet, wie man </a:t>
            </a:r>
            <a:r>
              <a:rPr lang="de-AT" sz="1800" b="1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alle Elemente</a:t>
            </a:r>
            <a:r>
              <a:rPr lang="de-AT" sz="1800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A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 einer Reihenfolge anordnen kann.</a:t>
            </a:r>
            <a:endParaRPr lang="de-A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de-AT" sz="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de-A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de-A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Nun möchte ich dir aber zeigen, wie viele Möglichkeiten der Anordnung es gibt, wenn man </a:t>
            </a:r>
            <a:r>
              <a:rPr lang="de-AT" sz="18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eine bestimmte Anzahl</a:t>
            </a:r>
            <a:r>
              <a:rPr lang="de-AT" sz="18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A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aus dieser Menge – ohne Wiederholung/Zurücklegen – wählt:</a:t>
            </a:r>
            <a:endParaRPr lang="de-A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4F4068E2-EF73-4F6F-81DC-F801BE8579BD}"/>
              </a:ext>
            </a:extLst>
          </p:cNvPr>
          <p:cNvSpPr txBox="1"/>
          <p:nvPr/>
        </p:nvSpPr>
        <p:spPr>
          <a:xfrm>
            <a:off x="782825" y="3724699"/>
            <a:ext cx="1044715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AT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Definition:</a:t>
            </a:r>
            <a:r>
              <a:rPr lang="de-A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Aus einer Menge bestehend aus n Elementen werden k Elemente (ohne Wiederholung) in einer bestimmten Reihenfolge ausgewählt. Für die Anzahl der Möglichkeiten gilt:</a:t>
            </a:r>
            <a:endParaRPr lang="de-AT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feld 8">
                <a:extLst>
                  <a:ext uri="{FF2B5EF4-FFF2-40B4-BE49-F238E27FC236}">
                    <a16:creationId xmlns:a16="http://schemas.microsoft.com/office/drawing/2014/main" id="{64AA8B57-00F6-46A5-BAEC-3704490A7D34}"/>
                  </a:ext>
                </a:extLst>
              </p:cNvPr>
              <p:cNvSpPr txBox="1"/>
              <p:nvPr/>
            </p:nvSpPr>
            <p:spPr>
              <a:xfrm>
                <a:off x="3047999" y="4606400"/>
                <a:ext cx="6096000" cy="71205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de-AT" sz="20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de-AT" sz="20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!</m:t>
                          </m:r>
                        </m:num>
                        <m:den>
                          <m:d>
                            <m:dPr>
                              <m:ctrlPr>
                                <a:rPr lang="de-AT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de-AT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de-AT" sz="2000" i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de-AT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e>
                          </m:d>
                          <m:r>
                            <a:rPr lang="de-AT" sz="20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!</m:t>
                          </m:r>
                        </m:den>
                      </m:f>
                      <m:r>
                        <a:rPr lang="de-AT" sz="20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AT" sz="20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de-AT" sz="20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∙</m:t>
                      </m:r>
                      <m:d>
                        <m:dPr>
                          <m:ctrlP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de-AT" sz="20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−1</m:t>
                          </m:r>
                        </m:e>
                      </m:d>
                      <m:r>
                        <a:rPr lang="de-AT" sz="20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∙</m:t>
                      </m:r>
                      <m:d>
                        <m:dPr>
                          <m:ctrlP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de-AT" sz="20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−2</m:t>
                          </m:r>
                        </m:e>
                      </m:d>
                      <m:r>
                        <a:rPr lang="de-AT" sz="20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∙…∙</m:t>
                      </m:r>
                      <m:d>
                        <m:dPr>
                          <m:ctrlP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de-AT" sz="20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𝑘</m:t>
                          </m:r>
                          <m:r>
                            <a:rPr lang="de-AT" sz="20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+1</m:t>
                          </m:r>
                        </m:e>
                      </m:d>
                    </m:oMath>
                  </m:oMathPara>
                </a14:m>
                <a:endParaRPr lang="de-AT" sz="2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9" name="Textfeld 8">
                <a:extLst>
                  <a:ext uri="{FF2B5EF4-FFF2-40B4-BE49-F238E27FC236}">
                    <a16:creationId xmlns:a16="http://schemas.microsoft.com/office/drawing/2014/main" id="{64AA8B57-00F6-46A5-BAEC-3704490A7D3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7999" y="4606400"/>
                <a:ext cx="6096000" cy="712054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feld 10">
                <a:extLst>
                  <a:ext uri="{FF2B5EF4-FFF2-40B4-BE49-F238E27FC236}">
                    <a16:creationId xmlns:a16="http://schemas.microsoft.com/office/drawing/2014/main" id="{CD87A8FD-75AE-4D58-84C8-2F531F2CF890}"/>
                  </a:ext>
                </a:extLst>
              </p:cNvPr>
              <p:cNvSpPr txBox="1"/>
              <p:nvPr/>
            </p:nvSpPr>
            <p:spPr>
              <a:xfrm>
                <a:off x="1343912" y="5654218"/>
                <a:ext cx="9324975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de-AT" sz="1800" b="1" i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Bemerkung:</a:t>
                </a:r>
                <a:r>
                  <a:rPr lang="de-AT" sz="1800" i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Die restlichen Teile aus dem Zähler kürzen sich mit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de-AT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𝑛</m:t>
                        </m:r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𝑘</m:t>
                        </m:r>
                      </m:e>
                    </m:d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!</m:t>
                    </m:r>
                  </m:oMath>
                </a14:m>
                <a:r>
                  <a:rPr lang="de-AT" sz="1800" i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weg.</a:t>
                </a:r>
                <a:endParaRPr lang="de-AT" i="1" dirty="0"/>
              </a:p>
            </p:txBody>
          </p:sp>
        </mc:Choice>
        <mc:Fallback xmlns="">
          <p:sp>
            <p:nvSpPr>
              <p:cNvPr id="11" name="Textfeld 10">
                <a:extLst>
                  <a:ext uri="{FF2B5EF4-FFF2-40B4-BE49-F238E27FC236}">
                    <a16:creationId xmlns:a16="http://schemas.microsoft.com/office/drawing/2014/main" id="{CD87A8FD-75AE-4D58-84C8-2F531F2CF89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43912" y="5654218"/>
                <a:ext cx="9324975" cy="369332"/>
              </a:xfrm>
              <a:prstGeom prst="rect">
                <a:avLst/>
              </a:prstGeom>
              <a:blipFill>
                <a:blip r:embed="rId3"/>
                <a:stretch>
                  <a:fillRect t="-10000" b="-26667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279391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/>
      <p:bldP spid="1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feld 4">
            <a:extLst>
              <a:ext uri="{FF2B5EF4-FFF2-40B4-BE49-F238E27FC236}">
                <a16:creationId xmlns:a16="http://schemas.microsoft.com/office/drawing/2014/main" id="{834A1121-4847-496E-BA55-9EB5A520BC6A}"/>
              </a:ext>
            </a:extLst>
          </p:cNvPr>
          <p:cNvSpPr txBox="1"/>
          <p:nvPr/>
        </p:nvSpPr>
        <p:spPr>
          <a:xfrm>
            <a:off x="533399" y="334671"/>
            <a:ext cx="9934575" cy="18853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AT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Bsp. 4)</a:t>
            </a:r>
            <a:r>
              <a:rPr lang="de-A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Folgende acht Sonderzeichen stehen zur Verfügung: 1) + 2) – 3) * 4) ~ 5) # 6) ; 7) _ 8) |</a:t>
            </a:r>
            <a:endParaRPr lang="de-A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A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Aus diesen Sonderzeichen soll ein </a:t>
            </a:r>
            <a:r>
              <a:rPr lang="de-AT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fünfstelliger</a:t>
            </a:r>
            <a:r>
              <a:rPr lang="de-A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Geheimcode gebildet wird. Die Regeln zum Bilden des Codes sind ganz einfach: Jedes Sonderzeichen darf genau einmal vorkommen.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de-A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15000"/>
              </a:lnSpc>
              <a:spcAft>
                <a:spcPts val="1000"/>
              </a:spcAft>
            </a:pPr>
            <a:r>
              <a:rPr lang="de-A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Wie viele verschiedene Geheimcodes können gebildet werden?</a:t>
            </a:r>
            <a:endParaRPr lang="de-A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67649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olzart">
  <a:themeElements>
    <a:clrScheme name="Blau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Holzart">
      <a:majorFont>
        <a:latin typeface="Georgia" panose="020405020504050203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rebuchet MS" panose="020B0603020202020204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Holzart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C6AE0645-98FF-411B-B0E9-59ABD78A0CC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0</TotalTime>
  <Words>1225</Words>
  <Application>Microsoft Office PowerPoint</Application>
  <PresentationFormat>Breitbild</PresentationFormat>
  <Paragraphs>100</Paragraphs>
  <Slides>22</Slides>
  <Notes>12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22</vt:i4>
      </vt:variant>
    </vt:vector>
  </HeadingPairs>
  <TitlesOfParts>
    <vt:vector size="28" baseType="lpstr">
      <vt:lpstr>Calibri</vt:lpstr>
      <vt:lpstr>Cambria Math</vt:lpstr>
      <vt:lpstr>Georgia</vt:lpstr>
      <vt:lpstr>Trebuchet MS</vt:lpstr>
      <vt:lpstr>Wingdings</vt:lpstr>
      <vt:lpstr>Holzart</vt:lpstr>
      <vt:lpstr>Kombinatorik Zusammenfassung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Grundlagen und Begriffe der Bruchrechnung (1. Klasse)</dc:title>
  <dc:creator>Lukas Tegischer</dc:creator>
  <cp:lastModifiedBy>Tegischer Lukas</cp:lastModifiedBy>
  <cp:revision>112</cp:revision>
  <dcterms:created xsi:type="dcterms:W3CDTF">2020-04-09T06:13:57Z</dcterms:created>
  <dcterms:modified xsi:type="dcterms:W3CDTF">2022-11-04T11:30:58Z</dcterms:modified>
</cp:coreProperties>
</file>