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6"/>
  </p:notesMasterIdLst>
  <p:sldIdLst>
    <p:sldId id="256" r:id="rId2"/>
    <p:sldId id="386" r:id="rId3"/>
    <p:sldId id="406" r:id="rId4"/>
    <p:sldId id="405" r:id="rId5"/>
    <p:sldId id="387" r:id="rId6"/>
    <p:sldId id="390" r:id="rId7"/>
    <p:sldId id="391" r:id="rId8"/>
    <p:sldId id="407" r:id="rId9"/>
    <p:sldId id="392" r:id="rId10"/>
    <p:sldId id="394" r:id="rId11"/>
    <p:sldId id="400" r:id="rId12"/>
    <p:sldId id="404" r:id="rId13"/>
    <p:sldId id="408" r:id="rId14"/>
    <p:sldId id="409" r:id="rId15"/>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egischer Lukas" initials="TL" lastIdx="1" clrIdx="0">
    <p:extLst>
      <p:ext uri="{19B8F6BF-5375-455C-9EA6-DF929625EA0E}">
        <p15:presenceInfo xmlns:p15="http://schemas.microsoft.com/office/powerpoint/2012/main" userId="Tegischer Luka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ittlere Formatvorlage 2 - Akz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0"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egischer Lukas" userId="f78daebb-0565-485c-bd0e-1cd035e796ff" providerId="ADAL" clId="{4C35A027-08DC-4DF0-9EC4-27637D0413F7}"/>
    <pc:docChg chg="undo custSel addSld delSld modSld sldOrd">
      <pc:chgData name="Tegischer Lukas" userId="f78daebb-0565-485c-bd0e-1cd035e796ff" providerId="ADAL" clId="{4C35A027-08DC-4DF0-9EC4-27637D0413F7}" dt="2022-04-25T19:35:32.484" v="394" actId="1076"/>
      <pc:docMkLst>
        <pc:docMk/>
      </pc:docMkLst>
      <pc:sldChg chg="modSp mod">
        <pc:chgData name="Tegischer Lukas" userId="f78daebb-0565-485c-bd0e-1cd035e796ff" providerId="ADAL" clId="{4C35A027-08DC-4DF0-9EC4-27637D0413F7}" dt="2022-04-11T19:37:30.103" v="30" actId="20577"/>
        <pc:sldMkLst>
          <pc:docMk/>
          <pc:sldMk cId="336392357" sldId="256"/>
        </pc:sldMkLst>
        <pc:spChg chg="mod">
          <ac:chgData name="Tegischer Lukas" userId="f78daebb-0565-485c-bd0e-1cd035e796ff" providerId="ADAL" clId="{4C35A027-08DC-4DF0-9EC4-27637D0413F7}" dt="2022-04-11T19:37:30.103" v="30" actId="20577"/>
          <ac:spMkLst>
            <pc:docMk/>
            <pc:sldMk cId="336392357" sldId="256"/>
            <ac:spMk id="2" creationId="{00000000-0000-0000-0000-000000000000}"/>
          </ac:spMkLst>
        </pc:spChg>
      </pc:sldChg>
      <pc:sldChg chg="addSp delSp modSp mod delAnim modAnim">
        <pc:chgData name="Tegischer Lukas" userId="f78daebb-0565-485c-bd0e-1cd035e796ff" providerId="ADAL" clId="{4C35A027-08DC-4DF0-9EC4-27637D0413F7}" dt="2022-04-11T19:40:52.004" v="54" actId="20577"/>
        <pc:sldMkLst>
          <pc:docMk/>
          <pc:sldMk cId="2827705079" sldId="386"/>
        </pc:sldMkLst>
        <pc:spChg chg="del">
          <ac:chgData name="Tegischer Lukas" userId="f78daebb-0565-485c-bd0e-1cd035e796ff" providerId="ADAL" clId="{4C35A027-08DC-4DF0-9EC4-27637D0413F7}" dt="2022-04-11T19:39:41.821" v="31" actId="478"/>
          <ac:spMkLst>
            <pc:docMk/>
            <pc:sldMk cId="2827705079" sldId="386"/>
            <ac:spMk id="4" creationId="{23994922-00A3-43FE-A1D2-DC3C43171571}"/>
          </ac:spMkLst>
        </pc:spChg>
        <pc:spChg chg="del">
          <ac:chgData name="Tegischer Lukas" userId="f78daebb-0565-485c-bd0e-1cd035e796ff" providerId="ADAL" clId="{4C35A027-08DC-4DF0-9EC4-27637D0413F7}" dt="2022-04-11T19:39:42.299" v="32" actId="478"/>
          <ac:spMkLst>
            <pc:docMk/>
            <pc:sldMk cId="2827705079" sldId="386"/>
            <ac:spMk id="5" creationId="{24887CA5-AC85-4C90-91AB-570424EB53D4}"/>
          </ac:spMkLst>
        </pc:spChg>
        <pc:spChg chg="del">
          <ac:chgData name="Tegischer Lukas" userId="f78daebb-0565-485c-bd0e-1cd035e796ff" providerId="ADAL" clId="{4C35A027-08DC-4DF0-9EC4-27637D0413F7}" dt="2022-04-11T19:39:43.165" v="33" actId="478"/>
          <ac:spMkLst>
            <pc:docMk/>
            <pc:sldMk cId="2827705079" sldId="386"/>
            <ac:spMk id="6" creationId="{8487180B-DA83-42BE-910E-5AC33685BF3C}"/>
          </ac:spMkLst>
        </pc:spChg>
        <pc:spChg chg="add mod">
          <ac:chgData name="Tegischer Lukas" userId="f78daebb-0565-485c-bd0e-1cd035e796ff" providerId="ADAL" clId="{4C35A027-08DC-4DF0-9EC4-27637D0413F7}" dt="2022-04-11T19:40:52.004" v="54" actId="20577"/>
          <ac:spMkLst>
            <pc:docMk/>
            <pc:sldMk cId="2827705079" sldId="386"/>
            <ac:spMk id="7" creationId="{3B4B085B-6C27-4637-BF52-170936FFAC34}"/>
          </ac:spMkLst>
        </pc:spChg>
        <pc:spChg chg="add del mod">
          <ac:chgData name="Tegischer Lukas" userId="f78daebb-0565-485c-bd0e-1cd035e796ff" providerId="ADAL" clId="{4C35A027-08DC-4DF0-9EC4-27637D0413F7}" dt="2022-04-11T19:40:33.479" v="46" actId="478"/>
          <ac:spMkLst>
            <pc:docMk/>
            <pc:sldMk cId="2827705079" sldId="386"/>
            <ac:spMk id="8" creationId="{D2764FAE-A5C5-408B-A137-9BE5700809A1}"/>
          </ac:spMkLst>
        </pc:spChg>
      </pc:sldChg>
      <pc:sldChg chg="addSp delSp modSp mod delAnim modAnim">
        <pc:chgData name="Tegischer Lukas" userId="f78daebb-0565-485c-bd0e-1cd035e796ff" providerId="ADAL" clId="{4C35A027-08DC-4DF0-9EC4-27637D0413F7}" dt="2022-04-25T19:35:32.484" v="394" actId="1076"/>
        <pc:sldMkLst>
          <pc:docMk/>
          <pc:sldMk cId="2987314754" sldId="387"/>
        </pc:sldMkLst>
        <pc:spChg chg="del">
          <ac:chgData name="Tegischer Lukas" userId="f78daebb-0565-485c-bd0e-1cd035e796ff" providerId="ADAL" clId="{4C35A027-08DC-4DF0-9EC4-27637D0413F7}" dt="2022-04-11T19:44:08.245" v="97" actId="478"/>
          <ac:spMkLst>
            <pc:docMk/>
            <pc:sldMk cId="2987314754" sldId="387"/>
            <ac:spMk id="6" creationId="{28712077-FC04-4465-A745-3C4E6DFAC87D}"/>
          </ac:spMkLst>
        </pc:spChg>
        <pc:spChg chg="add mod">
          <ac:chgData name="Tegischer Lukas" userId="f78daebb-0565-485c-bd0e-1cd035e796ff" providerId="ADAL" clId="{4C35A027-08DC-4DF0-9EC4-27637D0413F7}" dt="2022-04-25T19:35:32.484" v="394" actId="1076"/>
          <ac:spMkLst>
            <pc:docMk/>
            <pc:sldMk cId="2987314754" sldId="387"/>
            <ac:spMk id="7" creationId="{43A0C85C-72EC-4B2E-B19E-2FB25F28D2E4}"/>
          </ac:spMkLst>
        </pc:spChg>
        <pc:spChg chg="del">
          <ac:chgData name="Tegischer Lukas" userId="f78daebb-0565-485c-bd0e-1cd035e796ff" providerId="ADAL" clId="{4C35A027-08DC-4DF0-9EC4-27637D0413F7}" dt="2022-04-11T19:44:07.534" v="96" actId="478"/>
          <ac:spMkLst>
            <pc:docMk/>
            <pc:sldMk cId="2987314754" sldId="387"/>
            <ac:spMk id="7" creationId="{641A8DDF-ED42-44BF-B65B-01FEA6AB853D}"/>
          </ac:spMkLst>
        </pc:spChg>
        <pc:spChg chg="del">
          <ac:chgData name="Tegischer Lukas" userId="f78daebb-0565-485c-bd0e-1cd035e796ff" providerId="ADAL" clId="{4C35A027-08DC-4DF0-9EC4-27637D0413F7}" dt="2022-04-11T19:44:09.196" v="98" actId="478"/>
          <ac:spMkLst>
            <pc:docMk/>
            <pc:sldMk cId="2987314754" sldId="387"/>
            <ac:spMk id="9" creationId="{8BACB33F-42CE-470A-8D89-AE62E871BA4B}"/>
          </ac:spMkLst>
        </pc:spChg>
        <pc:spChg chg="add mod">
          <ac:chgData name="Tegischer Lukas" userId="f78daebb-0565-485c-bd0e-1cd035e796ff" providerId="ADAL" clId="{4C35A027-08DC-4DF0-9EC4-27637D0413F7}" dt="2022-04-11T19:44:58.611" v="105" actId="14100"/>
          <ac:spMkLst>
            <pc:docMk/>
            <pc:sldMk cId="2987314754" sldId="387"/>
            <ac:spMk id="10" creationId="{A2B565E7-7BF4-4B51-ADE4-911E36008D88}"/>
          </ac:spMkLst>
        </pc:spChg>
        <pc:spChg chg="add mod">
          <ac:chgData name="Tegischer Lukas" userId="f78daebb-0565-485c-bd0e-1cd035e796ff" providerId="ADAL" clId="{4C35A027-08DC-4DF0-9EC4-27637D0413F7}" dt="2022-04-11T19:45:22.043" v="109" actId="1076"/>
          <ac:spMkLst>
            <pc:docMk/>
            <pc:sldMk cId="2987314754" sldId="387"/>
            <ac:spMk id="11" creationId="{0E2FC045-8087-4E87-B494-3C31B9A5545E}"/>
          </ac:spMkLst>
        </pc:spChg>
        <pc:spChg chg="add mod">
          <ac:chgData name="Tegischer Lukas" userId="f78daebb-0565-485c-bd0e-1cd035e796ff" providerId="ADAL" clId="{4C35A027-08DC-4DF0-9EC4-27637D0413F7}" dt="2022-04-11T19:45:47.227" v="120" actId="1076"/>
          <ac:spMkLst>
            <pc:docMk/>
            <pc:sldMk cId="2987314754" sldId="387"/>
            <ac:spMk id="13" creationId="{8F49EC20-9D14-49BA-998B-1781203DF719}"/>
          </ac:spMkLst>
        </pc:spChg>
        <pc:picChg chg="add mod">
          <ac:chgData name="Tegischer Lukas" userId="f78daebb-0565-485c-bd0e-1cd035e796ff" providerId="ADAL" clId="{4C35A027-08DC-4DF0-9EC4-27637D0413F7}" dt="2022-04-11T19:45:01.791" v="106" actId="1076"/>
          <ac:picMkLst>
            <pc:docMk/>
            <pc:sldMk cId="2987314754" sldId="387"/>
            <ac:picMk id="3" creationId="{32E512EA-5A84-4F65-86DA-7E8568D555D4}"/>
          </ac:picMkLst>
        </pc:picChg>
        <pc:picChg chg="add del">
          <ac:chgData name="Tegischer Lukas" userId="f78daebb-0565-485c-bd0e-1cd035e796ff" providerId="ADAL" clId="{4C35A027-08DC-4DF0-9EC4-27637D0413F7}" dt="2022-04-11T19:44:17.639" v="100" actId="478"/>
          <ac:picMkLst>
            <pc:docMk/>
            <pc:sldMk cId="2987314754" sldId="387"/>
            <ac:picMk id="14" creationId="{053D7308-DE5D-4085-8981-CCF5F27D1668}"/>
          </ac:picMkLst>
        </pc:picChg>
      </pc:sldChg>
      <pc:sldChg chg="addSp delSp modSp mod modAnim">
        <pc:chgData name="Tegischer Lukas" userId="f78daebb-0565-485c-bd0e-1cd035e796ff" providerId="ADAL" clId="{4C35A027-08DC-4DF0-9EC4-27637D0413F7}" dt="2022-04-11T19:46:34.059" v="139" actId="1076"/>
        <pc:sldMkLst>
          <pc:docMk/>
          <pc:sldMk cId="181065231" sldId="390"/>
        </pc:sldMkLst>
        <pc:spChg chg="add mod">
          <ac:chgData name="Tegischer Lukas" userId="f78daebb-0565-485c-bd0e-1cd035e796ff" providerId="ADAL" clId="{4C35A027-08DC-4DF0-9EC4-27637D0413F7}" dt="2022-04-11T19:46:34.059" v="139" actId="1076"/>
          <ac:spMkLst>
            <pc:docMk/>
            <pc:sldMk cId="181065231" sldId="390"/>
            <ac:spMk id="5" creationId="{820DAD8A-C288-4305-800A-BD0C4AAF71C3}"/>
          </ac:spMkLst>
        </pc:spChg>
        <pc:spChg chg="del">
          <ac:chgData name="Tegischer Lukas" userId="f78daebb-0565-485c-bd0e-1cd035e796ff" providerId="ADAL" clId="{4C35A027-08DC-4DF0-9EC4-27637D0413F7}" dt="2022-04-11T19:46:01.268" v="122" actId="478"/>
          <ac:spMkLst>
            <pc:docMk/>
            <pc:sldMk cId="181065231" sldId="390"/>
            <ac:spMk id="8" creationId="{37A08C2A-6789-40D4-A08B-E52FFF3E6DCA}"/>
          </ac:spMkLst>
        </pc:spChg>
      </pc:sldChg>
      <pc:sldChg chg="addSp delSp modSp mod modAnim">
        <pc:chgData name="Tegischer Lukas" userId="f78daebb-0565-485c-bd0e-1cd035e796ff" providerId="ADAL" clId="{4C35A027-08DC-4DF0-9EC4-27637D0413F7}" dt="2022-04-11T19:48:48.556" v="178"/>
        <pc:sldMkLst>
          <pc:docMk/>
          <pc:sldMk cId="3765551445" sldId="391"/>
        </pc:sldMkLst>
        <pc:spChg chg="del">
          <ac:chgData name="Tegischer Lukas" userId="f78daebb-0565-485c-bd0e-1cd035e796ff" providerId="ADAL" clId="{4C35A027-08DC-4DF0-9EC4-27637D0413F7}" dt="2022-04-11T19:46:37.250" v="140" actId="478"/>
          <ac:spMkLst>
            <pc:docMk/>
            <pc:sldMk cId="3765551445" sldId="391"/>
            <ac:spMk id="5" creationId="{6B1C3D4A-A769-4C3C-B3F8-979DBCB711A9}"/>
          </ac:spMkLst>
        </pc:spChg>
        <pc:spChg chg="add del mod">
          <ac:chgData name="Tegischer Lukas" userId="f78daebb-0565-485c-bd0e-1cd035e796ff" providerId="ADAL" clId="{4C35A027-08DC-4DF0-9EC4-27637D0413F7}" dt="2022-04-11T19:48:17.561" v="166" actId="478"/>
          <ac:spMkLst>
            <pc:docMk/>
            <pc:sldMk cId="3765551445" sldId="391"/>
            <ac:spMk id="6" creationId="{03E49DEC-F0D9-4889-B182-5CB0989351DE}"/>
          </ac:spMkLst>
        </pc:spChg>
        <pc:spChg chg="add mod">
          <ac:chgData name="Tegischer Lukas" userId="f78daebb-0565-485c-bd0e-1cd035e796ff" providerId="ADAL" clId="{4C35A027-08DC-4DF0-9EC4-27637D0413F7}" dt="2022-04-11T19:47:56.369" v="162" actId="403"/>
          <ac:spMkLst>
            <pc:docMk/>
            <pc:sldMk cId="3765551445" sldId="391"/>
            <ac:spMk id="7" creationId="{1595538E-1E31-4C5D-94E7-860366594141}"/>
          </ac:spMkLst>
        </pc:spChg>
        <pc:spChg chg="add mod">
          <ac:chgData name="Tegischer Lukas" userId="f78daebb-0565-485c-bd0e-1cd035e796ff" providerId="ADAL" clId="{4C35A027-08DC-4DF0-9EC4-27637D0413F7}" dt="2022-04-11T19:47:52.953" v="160" actId="1076"/>
          <ac:spMkLst>
            <pc:docMk/>
            <pc:sldMk cId="3765551445" sldId="391"/>
            <ac:spMk id="9" creationId="{C0AD5B37-3937-4C82-AD4F-AF3BC32492F2}"/>
          </ac:spMkLst>
        </pc:spChg>
        <pc:spChg chg="add mod">
          <ac:chgData name="Tegischer Lukas" userId="f78daebb-0565-485c-bd0e-1cd035e796ff" providerId="ADAL" clId="{4C35A027-08DC-4DF0-9EC4-27637D0413F7}" dt="2022-04-11T19:48:28.956" v="171" actId="1076"/>
          <ac:spMkLst>
            <pc:docMk/>
            <pc:sldMk cId="3765551445" sldId="391"/>
            <ac:spMk id="11" creationId="{7A800BBC-0F48-4A8C-B28F-045450C0A177}"/>
          </ac:spMkLst>
        </pc:spChg>
        <pc:spChg chg="add mod">
          <ac:chgData name="Tegischer Lukas" userId="f78daebb-0565-485c-bd0e-1cd035e796ff" providerId="ADAL" clId="{4C35A027-08DC-4DF0-9EC4-27637D0413F7}" dt="2022-04-11T19:48:30.860" v="172" actId="1076"/>
          <ac:spMkLst>
            <pc:docMk/>
            <pc:sldMk cId="3765551445" sldId="391"/>
            <ac:spMk id="13" creationId="{D3F35960-2ABD-4CDC-A900-134262421E5B}"/>
          </ac:spMkLst>
        </pc:spChg>
        <pc:picChg chg="del">
          <ac:chgData name="Tegischer Lukas" userId="f78daebb-0565-485c-bd0e-1cd035e796ff" providerId="ADAL" clId="{4C35A027-08DC-4DF0-9EC4-27637D0413F7}" dt="2022-04-11T19:46:51.746" v="142" actId="478"/>
          <ac:picMkLst>
            <pc:docMk/>
            <pc:sldMk cId="3765551445" sldId="391"/>
            <ac:picMk id="14" creationId="{053D7308-DE5D-4085-8981-CCF5F27D1668}"/>
          </ac:picMkLst>
        </pc:picChg>
      </pc:sldChg>
      <pc:sldChg chg="addSp delSp modSp mod delAnim">
        <pc:chgData name="Tegischer Lukas" userId="f78daebb-0565-485c-bd0e-1cd035e796ff" providerId="ADAL" clId="{4C35A027-08DC-4DF0-9EC4-27637D0413F7}" dt="2022-04-25T18:54:37.193" v="374" actId="207"/>
        <pc:sldMkLst>
          <pc:docMk/>
          <pc:sldMk cId="3212391464" sldId="392"/>
        </pc:sldMkLst>
        <pc:spChg chg="del mod">
          <ac:chgData name="Tegischer Lukas" userId="f78daebb-0565-485c-bd0e-1cd035e796ff" providerId="ADAL" clId="{4C35A027-08DC-4DF0-9EC4-27637D0413F7}" dt="2022-04-11T19:50:51.516" v="232" actId="478"/>
          <ac:spMkLst>
            <pc:docMk/>
            <pc:sldMk cId="3212391464" sldId="392"/>
            <ac:spMk id="4" creationId="{23994922-00A3-43FE-A1D2-DC3C43171571}"/>
          </ac:spMkLst>
        </pc:spChg>
        <pc:spChg chg="del">
          <ac:chgData name="Tegischer Lukas" userId="f78daebb-0565-485c-bd0e-1cd035e796ff" providerId="ADAL" clId="{4C35A027-08DC-4DF0-9EC4-27637D0413F7}" dt="2022-04-11T19:49:35.700" v="195" actId="478"/>
          <ac:spMkLst>
            <pc:docMk/>
            <pc:sldMk cId="3212391464" sldId="392"/>
            <ac:spMk id="5" creationId="{C659046D-D4F9-4B6B-9C8A-6D2D5D99000A}"/>
          </ac:spMkLst>
        </pc:spChg>
        <pc:graphicFrameChg chg="add mod modGraphic">
          <ac:chgData name="Tegischer Lukas" userId="f78daebb-0565-485c-bd0e-1cd035e796ff" providerId="ADAL" clId="{4C35A027-08DC-4DF0-9EC4-27637D0413F7}" dt="2022-04-25T18:54:37.193" v="374" actId="207"/>
          <ac:graphicFrameMkLst>
            <pc:docMk/>
            <pc:sldMk cId="3212391464" sldId="392"/>
            <ac:graphicFrameMk id="2" creationId="{BC7AB57C-EB2B-44A3-8328-D42B7E73AC4E}"/>
          </ac:graphicFrameMkLst>
        </pc:graphicFrameChg>
      </pc:sldChg>
      <pc:sldChg chg="addSp delSp modSp mod setBg delAnim">
        <pc:chgData name="Tegischer Lukas" userId="f78daebb-0565-485c-bd0e-1cd035e796ff" providerId="ADAL" clId="{4C35A027-08DC-4DF0-9EC4-27637D0413F7}" dt="2022-04-11T19:53:26.112" v="285" actId="1076"/>
        <pc:sldMkLst>
          <pc:docMk/>
          <pc:sldMk cId="2739579911" sldId="394"/>
        </pc:sldMkLst>
        <pc:spChg chg="del">
          <ac:chgData name="Tegischer Lukas" userId="f78daebb-0565-485c-bd0e-1cd035e796ff" providerId="ADAL" clId="{4C35A027-08DC-4DF0-9EC4-27637D0413F7}" dt="2022-04-11T19:52:39.580" v="273" actId="478"/>
          <ac:spMkLst>
            <pc:docMk/>
            <pc:sldMk cId="2739579911" sldId="394"/>
            <ac:spMk id="5" creationId="{58738F54-6D39-4588-A7D7-4B56F64684B8}"/>
          </ac:spMkLst>
        </pc:spChg>
        <pc:spChg chg="add mod">
          <ac:chgData name="Tegischer Lukas" userId="f78daebb-0565-485c-bd0e-1cd035e796ff" providerId="ADAL" clId="{4C35A027-08DC-4DF0-9EC4-27637D0413F7}" dt="2022-04-11T19:53:02.338" v="280" actId="26606"/>
          <ac:spMkLst>
            <pc:docMk/>
            <pc:sldMk cId="2739579911" sldId="394"/>
            <ac:spMk id="6" creationId="{BF204FF1-D56E-4B76-9568-F1C8C21D4362}"/>
          </ac:spMkLst>
        </pc:spChg>
        <pc:spChg chg="add del">
          <ac:chgData name="Tegischer Lukas" userId="f78daebb-0565-485c-bd0e-1cd035e796ff" providerId="ADAL" clId="{4C35A027-08DC-4DF0-9EC4-27637D0413F7}" dt="2022-04-11T19:53:02.338" v="280" actId="26606"/>
          <ac:spMkLst>
            <pc:docMk/>
            <pc:sldMk cId="2739579911" sldId="394"/>
            <ac:spMk id="19" creationId="{47F26634-9FA8-4679-B619-B9DFA21E0D15}"/>
          </ac:spMkLst>
        </pc:spChg>
        <pc:grpChg chg="add del">
          <ac:chgData name="Tegischer Lukas" userId="f78daebb-0565-485c-bd0e-1cd035e796ff" providerId="ADAL" clId="{4C35A027-08DC-4DF0-9EC4-27637D0413F7}" dt="2022-04-11T19:53:02.338" v="280" actId="26606"/>
          <ac:grpSpMkLst>
            <pc:docMk/>
            <pc:sldMk cId="2739579911" sldId="394"/>
            <ac:grpSpMk id="21" creationId="{79456847-F660-4ED4-9541-E8AB51FCAF6F}"/>
          </ac:grpSpMkLst>
        </pc:grpChg>
        <pc:graphicFrameChg chg="add del mod modGraphic">
          <ac:chgData name="Tegischer Lukas" userId="f78daebb-0565-485c-bd0e-1cd035e796ff" providerId="ADAL" clId="{4C35A027-08DC-4DF0-9EC4-27637D0413F7}" dt="2022-04-11T19:53:02.498" v="281"/>
          <ac:graphicFrameMkLst>
            <pc:docMk/>
            <pc:sldMk cId="2739579911" sldId="394"/>
            <ac:graphicFrameMk id="3" creationId="{B652E70E-1E48-4F47-8FB4-6C77BFEE8E4B}"/>
          </ac:graphicFrameMkLst>
        </pc:graphicFrameChg>
        <pc:graphicFrameChg chg="add mod">
          <ac:chgData name="Tegischer Lukas" userId="f78daebb-0565-485c-bd0e-1cd035e796ff" providerId="ADAL" clId="{4C35A027-08DC-4DF0-9EC4-27637D0413F7}" dt="2022-04-11T19:53:04.931" v="283" actId="1076"/>
          <ac:graphicFrameMkLst>
            <pc:docMk/>
            <pc:sldMk cId="2739579911" sldId="394"/>
            <ac:graphicFrameMk id="12" creationId="{0070DB5F-21CA-4D66-BFD3-A9C6C89A5DEC}"/>
          </ac:graphicFrameMkLst>
        </pc:graphicFrameChg>
        <pc:picChg chg="del">
          <ac:chgData name="Tegischer Lukas" userId="f78daebb-0565-485c-bd0e-1cd035e796ff" providerId="ADAL" clId="{4C35A027-08DC-4DF0-9EC4-27637D0413F7}" dt="2022-04-11T19:52:38.383" v="272" actId="478"/>
          <ac:picMkLst>
            <pc:docMk/>
            <pc:sldMk cId="2739579911" sldId="394"/>
            <ac:picMk id="4" creationId="{24E14581-CFB0-4F73-946C-3C8F68B36F94}"/>
          </ac:picMkLst>
        </pc:picChg>
        <pc:picChg chg="add mod">
          <ac:chgData name="Tegischer Lukas" userId="f78daebb-0565-485c-bd0e-1cd035e796ff" providerId="ADAL" clId="{4C35A027-08DC-4DF0-9EC4-27637D0413F7}" dt="2022-04-11T19:53:26.112" v="285" actId="1076"/>
          <ac:picMkLst>
            <pc:docMk/>
            <pc:sldMk cId="2739579911" sldId="394"/>
            <ac:picMk id="8" creationId="{60EA7A9C-0BC5-413A-8B56-D9C63C834E31}"/>
          </ac:picMkLst>
        </pc:picChg>
        <pc:picChg chg="ord">
          <ac:chgData name="Tegischer Lukas" userId="f78daebb-0565-485c-bd0e-1cd035e796ff" providerId="ADAL" clId="{4C35A027-08DC-4DF0-9EC4-27637D0413F7}" dt="2022-04-11T19:53:02.338" v="280" actId="26606"/>
          <ac:picMkLst>
            <pc:docMk/>
            <pc:sldMk cId="2739579911" sldId="394"/>
            <ac:picMk id="14" creationId="{053D7308-DE5D-4085-8981-CCF5F27D1668}"/>
          </ac:picMkLst>
        </pc:picChg>
      </pc:sldChg>
      <pc:sldChg chg="delSp del mod delAnim">
        <pc:chgData name="Tegischer Lukas" userId="f78daebb-0565-485c-bd0e-1cd035e796ff" providerId="ADAL" clId="{4C35A027-08DC-4DF0-9EC4-27637D0413F7}" dt="2022-04-11T19:53:40.402" v="293" actId="47"/>
        <pc:sldMkLst>
          <pc:docMk/>
          <pc:sldMk cId="685248219" sldId="396"/>
        </pc:sldMkLst>
        <pc:spChg chg="del">
          <ac:chgData name="Tegischer Lukas" userId="f78daebb-0565-485c-bd0e-1cd035e796ff" providerId="ADAL" clId="{4C35A027-08DC-4DF0-9EC4-27637D0413F7}" dt="2022-04-11T19:53:32.600" v="292" actId="478"/>
          <ac:spMkLst>
            <pc:docMk/>
            <pc:sldMk cId="685248219" sldId="396"/>
            <ac:spMk id="6" creationId="{C600249B-F8D4-4E50-A454-130EA586B21C}"/>
          </ac:spMkLst>
        </pc:spChg>
        <pc:spChg chg="del">
          <ac:chgData name="Tegischer Lukas" userId="f78daebb-0565-485c-bd0e-1cd035e796ff" providerId="ADAL" clId="{4C35A027-08DC-4DF0-9EC4-27637D0413F7}" dt="2022-04-11T19:53:29.037" v="287" actId="478"/>
          <ac:spMkLst>
            <pc:docMk/>
            <pc:sldMk cId="685248219" sldId="396"/>
            <ac:spMk id="8" creationId="{35EC3716-7E3C-4720-B295-35E9FD19656C}"/>
          </ac:spMkLst>
        </pc:spChg>
        <pc:spChg chg="del">
          <ac:chgData name="Tegischer Lukas" userId="f78daebb-0565-485c-bd0e-1cd035e796ff" providerId="ADAL" clId="{4C35A027-08DC-4DF0-9EC4-27637D0413F7}" dt="2022-04-11T19:53:29.580" v="288" actId="478"/>
          <ac:spMkLst>
            <pc:docMk/>
            <pc:sldMk cId="685248219" sldId="396"/>
            <ac:spMk id="10" creationId="{16D5F0E4-B495-4822-80B2-F145E5C75E5F}"/>
          </ac:spMkLst>
        </pc:spChg>
        <pc:picChg chg="del">
          <ac:chgData name="Tegischer Lukas" userId="f78daebb-0565-485c-bd0e-1cd035e796ff" providerId="ADAL" clId="{4C35A027-08DC-4DF0-9EC4-27637D0413F7}" dt="2022-04-11T19:53:28.377" v="286" actId="478"/>
          <ac:picMkLst>
            <pc:docMk/>
            <pc:sldMk cId="685248219" sldId="396"/>
            <ac:picMk id="4" creationId="{24E14581-CFB0-4F73-946C-3C8F68B36F94}"/>
          </ac:picMkLst>
        </pc:picChg>
        <pc:cxnChg chg="del">
          <ac:chgData name="Tegischer Lukas" userId="f78daebb-0565-485c-bd0e-1cd035e796ff" providerId="ADAL" clId="{4C35A027-08DC-4DF0-9EC4-27637D0413F7}" dt="2022-04-11T19:53:30.179" v="289" actId="478"/>
          <ac:cxnSpMkLst>
            <pc:docMk/>
            <pc:sldMk cId="685248219" sldId="396"/>
            <ac:cxnSpMk id="11" creationId="{003FC93B-41E6-4972-870A-C4CDE0915C2D}"/>
          </ac:cxnSpMkLst>
        </pc:cxnChg>
        <pc:cxnChg chg="del">
          <ac:chgData name="Tegischer Lukas" userId="f78daebb-0565-485c-bd0e-1cd035e796ff" providerId="ADAL" clId="{4C35A027-08DC-4DF0-9EC4-27637D0413F7}" dt="2022-04-11T19:53:31.013" v="290" actId="478"/>
          <ac:cxnSpMkLst>
            <pc:docMk/>
            <pc:sldMk cId="685248219" sldId="396"/>
            <ac:cxnSpMk id="18" creationId="{78CB0EDB-898B-4AF4-A530-97DAD35CE76C}"/>
          </ac:cxnSpMkLst>
        </pc:cxnChg>
        <pc:cxnChg chg="del">
          <ac:chgData name="Tegischer Lukas" userId="f78daebb-0565-485c-bd0e-1cd035e796ff" providerId="ADAL" clId="{4C35A027-08DC-4DF0-9EC4-27637D0413F7}" dt="2022-04-11T19:53:31.784" v="291" actId="478"/>
          <ac:cxnSpMkLst>
            <pc:docMk/>
            <pc:sldMk cId="685248219" sldId="396"/>
            <ac:cxnSpMk id="21" creationId="{38D96D0C-DF75-4F0D-9A29-E9633B434BBA}"/>
          </ac:cxnSpMkLst>
        </pc:cxnChg>
      </pc:sldChg>
      <pc:sldChg chg="del">
        <pc:chgData name="Tegischer Lukas" userId="f78daebb-0565-485c-bd0e-1cd035e796ff" providerId="ADAL" clId="{4C35A027-08DC-4DF0-9EC4-27637D0413F7}" dt="2022-04-11T19:53:40.402" v="293" actId="47"/>
        <pc:sldMkLst>
          <pc:docMk/>
          <pc:sldMk cId="2787262425" sldId="397"/>
        </pc:sldMkLst>
      </pc:sldChg>
      <pc:sldChg chg="del">
        <pc:chgData name="Tegischer Lukas" userId="f78daebb-0565-485c-bd0e-1cd035e796ff" providerId="ADAL" clId="{4C35A027-08DC-4DF0-9EC4-27637D0413F7}" dt="2022-04-11T19:53:40.402" v="293" actId="47"/>
        <pc:sldMkLst>
          <pc:docMk/>
          <pc:sldMk cId="2379017716" sldId="398"/>
        </pc:sldMkLst>
      </pc:sldChg>
      <pc:sldChg chg="del">
        <pc:chgData name="Tegischer Lukas" userId="f78daebb-0565-485c-bd0e-1cd035e796ff" providerId="ADAL" clId="{4C35A027-08DC-4DF0-9EC4-27637D0413F7}" dt="2022-04-11T19:53:40.402" v="293" actId="47"/>
        <pc:sldMkLst>
          <pc:docMk/>
          <pc:sldMk cId="2376520214" sldId="399"/>
        </pc:sldMkLst>
      </pc:sldChg>
      <pc:sldChg chg="addSp delSp modSp mod delAnim modAnim">
        <pc:chgData name="Tegischer Lukas" userId="f78daebb-0565-485c-bd0e-1cd035e796ff" providerId="ADAL" clId="{4C35A027-08DC-4DF0-9EC4-27637D0413F7}" dt="2022-04-11T19:54:29.496" v="338"/>
        <pc:sldMkLst>
          <pc:docMk/>
          <pc:sldMk cId="1674453736" sldId="400"/>
        </pc:sldMkLst>
        <pc:spChg chg="mod">
          <ac:chgData name="Tegischer Lukas" userId="f78daebb-0565-485c-bd0e-1cd035e796ff" providerId="ADAL" clId="{4C35A027-08DC-4DF0-9EC4-27637D0413F7}" dt="2022-04-11T19:53:47.426" v="322" actId="20577"/>
          <ac:spMkLst>
            <pc:docMk/>
            <pc:sldMk cId="1674453736" sldId="400"/>
            <ac:spMk id="4" creationId="{23994922-00A3-43FE-A1D2-DC3C43171571}"/>
          </ac:spMkLst>
        </pc:spChg>
        <pc:spChg chg="add mod">
          <ac:chgData name="Tegischer Lukas" userId="f78daebb-0565-485c-bd0e-1cd035e796ff" providerId="ADAL" clId="{4C35A027-08DC-4DF0-9EC4-27637D0413F7}" dt="2022-04-11T19:53:58.079" v="327" actId="403"/>
          <ac:spMkLst>
            <pc:docMk/>
            <pc:sldMk cId="1674453736" sldId="400"/>
            <ac:spMk id="5" creationId="{7CDD0301-B814-49CA-B85B-6CA7AF6FFE5B}"/>
          </ac:spMkLst>
        </pc:spChg>
        <pc:spChg chg="del">
          <ac:chgData name="Tegischer Lukas" userId="f78daebb-0565-485c-bd0e-1cd035e796ff" providerId="ADAL" clId="{4C35A027-08DC-4DF0-9EC4-27637D0413F7}" dt="2022-04-11T19:53:42.683" v="294" actId="478"/>
          <ac:spMkLst>
            <pc:docMk/>
            <pc:sldMk cId="1674453736" sldId="400"/>
            <ac:spMk id="6" creationId="{A5A180BD-EF6E-4029-B7B7-485AD2F4A9D8}"/>
          </ac:spMkLst>
        </pc:spChg>
        <pc:spChg chg="add mod">
          <ac:chgData name="Tegischer Lukas" userId="f78daebb-0565-485c-bd0e-1cd035e796ff" providerId="ADAL" clId="{4C35A027-08DC-4DF0-9EC4-27637D0413F7}" dt="2022-04-11T19:54:23.042" v="335" actId="403"/>
          <ac:spMkLst>
            <pc:docMk/>
            <pc:sldMk cId="1674453736" sldId="400"/>
            <ac:spMk id="7" creationId="{39F9DAE7-9E47-42CD-B517-AC0B7BCB30B7}"/>
          </ac:spMkLst>
        </pc:spChg>
      </pc:sldChg>
      <pc:sldChg chg="del">
        <pc:chgData name="Tegischer Lukas" userId="f78daebb-0565-485c-bd0e-1cd035e796ff" providerId="ADAL" clId="{4C35A027-08DC-4DF0-9EC4-27637D0413F7}" dt="2022-04-11T19:54:31.465" v="339" actId="47"/>
        <pc:sldMkLst>
          <pc:docMk/>
          <pc:sldMk cId="701145385" sldId="401"/>
        </pc:sldMkLst>
      </pc:sldChg>
      <pc:sldChg chg="del">
        <pc:chgData name="Tegischer Lukas" userId="f78daebb-0565-485c-bd0e-1cd035e796ff" providerId="ADAL" clId="{4C35A027-08DC-4DF0-9EC4-27637D0413F7}" dt="2022-04-11T19:54:34.663" v="340" actId="47"/>
        <pc:sldMkLst>
          <pc:docMk/>
          <pc:sldMk cId="1322818604" sldId="402"/>
        </pc:sldMkLst>
      </pc:sldChg>
      <pc:sldChg chg="del">
        <pc:chgData name="Tegischer Lukas" userId="f78daebb-0565-485c-bd0e-1cd035e796ff" providerId="ADAL" clId="{4C35A027-08DC-4DF0-9EC4-27637D0413F7}" dt="2022-04-11T19:54:35.197" v="341" actId="47"/>
        <pc:sldMkLst>
          <pc:docMk/>
          <pc:sldMk cId="2804846779" sldId="403"/>
        </pc:sldMkLst>
      </pc:sldChg>
      <pc:sldChg chg="addSp delSp modSp mod delAnim">
        <pc:chgData name="Tegischer Lukas" userId="f78daebb-0565-485c-bd0e-1cd035e796ff" providerId="ADAL" clId="{4C35A027-08DC-4DF0-9EC4-27637D0413F7}" dt="2022-04-11T19:54:58.958" v="347" actId="20577"/>
        <pc:sldMkLst>
          <pc:docMk/>
          <pc:sldMk cId="1045059441" sldId="404"/>
        </pc:sldMkLst>
        <pc:spChg chg="add mod">
          <ac:chgData name="Tegischer Lukas" userId="f78daebb-0565-485c-bd0e-1cd035e796ff" providerId="ADAL" clId="{4C35A027-08DC-4DF0-9EC4-27637D0413F7}" dt="2022-04-11T19:54:58.958" v="347" actId="20577"/>
          <ac:spMkLst>
            <pc:docMk/>
            <pc:sldMk cId="1045059441" sldId="404"/>
            <ac:spMk id="4" creationId="{69AA2588-EA2A-4658-B7D9-6628D7A15C7A}"/>
          </ac:spMkLst>
        </pc:spChg>
        <pc:spChg chg="del">
          <ac:chgData name="Tegischer Lukas" userId="f78daebb-0565-485c-bd0e-1cd035e796ff" providerId="ADAL" clId="{4C35A027-08DC-4DF0-9EC4-27637D0413F7}" dt="2022-04-11T19:54:37.334" v="342" actId="478"/>
          <ac:spMkLst>
            <pc:docMk/>
            <pc:sldMk cId="1045059441" sldId="404"/>
            <ac:spMk id="7" creationId="{E199BC04-44D1-4EBC-9F7D-70A8F1216DEE}"/>
          </ac:spMkLst>
        </pc:spChg>
      </pc:sldChg>
      <pc:sldChg chg="addSp delSp modSp add mod ord delAnim modAnim">
        <pc:chgData name="Tegischer Lukas" userId="f78daebb-0565-485c-bd0e-1cd035e796ff" providerId="ADAL" clId="{4C35A027-08DC-4DF0-9EC4-27637D0413F7}" dt="2022-04-25T19:35:18.715" v="387" actId="20577"/>
        <pc:sldMkLst>
          <pc:docMk/>
          <pc:sldMk cId="3903476434" sldId="405"/>
        </pc:sldMkLst>
        <pc:spChg chg="add mod">
          <ac:chgData name="Tegischer Lukas" userId="f78daebb-0565-485c-bd0e-1cd035e796ff" providerId="ADAL" clId="{4C35A027-08DC-4DF0-9EC4-27637D0413F7}" dt="2022-04-25T19:35:18.715" v="387" actId="20577"/>
          <ac:spMkLst>
            <pc:docMk/>
            <pc:sldMk cId="3903476434" sldId="405"/>
            <ac:spMk id="2" creationId="{E918AB6E-0E07-4E11-9551-6F4BC47B0089}"/>
          </ac:spMkLst>
        </pc:spChg>
        <pc:spChg chg="add del mod">
          <ac:chgData name="Tegischer Lukas" userId="f78daebb-0565-485c-bd0e-1cd035e796ff" providerId="ADAL" clId="{4C35A027-08DC-4DF0-9EC4-27637D0413F7}" dt="2022-04-11T19:43:14.994" v="87" actId="478"/>
          <ac:spMkLst>
            <pc:docMk/>
            <pc:sldMk cId="3903476434" sldId="405"/>
            <ac:spMk id="5" creationId="{8444A508-D8B8-4E34-AC63-EDE198812E0A}"/>
          </ac:spMkLst>
        </pc:spChg>
        <pc:spChg chg="del">
          <ac:chgData name="Tegischer Lukas" userId="f78daebb-0565-485c-bd0e-1cd035e796ff" providerId="ADAL" clId="{4C35A027-08DC-4DF0-9EC4-27637D0413F7}" dt="2022-04-11T19:40:57.958" v="55" actId="478"/>
          <ac:spMkLst>
            <pc:docMk/>
            <pc:sldMk cId="3903476434" sldId="405"/>
            <ac:spMk id="7" creationId="{3B4B085B-6C27-4637-BF52-170936FFAC34}"/>
          </ac:spMkLst>
        </pc:spChg>
        <pc:spChg chg="del mod">
          <ac:chgData name="Tegischer Lukas" userId="f78daebb-0565-485c-bd0e-1cd035e796ff" providerId="ADAL" clId="{4C35A027-08DC-4DF0-9EC4-27637D0413F7}" dt="2022-04-11T19:43:16.342" v="89" actId="478"/>
          <ac:spMkLst>
            <pc:docMk/>
            <pc:sldMk cId="3903476434" sldId="405"/>
            <ac:spMk id="8" creationId="{D2764FAE-A5C5-408B-A137-9BE5700809A1}"/>
          </ac:spMkLst>
        </pc:spChg>
        <pc:spChg chg="add mod">
          <ac:chgData name="Tegischer Lukas" userId="f78daebb-0565-485c-bd0e-1cd035e796ff" providerId="ADAL" clId="{4C35A027-08DC-4DF0-9EC4-27637D0413F7}" dt="2022-04-11T19:43:18.193" v="90" actId="1076"/>
          <ac:spMkLst>
            <pc:docMk/>
            <pc:sldMk cId="3903476434" sldId="405"/>
            <ac:spMk id="9" creationId="{B5242BE6-5B60-42F4-BA5C-4C23C8AF1CBA}"/>
          </ac:spMkLst>
        </pc:spChg>
        <pc:picChg chg="add mod">
          <ac:chgData name="Tegischer Lukas" userId="f78daebb-0565-485c-bd0e-1cd035e796ff" providerId="ADAL" clId="{4C35A027-08DC-4DF0-9EC4-27637D0413F7}" dt="2022-04-25T19:35:16.397" v="386" actId="1076"/>
          <ac:picMkLst>
            <pc:docMk/>
            <pc:sldMk cId="3903476434" sldId="405"/>
            <ac:picMk id="6" creationId="{10FFAFC8-9FBE-4319-B638-726BAC36F276}"/>
          </ac:picMkLst>
        </pc:picChg>
      </pc:sldChg>
      <pc:sldChg chg="delSp modSp add mod">
        <pc:chgData name="Tegischer Lukas" userId="f78daebb-0565-485c-bd0e-1cd035e796ff" providerId="ADAL" clId="{4C35A027-08DC-4DF0-9EC4-27637D0413F7}" dt="2022-04-11T19:43:05.472" v="84" actId="1076"/>
        <pc:sldMkLst>
          <pc:docMk/>
          <pc:sldMk cId="3741872403" sldId="406"/>
        </pc:sldMkLst>
        <pc:spChg chg="mod">
          <ac:chgData name="Tegischer Lukas" userId="f78daebb-0565-485c-bd0e-1cd035e796ff" providerId="ADAL" clId="{4C35A027-08DC-4DF0-9EC4-27637D0413F7}" dt="2022-04-11T19:43:05.472" v="84" actId="1076"/>
          <ac:spMkLst>
            <pc:docMk/>
            <pc:sldMk cId="3741872403" sldId="406"/>
            <ac:spMk id="5" creationId="{8444A508-D8B8-4E34-AC63-EDE198812E0A}"/>
          </ac:spMkLst>
        </pc:spChg>
        <pc:spChg chg="mod">
          <ac:chgData name="Tegischer Lukas" userId="f78daebb-0565-485c-bd0e-1cd035e796ff" providerId="ADAL" clId="{4C35A027-08DC-4DF0-9EC4-27637D0413F7}" dt="2022-04-11T19:43:03.204" v="83" actId="1076"/>
          <ac:spMkLst>
            <pc:docMk/>
            <pc:sldMk cId="3741872403" sldId="406"/>
            <ac:spMk id="8" creationId="{D2764FAE-A5C5-408B-A137-9BE5700809A1}"/>
          </ac:spMkLst>
        </pc:spChg>
        <pc:spChg chg="del">
          <ac:chgData name="Tegischer Lukas" userId="f78daebb-0565-485c-bd0e-1cd035e796ff" providerId="ADAL" clId="{4C35A027-08DC-4DF0-9EC4-27637D0413F7}" dt="2022-04-11T19:42:27.216" v="75" actId="478"/>
          <ac:spMkLst>
            <pc:docMk/>
            <pc:sldMk cId="3741872403" sldId="406"/>
            <ac:spMk id="9" creationId="{B5242BE6-5B60-42F4-BA5C-4C23C8AF1CBA}"/>
          </ac:spMkLst>
        </pc:spChg>
      </pc:sldChg>
      <pc:sldChg chg="addSp delSp modSp add mod delAnim">
        <pc:chgData name="Tegischer Lukas" userId="f78daebb-0565-485c-bd0e-1cd035e796ff" providerId="ADAL" clId="{4C35A027-08DC-4DF0-9EC4-27637D0413F7}" dt="2022-04-11T19:49:31.092" v="194" actId="1076"/>
        <pc:sldMkLst>
          <pc:docMk/>
          <pc:sldMk cId="194327931" sldId="407"/>
        </pc:sldMkLst>
        <pc:spChg chg="del">
          <ac:chgData name="Tegischer Lukas" userId="f78daebb-0565-485c-bd0e-1cd035e796ff" providerId="ADAL" clId="{4C35A027-08DC-4DF0-9EC4-27637D0413F7}" dt="2022-04-11T19:48:57.357" v="183" actId="478"/>
          <ac:spMkLst>
            <pc:docMk/>
            <pc:sldMk cId="194327931" sldId="407"/>
            <ac:spMk id="7" creationId="{1595538E-1E31-4C5D-94E7-860366594141}"/>
          </ac:spMkLst>
        </pc:spChg>
        <pc:spChg chg="add mod">
          <ac:chgData name="Tegischer Lukas" userId="f78daebb-0565-485c-bd0e-1cd035e796ff" providerId="ADAL" clId="{4C35A027-08DC-4DF0-9EC4-27637D0413F7}" dt="2022-04-11T19:49:31.092" v="194" actId="1076"/>
          <ac:spMkLst>
            <pc:docMk/>
            <pc:sldMk cId="194327931" sldId="407"/>
            <ac:spMk id="8" creationId="{C2673C9B-3F44-4A92-B9EF-81ECC32F5658}"/>
          </ac:spMkLst>
        </pc:spChg>
        <pc:spChg chg="del">
          <ac:chgData name="Tegischer Lukas" userId="f78daebb-0565-485c-bd0e-1cd035e796ff" providerId="ADAL" clId="{4C35A027-08DC-4DF0-9EC4-27637D0413F7}" dt="2022-04-11T19:48:56.531" v="182" actId="478"/>
          <ac:spMkLst>
            <pc:docMk/>
            <pc:sldMk cId="194327931" sldId="407"/>
            <ac:spMk id="9" creationId="{C0AD5B37-3937-4C82-AD4F-AF3BC32492F2}"/>
          </ac:spMkLst>
        </pc:spChg>
        <pc:spChg chg="add mod">
          <ac:chgData name="Tegischer Lukas" userId="f78daebb-0565-485c-bd0e-1cd035e796ff" providerId="ADAL" clId="{4C35A027-08DC-4DF0-9EC4-27637D0413F7}" dt="2022-04-11T19:49:28.112" v="193" actId="1076"/>
          <ac:spMkLst>
            <pc:docMk/>
            <pc:sldMk cId="194327931" sldId="407"/>
            <ac:spMk id="10" creationId="{AE886DE2-C95C-4D5D-A9E3-85F1A0956699}"/>
          </ac:spMkLst>
        </pc:spChg>
        <pc:spChg chg="del">
          <ac:chgData name="Tegischer Lukas" userId="f78daebb-0565-485c-bd0e-1cd035e796ff" providerId="ADAL" clId="{4C35A027-08DC-4DF0-9EC4-27637D0413F7}" dt="2022-04-11T19:48:56.118" v="181" actId="478"/>
          <ac:spMkLst>
            <pc:docMk/>
            <pc:sldMk cId="194327931" sldId="407"/>
            <ac:spMk id="11" creationId="{7A800BBC-0F48-4A8C-B28F-045450C0A177}"/>
          </ac:spMkLst>
        </pc:spChg>
        <pc:spChg chg="del">
          <ac:chgData name="Tegischer Lukas" userId="f78daebb-0565-485c-bd0e-1cd035e796ff" providerId="ADAL" clId="{4C35A027-08DC-4DF0-9EC4-27637D0413F7}" dt="2022-04-11T19:48:54.981" v="180" actId="478"/>
          <ac:spMkLst>
            <pc:docMk/>
            <pc:sldMk cId="194327931" sldId="407"/>
            <ac:spMk id="13" creationId="{D3F35960-2ABD-4CDC-A900-134262421E5B}"/>
          </ac:spMkLst>
        </pc:spChg>
      </pc:sldChg>
      <pc:sldChg chg="addSp delSp modSp add mod">
        <pc:chgData name="Tegischer Lukas" userId="f78daebb-0565-485c-bd0e-1cd035e796ff" providerId="ADAL" clId="{4C35A027-08DC-4DF0-9EC4-27637D0413F7}" dt="2022-04-11T19:55:27.606" v="357" actId="21"/>
        <pc:sldMkLst>
          <pc:docMk/>
          <pc:sldMk cId="1809924805" sldId="408"/>
        </pc:sldMkLst>
        <pc:spChg chg="del">
          <ac:chgData name="Tegischer Lukas" userId="f78daebb-0565-485c-bd0e-1cd035e796ff" providerId="ADAL" clId="{4C35A027-08DC-4DF0-9EC4-27637D0413F7}" dt="2022-04-11T19:55:14.702" v="349" actId="478"/>
          <ac:spMkLst>
            <pc:docMk/>
            <pc:sldMk cId="1809924805" sldId="408"/>
            <ac:spMk id="4" creationId="{69AA2588-EA2A-4658-B7D9-6628D7A15C7A}"/>
          </ac:spMkLst>
        </pc:spChg>
        <pc:spChg chg="add mod">
          <ac:chgData name="Tegischer Lukas" userId="f78daebb-0565-485c-bd0e-1cd035e796ff" providerId="ADAL" clId="{4C35A027-08DC-4DF0-9EC4-27637D0413F7}" dt="2022-04-11T19:55:27.606" v="357" actId="21"/>
          <ac:spMkLst>
            <pc:docMk/>
            <pc:sldMk cId="1809924805" sldId="408"/>
            <ac:spMk id="5" creationId="{2DBDC326-72E2-474C-B1A4-8DE2FF69AD37}"/>
          </ac:spMkLst>
        </pc:spChg>
      </pc:sldChg>
      <pc:sldChg chg="addSp delSp modSp add mod">
        <pc:chgData name="Tegischer Lukas" userId="f78daebb-0565-485c-bd0e-1cd035e796ff" providerId="ADAL" clId="{4C35A027-08DC-4DF0-9EC4-27637D0413F7}" dt="2022-04-11T19:55:49.874" v="370" actId="20577"/>
        <pc:sldMkLst>
          <pc:docMk/>
          <pc:sldMk cId="883647552" sldId="409"/>
        </pc:sldMkLst>
        <pc:spChg chg="add mod">
          <ac:chgData name="Tegischer Lukas" userId="f78daebb-0565-485c-bd0e-1cd035e796ff" providerId="ADAL" clId="{4C35A027-08DC-4DF0-9EC4-27637D0413F7}" dt="2022-04-11T19:55:49.874" v="370" actId="20577"/>
          <ac:spMkLst>
            <pc:docMk/>
            <pc:sldMk cId="883647552" sldId="409"/>
            <ac:spMk id="4" creationId="{DE54A425-924E-4600-BB1E-AEB72DC4FCE9}"/>
          </ac:spMkLst>
        </pc:spChg>
        <pc:spChg chg="del">
          <ac:chgData name="Tegischer Lukas" userId="f78daebb-0565-485c-bd0e-1cd035e796ff" providerId="ADAL" clId="{4C35A027-08DC-4DF0-9EC4-27637D0413F7}" dt="2022-04-11T19:55:31.669" v="359" actId="478"/>
          <ac:spMkLst>
            <pc:docMk/>
            <pc:sldMk cId="883647552" sldId="409"/>
            <ac:spMk id="5" creationId="{2DBDC326-72E2-474C-B1A4-8DE2FF69AD37}"/>
          </ac:spMkLst>
        </pc:spChg>
      </pc:sldChg>
    </pc:docChg>
  </pc:docChgLst>
  <pc:docChgLst>
    <pc:chgData name="Tegischer Lukas" userId="f78daebb-0565-485c-bd0e-1cd035e796ff" providerId="ADAL" clId="{48E6BDDA-AC03-4514-846C-1459614A623F}"/>
    <pc:docChg chg="modSld">
      <pc:chgData name="Tegischer Lukas" userId="f78daebb-0565-485c-bd0e-1cd035e796ff" providerId="ADAL" clId="{48E6BDDA-AC03-4514-846C-1459614A623F}" dt="2022-04-11T17:01:58.605" v="2" actId="2164"/>
      <pc:docMkLst>
        <pc:docMk/>
      </pc:docMkLst>
      <pc:sldChg chg="modSp mod">
        <pc:chgData name="Tegischer Lukas" userId="f78daebb-0565-485c-bd0e-1cd035e796ff" providerId="ADAL" clId="{48E6BDDA-AC03-4514-846C-1459614A623F}" dt="2022-04-11T17:01:47.297" v="0" actId="2164"/>
        <pc:sldMkLst>
          <pc:docMk/>
          <pc:sldMk cId="1393937610" sldId="384"/>
        </pc:sldMkLst>
        <pc:graphicFrameChg chg="modGraphic">
          <ac:chgData name="Tegischer Lukas" userId="f78daebb-0565-485c-bd0e-1cd035e796ff" providerId="ADAL" clId="{48E6BDDA-AC03-4514-846C-1459614A623F}" dt="2022-04-11T17:01:47.297" v="0" actId="2164"/>
          <ac:graphicFrameMkLst>
            <pc:docMk/>
            <pc:sldMk cId="1393937610" sldId="384"/>
            <ac:graphicFrameMk id="5" creationId="{405D672D-83C3-467B-95A6-CC8372FD4B15}"/>
          </ac:graphicFrameMkLst>
        </pc:graphicFrameChg>
      </pc:sldChg>
      <pc:sldChg chg="modSp mod">
        <pc:chgData name="Tegischer Lukas" userId="f78daebb-0565-485c-bd0e-1cd035e796ff" providerId="ADAL" clId="{48E6BDDA-AC03-4514-846C-1459614A623F}" dt="2022-04-11T17:01:54.125" v="1" actId="2164"/>
        <pc:sldMkLst>
          <pc:docMk/>
          <pc:sldMk cId="2750312868" sldId="388"/>
        </pc:sldMkLst>
        <pc:graphicFrameChg chg="modGraphic">
          <ac:chgData name="Tegischer Lukas" userId="f78daebb-0565-485c-bd0e-1cd035e796ff" providerId="ADAL" clId="{48E6BDDA-AC03-4514-846C-1459614A623F}" dt="2022-04-11T17:01:54.125" v="1" actId="2164"/>
          <ac:graphicFrameMkLst>
            <pc:docMk/>
            <pc:sldMk cId="2750312868" sldId="388"/>
            <ac:graphicFrameMk id="5" creationId="{405D672D-83C3-467B-95A6-CC8372FD4B15}"/>
          </ac:graphicFrameMkLst>
        </pc:graphicFrameChg>
      </pc:sldChg>
      <pc:sldChg chg="modSp mod">
        <pc:chgData name="Tegischer Lukas" userId="f78daebb-0565-485c-bd0e-1cd035e796ff" providerId="ADAL" clId="{48E6BDDA-AC03-4514-846C-1459614A623F}" dt="2022-04-11T17:01:58.605" v="2" actId="2164"/>
        <pc:sldMkLst>
          <pc:docMk/>
          <pc:sldMk cId="3441958520" sldId="395"/>
        </pc:sldMkLst>
        <pc:graphicFrameChg chg="modGraphic">
          <ac:chgData name="Tegischer Lukas" userId="f78daebb-0565-485c-bd0e-1cd035e796ff" providerId="ADAL" clId="{48E6BDDA-AC03-4514-846C-1459614A623F}" dt="2022-04-11T17:01:58.605" v="2" actId="2164"/>
          <ac:graphicFrameMkLst>
            <pc:docMk/>
            <pc:sldMk cId="3441958520" sldId="395"/>
            <ac:graphicFrameMk id="5" creationId="{405D672D-83C3-467B-95A6-CC8372FD4B15}"/>
          </ac:graphicFrameMkLst>
        </pc:graphicFrameChg>
      </pc:sldChg>
    </pc:docChg>
  </pc:docChgLst>
  <pc:docChgLst>
    <pc:chgData name="Tegischer Lukas" userId="f78daebb-0565-485c-bd0e-1cd035e796ff" providerId="ADAL" clId="{FDD44131-7DAA-4D66-9E7D-67B7995B255E}"/>
    <pc:docChg chg="undo redo custSel addSld delSld modSld sldOrd">
      <pc:chgData name="Tegischer Lukas" userId="f78daebb-0565-485c-bd0e-1cd035e796ff" providerId="ADAL" clId="{FDD44131-7DAA-4D66-9E7D-67B7995B255E}" dt="2022-04-11T16:44:04.168" v="915"/>
      <pc:docMkLst>
        <pc:docMk/>
      </pc:docMkLst>
      <pc:sldChg chg="modSp mod">
        <pc:chgData name="Tegischer Lukas" userId="f78daebb-0565-485c-bd0e-1cd035e796ff" providerId="ADAL" clId="{FDD44131-7DAA-4D66-9E7D-67B7995B255E}" dt="2022-04-11T16:12:16.047" v="29" actId="404"/>
        <pc:sldMkLst>
          <pc:docMk/>
          <pc:sldMk cId="336392357" sldId="256"/>
        </pc:sldMkLst>
        <pc:spChg chg="mod">
          <ac:chgData name="Tegischer Lukas" userId="f78daebb-0565-485c-bd0e-1cd035e796ff" providerId="ADAL" clId="{FDD44131-7DAA-4D66-9E7D-67B7995B255E}" dt="2022-04-11T16:12:16.047" v="29" actId="404"/>
          <ac:spMkLst>
            <pc:docMk/>
            <pc:sldMk cId="336392357" sldId="256"/>
            <ac:spMk id="2" creationId="{00000000-0000-0000-0000-000000000000}"/>
          </ac:spMkLst>
        </pc:spChg>
      </pc:sldChg>
      <pc:sldChg chg="addSp delSp modSp mod delAnim">
        <pc:chgData name="Tegischer Lukas" userId="f78daebb-0565-485c-bd0e-1cd035e796ff" providerId="ADAL" clId="{FDD44131-7DAA-4D66-9E7D-67B7995B255E}" dt="2022-04-11T16:16:58.696" v="269" actId="478"/>
        <pc:sldMkLst>
          <pc:docMk/>
          <pc:sldMk cId="2738696002" sldId="324"/>
        </pc:sldMkLst>
        <pc:spChg chg="mod">
          <ac:chgData name="Tegischer Lukas" userId="f78daebb-0565-485c-bd0e-1cd035e796ff" providerId="ADAL" clId="{FDD44131-7DAA-4D66-9E7D-67B7995B255E}" dt="2022-04-11T16:14:00.412" v="72" actId="1076"/>
          <ac:spMkLst>
            <pc:docMk/>
            <pc:sldMk cId="2738696002" sldId="324"/>
            <ac:spMk id="4" creationId="{C427B5BC-E2AB-4596-857C-DA06F86C68EB}"/>
          </ac:spMkLst>
        </pc:spChg>
        <pc:spChg chg="add mod">
          <ac:chgData name="Tegischer Lukas" userId="f78daebb-0565-485c-bd0e-1cd035e796ff" providerId="ADAL" clId="{FDD44131-7DAA-4D66-9E7D-67B7995B255E}" dt="2022-04-11T16:13:58.617" v="71" actId="1076"/>
          <ac:spMkLst>
            <pc:docMk/>
            <pc:sldMk cId="2738696002" sldId="324"/>
            <ac:spMk id="7" creationId="{93980A07-FDE8-4A6C-8737-A09EBE14F8E5}"/>
          </ac:spMkLst>
        </pc:spChg>
        <pc:spChg chg="del">
          <ac:chgData name="Tegischer Lukas" userId="f78daebb-0565-485c-bd0e-1cd035e796ff" providerId="ADAL" clId="{FDD44131-7DAA-4D66-9E7D-67B7995B255E}" dt="2022-04-11T16:12:22.037" v="30" actId="478"/>
          <ac:spMkLst>
            <pc:docMk/>
            <pc:sldMk cId="2738696002" sldId="324"/>
            <ac:spMk id="12" creationId="{4C20B794-593D-4202-92F3-D4407A1EC044}"/>
          </ac:spMkLst>
        </pc:spChg>
        <pc:spChg chg="del">
          <ac:chgData name="Tegischer Lukas" userId="f78daebb-0565-485c-bd0e-1cd035e796ff" providerId="ADAL" clId="{FDD44131-7DAA-4D66-9E7D-67B7995B255E}" dt="2022-04-11T16:12:22.913" v="31" actId="478"/>
          <ac:spMkLst>
            <pc:docMk/>
            <pc:sldMk cId="2738696002" sldId="324"/>
            <ac:spMk id="13" creationId="{7CA4CCE7-8A84-426E-989E-BD9259220CC1}"/>
          </ac:spMkLst>
        </pc:spChg>
        <pc:picChg chg="add del">
          <ac:chgData name="Tegischer Lukas" userId="f78daebb-0565-485c-bd0e-1cd035e796ff" providerId="ADAL" clId="{FDD44131-7DAA-4D66-9E7D-67B7995B255E}" dt="2022-04-11T16:16:58.696" v="269" actId="478"/>
          <ac:picMkLst>
            <pc:docMk/>
            <pc:sldMk cId="2738696002" sldId="324"/>
            <ac:picMk id="14" creationId="{053D7308-DE5D-4085-8981-CCF5F27D1668}"/>
          </ac:picMkLst>
        </pc:picChg>
      </pc:sldChg>
      <pc:sldChg chg="del">
        <pc:chgData name="Tegischer Lukas" userId="f78daebb-0565-485c-bd0e-1cd035e796ff" providerId="ADAL" clId="{FDD44131-7DAA-4D66-9E7D-67B7995B255E}" dt="2022-04-11T16:33:33.147" v="712" actId="47"/>
        <pc:sldMkLst>
          <pc:docMk/>
          <pc:sldMk cId="3785642135" sldId="348"/>
        </pc:sldMkLst>
      </pc:sldChg>
      <pc:sldChg chg="del">
        <pc:chgData name="Tegischer Lukas" userId="f78daebb-0565-485c-bd0e-1cd035e796ff" providerId="ADAL" clId="{FDD44131-7DAA-4D66-9E7D-67B7995B255E}" dt="2022-04-11T16:33:33.147" v="712" actId="47"/>
        <pc:sldMkLst>
          <pc:docMk/>
          <pc:sldMk cId="3924277000" sldId="353"/>
        </pc:sldMkLst>
      </pc:sldChg>
      <pc:sldChg chg="del">
        <pc:chgData name="Tegischer Lukas" userId="f78daebb-0565-485c-bd0e-1cd035e796ff" providerId="ADAL" clId="{FDD44131-7DAA-4D66-9E7D-67B7995B255E}" dt="2022-04-11T16:33:33.147" v="712" actId="47"/>
        <pc:sldMkLst>
          <pc:docMk/>
          <pc:sldMk cId="1894577095" sldId="354"/>
        </pc:sldMkLst>
      </pc:sldChg>
      <pc:sldChg chg="del">
        <pc:chgData name="Tegischer Lukas" userId="f78daebb-0565-485c-bd0e-1cd035e796ff" providerId="ADAL" clId="{FDD44131-7DAA-4D66-9E7D-67B7995B255E}" dt="2022-04-11T16:33:33.147" v="712" actId="47"/>
        <pc:sldMkLst>
          <pc:docMk/>
          <pc:sldMk cId="1310503968" sldId="355"/>
        </pc:sldMkLst>
      </pc:sldChg>
      <pc:sldChg chg="del">
        <pc:chgData name="Tegischer Lukas" userId="f78daebb-0565-485c-bd0e-1cd035e796ff" providerId="ADAL" clId="{FDD44131-7DAA-4D66-9E7D-67B7995B255E}" dt="2022-04-11T16:33:33.147" v="712" actId="47"/>
        <pc:sldMkLst>
          <pc:docMk/>
          <pc:sldMk cId="2207993389" sldId="366"/>
        </pc:sldMkLst>
      </pc:sldChg>
      <pc:sldChg chg="del">
        <pc:chgData name="Tegischer Lukas" userId="f78daebb-0565-485c-bd0e-1cd035e796ff" providerId="ADAL" clId="{FDD44131-7DAA-4D66-9E7D-67B7995B255E}" dt="2022-04-11T16:33:33.147" v="712" actId="47"/>
        <pc:sldMkLst>
          <pc:docMk/>
          <pc:sldMk cId="508993427" sldId="367"/>
        </pc:sldMkLst>
      </pc:sldChg>
      <pc:sldChg chg="del">
        <pc:chgData name="Tegischer Lukas" userId="f78daebb-0565-485c-bd0e-1cd035e796ff" providerId="ADAL" clId="{FDD44131-7DAA-4D66-9E7D-67B7995B255E}" dt="2022-04-11T16:33:33.147" v="712" actId="47"/>
        <pc:sldMkLst>
          <pc:docMk/>
          <pc:sldMk cId="1112780137" sldId="368"/>
        </pc:sldMkLst>
      </pc:sldChg>
      <pc:sldChg chg="del">
        <pc:chgData name="Tegischer Lukas" userId="f78daebb-0565-485c-bd0e-1cd035e796ff" providerId="ADAL" clId="{FDD44131-7DAA-4D66-9E7D-67B7995B255E}" dt="2022-04-11T16:33:33.147" v="712" actId="47"/>
        <pc:sldMkLst>
          <pc:docMk/>
          <pc:sldMk cId="1843791332" sldId="369"/>
        </pc:sldMkLst>
      </pc:sldChg>
      <pc:sldChg chg="del">
        <pc:chgData name="Tegischer Lukas" userId="f78daebb-0565-485c-bd0e-1cd035e796ff" providerId="ADAL" clId="{FDD44131-7DAA-4D66-9E7D-67B7995B255E}" dt="2022-04-11T16:33:33.147" v="712" actId="47"/>
        <pc:sldMkLst>
          <pc:docMk/>
          <pc:sldMk cId="3043499339" sldId="370"/>
        </pc:sldMkLst>
      </pc:sldChg>
      <pc:sldChg chg="del">
        <pc:chgData name="Tegischer Lukas" userId="f78daebb-0565-485c-bd0e-1cd035e796ff" providerId="ADAL" clId="{FDD44131-7DAA-4D66-9E7D-67B7995B255E}" dt="2022-04-11T16:33:33.147" v="712" actId="47"/>
        <pc:sldMkLst>
          <pc:docMk/>
          <pc:sldMk cId="2566979629" sldId="371"/>
        </pc:sldMkLst>
      </pc:sldChg>
      <pc:sldChg chg="del">
        <pc:chgData name="Tegischer Lukas" userId="f78daebb-0565-485c-bd0e-1cd035e796ff" providerId="ADAL" clId="{FDD44131-7DAA-4D66-9E7D-67B7995B255E}" dt="2022-04-11T16:33:33.147" v="712" actId="47"/>
        <pc:sldMkLst>
          <pc:docMk/>
          <pc:sldMk cId="2423451084" sldId="372"/>
        </pc:sldMkLst>
      </pc:sldChg>
      <pc:sldChg chg="del">
        <pc:chgData name="Tegischer Lukas" userId="f78daebb-0565-485c-bd0e-1cd035e796ff" providerId="ADAL" clId="{FDD44131-7DAA-4D66-9E7D-67B7995B255E}" dt="2022-04-11T16:33:33.147" v="712" actId="47"/>
        <pc:sldMkLst>
          <pc:docMk/>
          <pc:sldMk cId="2312616909" sldId="373"/>
        </pc:sldMkLst>
      </pc:sldChg>
      <pc:sldChg chg="addSp delSp modSp add mod">
        <pc:chgData name="Tegischer Lukas" userId="f78daebb-0565-485c-bd0e-1cd035e796ff" providerId="ADAL" clId="{FDD44131-7DAA-4D66-9E7D-67B7995B255E}" dt="2022-04-11T16:16:58.900" v="270" actId="478"/>
        <pc:sldMkLst>
          <pc:docMk/>
          <pc:sldMk cId="2025837772" sldId="374"/>
        </pc:sldMkLst>
        <pc:spChg chg="del mod">
          <ac:chgData name="Tegischer Lukas" userId="f78daebb-0565-485c-bd0e-1cd035e796ff" providerId="ADAL" clId="{FDD44131-7DAA-4D66-9E7D-67B7995B255E}" dt="2022-04-11T16:15:05.826" v="143" actId="478"/>
          <ac:spMkLst>
            <pc:docMk/>
            <pc:sldMk cId="2025837772" sldId="374"/>
            <ac:spMk id="4" creationId="{C427B5BC-E2AB-4596-857C-DA06F86C68EB}"/>
          </ac:spMkLst>
        </pc:spChg>
        <pc:spChg chg="add mod">
          <ac:chgData name="Tegischer Lukas" userId="f78daebb-0565-485c-bd0e-1cd035e796ff" providerId="ADAL" clId="{FDD44131-7DAA-4D66-9E7D-67B7995B255E}" dt="2022-04-11T16:15:07.823" v="144" actId="1076"/>
          <ac:spMkLst>
            <pc:docMk/>
            <pc:sldMk cId="2025837772" sldId="374"/>
            <ac:spMk id="6" creationId="{B9C6AA76-CF88-4E6D-89FE-A4E7F40505DC}"/>
          </ac:spMkLst>
        </pc:spChg>
        <pc:spChg chg="del">
          <ac:chgData name="Tegischer Lukas" userId="f78daebb-0565-485c-bd0e-1cd035e796ff" providerId="ADAL" clId="{FDD44131-7DAA-4D66-9E7D-67B7995B255E}" dt="2022-04-11T16:14:04.702" v="74" actId="478"/>
          <ac:spMkLst>
            <pc:docMk/>
            <pc:sldMk cId="2025837772" sldId="374"/>
            <ac:spMk id="7" creationId="{93980A07-FDE8-4A6C-8737-A09EBE14F8E5}"/>
          </ac:spMkLst>
        </pc:spChg>
        <pc:picChg chg="add del">
          <ac:chgData name="Tegischer Lukas" userId="f78daebb-0565-485c-bd0e-1cd035e796ff" providerId="ADAL" clId="{FDD44131-7DAA-4D66-9E7D-67B7995B255E}" dt="2022-04-11T16:16:58.900" v="270" actId="478"/>
          <ac:picMkLst>
            <pc:docMk/>
            <pc:sldMk cId="2025837772" sldId="374"/>
            <ac:picMk id="14" creationId="{053D7308-DE5D-4085-8981-CCF5F27D1668}"/>
          </ac:picMkLst>
        </pc:picChg>
      </pc:sldChg>
      <pc:sldChg chg="addSp delSp modSp add mod modAnim">
        <pc:chgData name="Tegischer Lukas" userId="f78daebb-0565-485c-bd0e-1cd035e796ff" providerId="ADAL" clId="{FDD44131-7DAA-4D66-9E7D-67B7995B255E}" dt="2022-04-11T16:20:16.808" v="335" actId="113"/>
        <pc:sldMkLst>
          <pc:docMk/>
          <pc:sldMk cId="4092045795" sldId="375"/>
        </pc:sldMkLst>
        <pc:spChg chg="del mod">
          <ac:chgData name="Tegischer Lukas" userId="f78daebb-0565-485c-bd0e-1cd035e796ff" providerId="ADAL" clId="{FDD44131-7DAA-4D66-9E7D-67B7995B255E}" dt="2022-04-11T16:16:22.737" v="254" actId="478"/>
          <ac:spMkLst>
            <pc:docMk/>
            <pc:sldMk cId="4092045795" sldId="375"/>
            <ac:spMk id="4" creationId="{C427B5BC-E2AB-4596-857C-DA06F86C68EB}"/>
          </ac:spMkLst>
        </pc:spChg>
        <pc:spChg chg="add mod">
          <ac:chgData name="Tegischer Lukas" userId="f78daebb-0565-485c-bd0e-1cd035e796ff" providerId="ADAL" clId="{FDD44131-7DAA-4D66-9E7D-67B7995B255E}" dt="2022-04-11T16:20:16.808" v="335" actId="113"/>
          <ac:spMkLst>
            <pc:docMk/>
            <pc:sldMk cId="4092045795" sldId="375"/>
            <ac:spMk id="6" creationId="{5BBB6A71-840B-4279-BAFF-0089C11F1BC3}"/>
          </ac:spMkLst>
        </pc:spChg>
        <pc:spChg chg="del">
          <ac:chgData name="Tegischer Lukas" userId="f78daebb-0565-485c-bd0e-1cd035e796ff" providerId="ADAL" clId="{FDD44131-7DAA-4D66-9E7D-67B7995B255E}" dt="2022-04-11T16:15:31.680" v="201" actId="478"/>
          <ac:spMkLst>
            <pc:docMk/>
            <pc:sldMk cId="4092045795" sldId="375"/>
            <ac:spMk id="7" creationId="{93980A07-FDE8-4A6C-8737-A09EBE14F8E5}"/>
          </ac:spMkLst>
        </pc:spChg>
        <pc:spChg chg="add del mod">
          <ac:chgData name="Tegischer Lukas" userId="f78daebb-0565-485c-bd0e-1cd035e796ff" providerId="ADAL" clId="{FDD44131-7DAA-4D66-9E7D-67B7995B255E}" dt="2022-04-11T16:17:26.291" v="278" actId="478"/>
          <ac:spMkLst>
            <pc:docMk/>
            <pc:sldMk cId="4092045795" sldId="375"/>
            <ac:spMk id="8" creationId="{AD70E464-E55E-49C6-8E7B-5FE499E06C78}"/>
          </ac:spMkLst>
        </pc:spChg>
        <pc:spChg chg="add mod">
          <ac:chgData name="Tegischer Lukas" userId="f78daebb-0565-485c-bd0e-1cd035e796ff" providerId="ADAL" clId="{FDD44131-7DAA-4D66-9E7D-67B7995B255E}" dt="2022-04-11T16:20:07.862" v="334" actId="20577"/>
          <ac:spMkLst>
            <pc:docMk/>
            <pc:sldMk cId="4092045795" sldId="375"/>
            <ac:spMk id="9" creationId="{B523D3ED-A8BC-4493-9476-CBBC0862B563}"/>
          </ac:spMkLst>
        </pc:spChg>
        <pc:spChg chg="add del mod">
          <ac:chgData name="Tegischer Lukas" userId="f78daebb-0565-485c-bd0e-1cd035e796ff" providerId="ADAL" clId="{FDD44131-7DAA-4D66-9E7D-67B7995B255E}" dt="2022-04-11T16:17:48.642" v="284" actId="21"/>
          <ac:spMkLst>
            <pc:docMk/>
            <pc:sldMk cId="4092045795" sldId="375"/>
            <ac:spMk id="11" creationId="{8CB10423-E03E-410B-9C05-9EB468BE6048}"/>
          </ac:spMkLst>
        </pc:spChg>
        <pc:picChg chg="del">
          <ac:chgData name="Tegischer Lukas" userId="f78daebb-0565-485c-bd0e-1cd035e796ff" providerId="ADAL" clId="{FDD44131-7DAA-4D66-9E7D-67B7995B255E}" dt="2022-04-11T16:16:47.148" v="266" actId="478"/>
          <ac:picMkLst>
            <pc:docMk/>
            <pc:sldMk cId="4092045795" sldId="375"/>
            <ac:picMk id="14" creationId="{053D7308-DE5D-4085-8981-CCF5F27D1668}"/>
          </ac:picMkLst>
        </pc:picChg>
      </pc:sldChg>
      <pc:sldChg chg="addSp delSp modSp add mod ord modAnim">
        <pc:chgData name="Tegischer Lukas" userId="f78daebb-0565-485c-bd0e-1cd035e796ff" providerId="ADAL" clId="{FDD44131-7DAA-4D66-9E7D-67B7995B255E}" dt="2022-04-11T16:25:34.164" v="480"/>
        <pc:sldMkLst>
          <pc:docMk/>
          <pc:sldMk cId="3376764983" sldId="376"/>
        </pc:sldMkLst>
        <pc:spChg chg="add mod">
          <ac:chgData name="Tegischer Lukas" userId="f78daebb-0565-485c-bd0e-1cd035e796ff" providerId="ADAL" clId="{FDD44131-7DAA-4D66-9E7D-67B7995B255E}" dt="2022-04-11T16:24:59.903" v="459" actId="20577"/>
          <ac:spMkLst>
            <pc:docMk/>
            <pc:sldMk cId="3376764983" sldId="376"/>
            <ac:spMk id="5" creationId="{834A1121-4847-496E-BA55-9EB5A520BC6A}"/>
          </ac:spMkLst>
        </pc:spChg>
        <pc:spChg chg="del">
          <ac:chgData name="Tegischer Lukas" userId="f78daebb-0565-485c-bd0e-1cd035e796ff" providerId="ADAL" clId="{FDD44131-7DAA-4D66-9E7D-67B7995B255E}" dt="2022-04-11T16:19:24.379" v="309" actId="478"/>
          <ac:spMkLst>
            <pc:docMk/>
            <pc:sldMk cId="3376764983" sldId="376"/>
            <ac:spMk id="6" creationId="{B9C6AA76-CF88-4E6D-89FE-A4E7F40505DC}"/>
          </ac:spMkLst>
        </pc:spChg>
      </pc:sldChg>
      <pc:sldChg chg="addSp delSp modSp add mod delAnim modAnim">
        <pc:chgData name="Tegischer Lukas" userId="f78daebb-0565-485c-bd0e-1cd035e796ff" providerId="ADAL" clId="{FDD44131-7DAA-4D66-9E7D-67B7995B255E}" dt="2022-04-11T16:19:04.816" v="308"/>
        <pc:sldMkLst>
          <pc:docMk/>
          <pc:sldMk cId="2865861909" sldId="377"/>
        </pc:sldMkLst>
        <pc:spChg chg="add mod">
          <ac:chgData name="Tegischer Lukas" userId="f78daebb-0565-485c-bd0e-1cd035e796ff" providerId="ADAL" clId="{FDD44131-7DAA-4D66-9E7D-67B7995B255E}" dt="2022-04-11T16:18:21.608" v="295" actId="1582"/>
          <ac:spMkLst>
            <pc:docMk/>
            <pc:sldMk cId="2865861909" sldId="377"/>
            <ac:spMk id="4" creationId="{C13F5052-0CB2-421A-9B3F-D3AF942F6CBB}"/>
          </ac:spMkLst>
        </pc:spChg>
        <pc:spChg chg="del">
          <ac:chgData name="Tegischer Lukas" userId="f78daebb-0565-485c-bd0e-1cd035e796ff" providerId="ADAL" clId="{FDD44131-7DAA-4D66-9E7D-67B7995B255E}" dt="2022-04-11T16:17:59.213" v="287" actId="478"/>
          <ac:spMkLst>
            <pc:docMk/>
            <pc:sldMk cId="2865861909" sldId="377"/>
            <ac:spMk id="6" creationId="{5BBB6A71-840B-4279-BAFF-0089C11F1BC3}"/>
          </ac:spMkLst>
        </pc:spChg>
        <pc:spChg chg="add mod">
          <ac:chgData name="Tegischer Lukas" userId="f78daebb-0565-485c-bd0e-1cd035e796ff" providerId="ADAL" clId="{FDD44131-7DAA-4D66-9E7D-67B7995B255E}" dt="2022-04-11T16:18:55.648" v="305" actId="20577"/>
          <ac:spMkLst>
            <pc:docMk/>
            <pc:sldMk cId="2865861909" sldId="377"/>
            <ac:spMk id="7" creationId="{AA56A15C-9FE9-44F4-ACFF-8BA9050CD96D}"/>
          </ac:spMkLst>
        </pc:spChg>
        <pc:spChg chg="del">
          <ac:chgData name="Tegischer Lukas" userId="f78daebb-0565-485c-bd0e-1cd035e796ff" providerId="ADAL" clId="{FDD44131-7DAA-4D66-9E7D-67B7995B255E}" dt="2022-04-11T16:17:59.531" v="288" actId="478"/>
          <ac:spMkLst>
            <pc:docMk/>
            <pc:sldMk cId="2865861909" sldId="377"/>
            <ac:spMk id="9" creationId="{B523D3ED-A8BC-4493-9476-CBBC0862B563}"/>
          </ac:spMkLst>
        </pc:spChg>
      </pc:sldChg>
      <pc:sldChg chg="addSp delSp modSp new mod">
        <pc:chgData name="Tegischer Lukas" userId="f78daebb-0565-485c-bd0e-1cd035e796ff" providerId="ADAL" clId="{FDD44131-7DAA-4D66-9E7D-67B7995B255E}" dt="2022-04-11T16:43:37.154" v="914" actId="1076"/>
        <pc:sldMkLst>
          <pc:docMk/>
          <pc:sldMk cId="3892961303" sldId="378"/>
        </pc:sldMkLst>
        <pc:spChg chg="del">
          <ac:chgData name="Tegischer Lukas" userId="f78daebb-0565-485c-bd0e-1cd035e796ff" providerId="ADAL" clId="{FDD44131-7DAA-4D66-9E7D-67B7995B255E}" dt="2022-04-11T16:20:29.417" v="338" actId="478"/>
          <ac:spMkLst>
            <pc:docMk/>
            <pc:sldMk cId="3892961303" sldId="378"/>
            <ac:spMk id="2" creationId="{4DBD9996-3916-4FA1-96C2-C8E4D3589753}"/>
          </ac:spMkLst>
        </pc:spChg>
        <pc:spChg chg="del">
          <ac:chgData name="Tegischer Lukas" userId="f78daebb-0565-485c-bd0e-1cd035e796ff" providerId="ADAL" clId="{FDD44131-7DAA-4D66-9E7D-67B7995B255E}" dt="2022-04-11T16:20:28.877" v="337" actId="478"/>
          <ac:spMkLst>
            <pc:docMk/>
            <pc:sldMk cId="3892961303" sldId="378"/>
            <ac:spMk id="3" creationId="{56F1D28D-A3DD-4366-A0D0-D7ABD0F582C6}"/>
          </ac:spMkLst>
        </pc:spChg>
        <pc:spChg chg="add del mod">
          <ac:chgData name="Tegischer Lukas" userId="f78daebb-0565-485c-bd0e-1cd035e796ff" providerId="ADAL" clId="{FDD44131-7DAA-4D66-9E7D-67B7995B255E}" dt="2022-04-11T16:43:21.871" v="907" actId="478"/>
          <ac:spMkLst>
            <pc:docMk/>
            <pc:sldMk cId="3892961303" sldId="378"/>
            <ac:spMk id="4" creationId="{23994922-00A3-43FE-A1D2-DC3C43171571}"/>
          </ac:spMkLst>
        </pc:spChg>
        <pc:spChg chg="add mod">
          <ac:chgData name="Tegischer Lukas" userId="f78daebb-0565-485c-bd0e-1cd035e796ff" providerId="ADAL" clId="{FDD44131-7DAA-4D66-9E7D-67B7995B255E}" dt="2022-04-11T16:43:34.208" v="913" actId="1076"/>
          <ac:spMkLst>
            <pc:docMk/>
            <pc:sldMk cId="3892961303" sldId="378"/>
            <ac:spMk id="7" creationId="{8CAD82A5-A545-483A-900B-A6963155702F}"/>
          </ac:spMkLst>
        </pc:spChg>
        <pc:graphicFrameChg chg="add mod modGraphic">
          <ac:chgData name="Tegischer Lukas" userId="f78daebb-0565-485c-bd0e-1cd035e796ff" providerId="ADAL" clId="{FDD44131-7DAA-4D66-9E7D-67B7995B255E}" dt="2022-04-11T16:43:37.154" v="914" actId="1076"/>
          <ac:graphicFrameMkLst>
            <pc:docMk/>
            <pc:sldMk cId="3892961303" sldId="378"/>
            <ac:graphicFrameMk id="5" creationId="{405D672D-83C3-467B-95A6-CC8372FD4B15}"/>
          </ac:graphicFrameMkLst>
        </pc:graphicFrameChg>
      </pc:sldChg>
      <pc:sldChg chg="addSp delSp modSp add mod modAnim">
        <pc:chgData name="Tegischer Lukas" userId="f78daebb-0565-485c-bd0e-1cd035e796ff" providerId="ADAL" clId="{FDD44131-7DAA-4D66-9E7D-67B7995B255E}" dt="2022-04-11T16:24:03.553" v="436"/>
        <pc:sldMkLst>
          <pc:docMk/>
          <pc:sldMk cId="4227939111" sldId="379"/>
        </pc:sldMkLst>
        <pc:spChg chg="mod">
          <ac:chgData name="Tegischer Lukas" userId="f78daebb-0565-485c-bd0e-1cd035e796ff" providerId="ADAL" clId="{FDD44131-7DAA-4D66-9E7D-67B7995B255E}" dt="2022-04-11T16:22:06.783" v="361" actId="122"/>
          <ac:spMkLst>
            <pc:docMk/>
            <pc:sldMk cId="4227939111" sldId="379"/>
            <ac:spMk id="4" creationId="{23994922-00A3-43FE-A1D2-DC3C43171571}"/>
          </ac:spMkLst>
        </pc:spChg>
        <pc:spChg chg="add mod">
          <ac:chgData name="Tegischer Lukas" userId="f78daebb-0565-485c-bd0e-1cd035e796ff" providerId="ADAL" clId="{FDD44131-7DAA-4D66-9E7D-67B7995B255E}" dt="2022-04-11T16:22:42.921" v="370" actId="1076"/>
          <ac:spMkLst>
            <pc:docMk/>
            <pc:sldMk cId="4227939111" sldId="379"/>
            <ac:spMk id="6" creationId="{D182D0C8-9D6C-413C-98C3-462915193B51}"/>
          </ac:spMkLst>
        </pc:spChg>
        <pc:spChg chg="add mod">
          <ac:chgData name="Tegischer Lukas" userId="f78daebb-0565-485c-bd0e-1cd035e796ff" providerId="ADAL" clId="{FDD44131-7DAA-4D66-9E7D-67B7995B255E}" dt="2022-04-11T16:23:20.978" v="422" actId="20577"/>
          <ac:spMkLst>
            <pc:docMk/>
            <pc:sldMk cId="4227939111" sldId="379"/>
            <ac:spMk id="7" creationId="{4F4068E2-EF73-4F6F-81DC-F801BE8579BD}"/>
          </ac:spMkLst>
        </pc:spChg>
        <pc:spChg chg="add mod">
          <ac:chgData name="Tegischer Lukas" userId="f78daebb-0565-485c-bd0e-1cd035e796ff" providerId="ADAL" clId="{FDD44131-7DAA-4D66-9E7D-67B7995B255E}" dt="2022-04-11T16:23:39.268" v="427" actId="1076"/>
          <ac:spMkLst>
            <pc:docMk/>
            <pc:sldMk cId="4227939111" sldId="379"/>
            <ac:spMk id="9" creationId="{64AA8B57-00F6-46A5-BAEC-3704490A7D34}"/>
          </ac:spMkLst>
        </pc:spChg>
        <pc:spChg chg="add mod">
          <ac:chgData name="Tegischer Lukas" userId="f78daebb-0565-485c-bd0e-1cd035e796ff" providerId="ADAL" clId="{FDD44131-7DAA-4D66-9E7D-67B7995B255E}" dt="2022-04-11T16:23:53.468" v="433" actId="1076"/>
          <ac:spMkLst>
            <pc:docMk/>
            <pc:sldMk cId="4227939111" sldId="379"/>
            <ac:spMk id="11" creationId="{CD87A8FD-75AE-4D58-84C8-2F531F2CF890}"/>
          </ac:spMkLst>
        </pc:spChg>
        <pc:graphicFrameChg chg="del">
          <ac:chgData name="Tegischer Lukas" userId="f78daebb-0565-485c-bd0e-1cd035e796ff" providerId="ADAL" clId="{FDD44131-7DAA-4D66-9E7D-67B7995B255E}" dt="2022-04-11T16:21:40.008" v="357" actId="478"/>
          <ac:graphicFrameMkLst>
            <pc:docMk/>
            <pc:sldMk cId="4227939111" sldId="379"/>
            <ac:graphicFrameMk id="5" creationId="{405D672D-83C3-467B-95A6-CC8372FD4B15}"/>
          </ac:graphicFrameMkLst>
        </pc:graphicFrameChg>
      </pc:sldChg>
      <pc:sldChg chg="modSp add">
        <pc:chgData name="Tegischer Lukas" userId="f78daebb-0565-485c-bd0e-1cd035e796ff" providerId="ADAL" clId="{FDD44131-7DAA-4D66-9E7D-67B7995B255E}" dt="2022-04-11T16:25:26.946" v="478" actId="20577"/>
        <pc:sldMkLst>
          <pc:docMk/>
          <pc:sldMk cId="3359074548" sldId="380"/>
        </pc:sldMkLst>
        <pc:spChg chg="mod">
          <ac:chgData name="Tegischer Lukas" userId="f78daebb-0565-485c-bd0e-1cd035e796ff" providerId="ADAL" clId="{FDD44131-7DAA-4D66-9E7D-67B7995B255E}" dt="2022-04-11T16:25:26.946" v="478" actId="20577"/>
          <ac:spMkLst>
            <pc:docMk/>
            <pc:sldMk cId="3359074548" sldId="380"/>
            <ac:spMk id="5" creationId="{834A1121-4847-496E-BA55-9EB5A520BC6A}"/>
          </ac:spMkLst>
        </pc:spChg>
      </pc:sldChg>
      <pc:sldChg chg="addSp delSp modSp add mod">
        <pc:chgData name="Tegischer Lukas" userId="f78daebb-0565-485c-bd0e-1cd035e796ff" providerId="ADAL" clId="{FDD44131-7DAA-4D66-9E7D-67B7995B255E}" dt="2022-04-11T16:43:09.717" v="904" actId="1076"/>
        <pc:sldMkLst>
          <pc:docMk/>
          <pc:sldMk cId="3454483996" sldId="381"/>
        </pc:sldMkLst>
        <pc:spChg chg="del">
          <ac:chgData name="Tegischer Lukas" userId="f78daebb-0565-485c-bd0e-1cd035e796ff" providerId="ADAL" clId="{FDD44131-7DAA-4D66-9E7D-67B7995B255E}" dt="2022-04-11T16:26:36.544" v="597" actId="478"/>
          <ac:spMkLst>
            <pc:docMk/>
            <pc:sldMk cId="3454483996" sldId="381"/>
            <ac:spMk id="4" creationId="{23994922-00A3-43FE-A1D2-DC3C43171571}"/>
          </ac:spMkLst>
        </pc:spChg>
        <pc:spChg chg="add mod">
          <ac:chgData name="Tegischer Lukas" userId="f78daebb-0565-485c-bd0e-1cd035e796ff" providerId="ADAL" clId="{FDD44131-7DAA-4D66-9E7D-67B7995B255E}" dt="2022-04-11T16:43:09.717" v="904" actId="1076"/>
          <ac:spMkLst>
            <pc:docMk/>
            <pc:sldMk cId="3454483996" sldId="381"/>
            <ac:spMk id="6" creationId="{08F00804-07FD-4208-9788-D870B4767E88}"/>
          </ac:spMkLst>
        </pc:spChg>
        <pc:graphicFrameChg chg="mod modGraphic">
          <ac:chgData name="Tegischer Lukas" userId="f78daebb-0565-485c-bd0e-1cd035e796ff" providerId="ADAL" clId="{FDD44131-7DAA-4D66-9E7D-67B7995B255E}" dt="2022-04-11T16:42:57.283" v="898" actId="1076"/>
          <ac:graphicFrameMkLst>
            <pc:docMk/>
            <pc:sldMk cId="3454483996" sldId="381"/>
            <ac:graphicFrameMk id="5" creationId="{405D672D-83C3-467B-95A6-CC8372FD4B15}"/>
          </ac:graphicFrameMkLst>
        </pc:graphicFrameChg>
      </pc:sldChg>
      <pc:sldChg chg="addSp delSp modSp add mod delAnim modAnim">
        <pc:chgData name="Tegischer Lukas" userId="f78daebb-0565-485c-bd0e-1cd035e796ff" providerId="ADAL" clId="{FDD44131-7DAA-4D66-9E7D-67B7995B255E}" dt="2022-04-11T16:31:49.306" v="675" actId="403"/>
        <pc:sldMkLst>
          <pc:docMk/>
          <pc:sldMk cId="2889453575" sldId="382"/>
        </pc:sldMkLst>
        <pc:spChg chg="mod">
          <ac:chgData name="Tegischer Lukas" userId="f78daebb-0565-485c-bd0e-1cd035e796ff" providerId="ADAL" clId="{FDD44131-7DAA-4D66-9E7D-67B7995B255E}" dt="2022-04-11T16:31:32.828" v="671" actId="1076"/>
          <ac:spMkLst>
            <pc:docMk/>
            <pc:sldMk cId="2889453575" sldId="382"/>
            <ac:spMk id="4" creationId="{23994922-00A3-43FE-A1D2-DC3C43171571}"/>
          </ac:spMkLst>
        </pc:spChg>
        <pc:spChg chg="del">
          <ac:chgData name="Tegischer Lukas" userId="f78daebb-0565-485c-bd0e-1cd035e796ff" providerId="ADAL" clId="{FDD44131-7DAA-4D66-9E7D-67B7995B255E}" dt="2022-04-11T16:29:49.149" v="637" actId="478"/>
          <ac:spMkLst>
            <pc:docMk/>
            <pc:sldMk cId="2889453575" sldId="382"/>
            <ac:spMk id="6" creationId="{D182D0C8-9D6C-413C-98C3-462915193B51}"/>
          </ac:spMkLst>
        </pc:spChg>
        <pc:spChg chg="del">
          <ac:chgData name="Tegischer Lukas" userId="f78daebb-0565-485c-bd0e-1cd035e796ff" providerId="ADAL" clId="{FDD44131-7DAA-4D66-9E7D-67B7995B255E}" dt="2022-04-11T16:29:49.943" v="638" actId="478"/>
          <ac:spMkLst>
            <pc:docMk/>
            <pc:sldMk cId="2889453575" sldId="382"/>
            <ac:spMk id="7" creationId="{4F4068E2-EF73-4F6F-81DC-F801BE8579BD}"/>
          </ac:spMkLst>
        </pc:spChg>
        <pc:spChg chg="add mod">
          <ac:chgData name="Tegischer Lukas" userId="f78daebb-0565-485c-bd0e-1cd035e796ff" providerId="ADAL" clId="{FDD44131-7DAA-4D66-9E7D-67B7995B255E}" dt="2022-04-11T16:31:49.306" v="675" actId="403"/>
          <ac:spMkLst>
            <pc:docMk/>
            <pc:sldMk cId="2889453575" sldId="382"/>
            <ac:spMk id="8" creationId="{CA7C5C22-3851-48B3-B2CC-E5439C152111}"/>
          </ac:spMkLst>
        </pc:spChg>
        <pc:spChg chg="del">
          <ac:chgData name="Tegischer Lukas" userId="f78daebb-0565-485c-bd0e-1cd035e796ff" providerId="ADAL" clId="{FDD44131-7DAA-4D66-9E7D-67B7995B255E}" dt="2022-04-11T16:29:51.355" v="639" actId="478"/>
          <ac:spMkLst>
            <pc:docMk/>
            <pc:sldMk cId="2889453575" sldId="382"/>
            <ac:spMk id="9" creationId="{64AA8B57-00F6-46A5-BAEC-3704490A7D34}"/>
          </ac:spMkLst>
        </pc:spChg>
        <pc:spChg chg="del">
          <ac:chgData name="Tegischer Lukas" userId="f78daebb-0565-485c-bd0e-1cd035e796ff" providerId="ADAL" clId="{FDD44131-7DAA-4D66-9E7D-67B7995B255E}" dt="2022-04-11T16:29:52.448" v="640" actId="478"/>
          <ac:spMkLst>
            <pc:docMk/>
            <pc:sldMk cId="2889453575" sldId="382"/>
            <ac:spMk id="11" creationId="{CD87A8FD-75AE-4D58-84C8-2F531F2CF890}"/>
          </ac:spMkLst>
        </pc:spChg>
      </pc:sldChg>
      <pc:sldChg chg="delSp add del mod delAnim">
        <pc:chgData name="Tegischer Lukas" userId="f78daebb-0565-485c-bd0e-1cd035e796ff" providerId="ADAL" clId="{FDD44131-7DAA-4D66-9E7D-67B7995B255E}" dt="2022-04-11T16:32:43.895" v="699" actId="47"/>
        <pc:sldMkLst>
          <pc:docMk/>
          <pc:sldMk cId="418839328" sldId="383"/>
        </pc:sldMkLst>
        <pc:spChg chg="del">
          <ac:chgData name="Tegischer Lukas" userId="f78daebb-0565-485c-bd0e-1cd035e796ff" providerId="ADAL" clId="{FDD44131-7DAA-4D66-9E7D-67B7995B255E}" dt="2022-04-11T16:31:52.890" v="676" actId="478"/>
          <ac:spMkLst>
            <pc:docMk/>
            <pc:sldMk cId="418839328" sldId="383"/>
            <ac:spMk id="5" creationId="{834A1121-4847-496E-BA55-9EB5A520BC6A}"/>
          </ac:spMkLst>
        </pc:spChg>
      </pc:sldChg>
      <pc:sldChg chg="addSp modSp add mod">
        <pc:chgData name="Tegischer Lukas" userId="f78daebb-0565-485c-bd0e-1cd035e796ff" providerId="ADAL" clId="{FDD44131-7DAA-4D66-9E7D-67B7995B255E}" dt="2022-04-11T16:42:42.825" v="896" actId="1076"/>
        <pc:sldMkLst>
          <pc:docMk/>
          <pc:sldMk cId="1393937610" sldId="384"/>
        </pc:sldMkLst>
        <pc:spChg chg="add mod">
          <ac:chgData name="Tegischer Lukas" userId="f78daebb-0565-485c-bd0e-1cd035e796ff" providerId="ADAL" clId="{FDD44131-7DAA-4D66-9E7D-67B7995B255E}" dt="2022-04-11T16:42:42.825" v="896" actId="1076"/>
          <ac:spMkLst>
            <pc:docMk/>
            <pc:sldMk cId="1393937610" sldId="384"/>
            <ac:spMk id="4" creationId="{2AC66C3B-9ECC-4A4B-BE7C-C3CB2AA8F54D}"/>
          </ac:spMkLst>
        </pc:spChg>
        <pc:graphicFrameChg chg="mod modGraphic">
          <ac:chgData name="Tegischer Lukas" userId="f78daebb-0565-485c-bd0e-1cd035e796ff" providerId="ADAL" clId="{FDD44131-7DAA-4D66-9E7D-67B7995B255E}" dt="2022-04-11T16:42:34.987" v="890" actId="1076"/>
          <ac:graphicFrameMkLst>
            <pc:docMk/>
            <pc:sldMk cId="1393937610" sldId="384"/>
            <ac:graphicFrameMk id="5" creationId="{405D672D-83C3-467B-95A6-CC8372FD4B15}"/>
          </ac:graphicFrameMkLst>
        </pc:graphicFrameChg>
      </pc:sldChg>
      <pc:sldChg chg="modSp add">
        <pc:chgData name="Tegischer Lukas" userId="f78daebb-0565-485c-bd0e-1cd035e796ff" providerId="ADAL" clId="{FDD44131-7DAA-4D66-9E7D-67B7995B255E}" dt="2022-04-11T16:32:32.710" v="698" actId="207"/>
        <pc:sldMkLst>
          <pc:docMk/>
          <pc:sldMk cId="4266368926" sldId="385"/>
        </pc:sldMkLst>
        <pc:spChg chg="mod">
          <ac:chgData name="Tegischer Lukas" userId="f78daebb-0565-485c-bd0e-1cd035e796ff" providerId="ADAL" clId="{FDD44131-7DAA-4D66-9E7D-67B7995B255E}" dt="2022-04-11T16:32:32.710" v="698" actId="207"/>
          <ac:spMkLst>
            <pc:docMk/>
            <pc:sldMk cId="4266368926" sldId="385"/>
            <ac:spMk id="5" creationId="{834A1121-4847-496E-BA55-9EB5A520BC6A}"/>
          </ac:spMkLst>
        </pc:spChg>
      </pc:sldChg>
      <pc:sldChg chg="addSp delSp modSp add mod delAnim modAnim">
        <pc:chgData name="Tegischer Lukas" userId="f78daebb-0565-485c-bd0e-1cd035e796ff" providerId="ADAL" clId="{FDD44131-7DAA-4D66-9E7D-67B7995B255E}" dt="2022-04-11T16:35:00.196" v="730"/>
        <pc:sldMkLst>
          <pc:docMk/>
          <pc:sldMk cId="2827705079" sldId="386"/>
        </pc:sldMkLst>
        <pc:spChg chg="mod">
          <ac:chgData name="Tegischer Lukas" userId="f78daebb-0565-485c-bd0e-1cd035e796ff" providerId="ADAL" clId="{FDD44131-7DAA-4D66-9E7D-67B7995B255E}" dt="2022-04-11T16:34:50.125" v="727" actId="1076"/>
          <ac:spMkLst>
            <pc:docMk/>
            <pc:sldMk cId="2827705079" sldId="386"/>
            <ac:spMk id="4" creationId="{23994922-00A3-43FE-A1D2-DC3C43171571}"/>
          </ac:spMkLst>
        </pc:spChg>
        <pc:spChg chg="add mod">
          <ac:chgData name="Tegischer Lukas" userId="f78daebb-0565-485c-bd0e-1cd035e796ff" providerId="ADAL" clId="{FDD44131-7DAA-4D66-9E7D-67B7995B255E}" dt="2022-04-11T16:34:47.416" v="726" actId="1076"/>
          <ac:spMkLst>
            <pc:docMk/>
            <pc:sldMk cId="2827705079" sldId="386"/>
            <ac:spMk id="5" creationId="{24887CA5-AC85-4C90-91AB-570424EB53D4}"/>
          </ac:spMkLst>
        </pc:spChg>
        <pc:spChg chg="del">
          <ac:chgData name="Tegischer Lukas" userId="f78daebb-0565-485c-bd0e-1cd035e796ff" providerId="ADAL" clId="{FDD44131-7DAA-4D66-9E7D-67B7995B255E}" dt="2022-04-11T16:34:24.990" v="721" actId="478"/>
          <ac:spMkLst>
            <pc:docMk/>
            <pc:sldMk cId="2827705079" sldId="386"/>
            <ac:spMk id="8" creationId="{CA7C5C22-3851-48B3-B2CC-E5439C152111}"/>
          </ac:spMkLst>
        </pc:spChg>
      </pc:sldChg>
      <pc:sldChg chg="addSp delSp modSp add mod delAnim modAnim">
        <pc:chgData name="Tegischer Lukas" userId="f78daebb-0565-485c-bd0e-1cd035e796ff" providerId="ADAL" clId="{FDD44131-7DAA-4D66-9E7D-67B7995B255E}" dt="2022-04-11T16:37:23.893" v="781"/>
        <pc:sldMkLst>
          <pc:docMk/>
          <pc:sldMk cId="2987314754" sldId="387"/>
        </pc:sldMkLst>
        <pc:spChg chg="del">
          <ac:chgData name="Tegischer Lukas" userId="f78daebb-0565-485c-bd0e-1cd035e796ff" providerId="ADAL" clId="{FDD44131-7DAA-4D66-9E7D-67B7995B255E}" dt="2022-04-11T16:36:48.182" v="767" actId="478"/>
          <ac:spMkLst>
            <pc:docMk/>
            <pc:sldMk cId="2987314754" sldId="387"/>
            <ac:spMk id="5" creationId="{834A1121-4847-496E-BA55-9EB5A520BC6A}"/>
          </ac:spMkLst>
        </pc:spChg>
        <pc:spChg chg="add mod">
          <ac:chgData name="Tegischer Lukas" userId="f78daebb-0565-485c-bd0e-1cd035e796ff" providerId="ADAL" clId="{FDD44131-7DAA-4D66-9E7D-67B7995B255E}" dt="2022-04-11T16:36:55.942" v="770" actId="1076"/>
          <ac:spMkLst>
            <pc:docMk/>
            <pc:sldMk cId="2987314754" sldId="387"/>
            <ac:spMk id="6" creationId="{28712077-FC04-4465-A745-3C4E6DFAC87D}"/>
          </ac:spMkLst>
        </pc:spChg>
        <pc:spChg chg="add mod">
          <ac:chgData name="Tegischer Lukas" userId="f78daebb-0565-485c-bd0e-1cd035e796ff" providerId="ADAL" clId="{FDD44131-7DAA-4D66-9E7D-67B7995B255E}" dt="2022-04-11T16:37:09.442" v="774" actId="207"/>
          <ac:spMkLst>
            <pc:docMk/>
            <pc:sldMk cId="2987314754" sldId="387"/>
            <ac:spMk id="7" creationId="{641A8DDF-ED42-44BF-B65B-01FEA6AB853D}"/>
          </ac:spMkLst>
        </pc:spChg>
        <pc:spChg chg="add mod">
          <ac:chgData name="Tegischer Lukas" userId="f78daebb-0565-485c-bd0e-1cd035e796ff" providerId="ADAL" clId="{FDD44131-7DAA-4D66-9E7D-67B7995B255E}" dt="2022-04-11T16:37:21.792" v="780" actId="1076"/>
          <ac:spMkLst>
            <pc:docMk/>
            <pc:sldMk cId="2987314754" sldId="387"/>
            <ac:spMk id="9" creationId="{8BACB33F-42CE-470A-8D89-AE62E871BA4B}"/>
          </ac:spMkLst>
        </pc:spChg>
      </pc:sldChg>
      <pc:sldChg chg="addSp modSp add del mod">
        <pc:chgData name="Tegischer Lukas" userId="f78daebb-0565-485c-bd0e-1cd035e796ff" providerId="ADAL" clId="{FDD44131-7DAA-4D66-9E7D-67B7995B255E}" dt="2022-04-11T16:42:08.013" v="886" actId="1076"/>
        <pc:sldMkLst>
          <pc:docMk/>
          <pc:sldMk cId="2750312868" sldId="388"/>
        </pc:sldMkLst>
        <pc:spChg chg="add mod">
          <ac:chgData name="Tegischer Lukas" userId="f78daebb-0565-485c-bd0e-1cd035e796ff" providerId="ADAL" clId="{FDD44131-7DAA-4D66-9E7D-67B7995B255E}" dt="2022-04-11T16:42:04.762" v="885" actId="1076"/>
          <ac:spMkLst>
            <pc:docMk/>
            <pc:sldMk cId="2750312868" sldId="388"/>
            <ac:spMk id="4" creationId="{A88CC646-9E91-4B32-AD32-091670D52A55}"/>
          </ac:spMkLst>
        </pc:spChg>
        <pc:graphicFrameChg chg="mod modGraphic">
          <ac:chgData name="Tegischer Lukas" userId="f78daebb-0565-485c-bd0e-1cd035e796ff" providerId="ADAL" clId="{FDD44131-7DAA-4D66-9E7D-67B7995B255E}" dt="2022-04-11T16:42:08.013" v="886" actId="1076"/>
          <ac:graphicFrameMkLst>
            <pc:docMk/>
            <pc:sldMk cId="2750312868" sldId="388"/>
            <ac:graphicFrameMk id="5" creationId="{405D672D-83C3-467B-95A6-CC8372FD4B15}"/>
          </ac:graphicFrameMkLst>
        </pc:graphicFrameChg>
      </pc:sldChg>
      <pc:sldChg chg="addSp delSp modSp add mod addAnim delAnim modAnim">
        <pc:chgData name="Tegischer Lukas" userId="f78daebb-0565-485c-bd0e-1cd035e796ff" providerId="ADAL" clId="{FDD44131-7DAA-4D66-9E7D-67B7995B255E}" dt="2022-04-11T16:36:45.850" v="766" actId="478"/>
        <pc:sldMkLst>
          <pc:docMk/>
          <pc:sldMk cId="2376582050" sldId="389"/>
        </pc:sldMkLst>
        <pc:spChg chg="del mod">
          <ac:chgData name="Tegischer Lukas" userId="f78daebb-0565-485c-bd0e-1cd035e796ff" providerId="ADAL" clId="{FDD44131-7DAA-4D66-9E7D-67B7995B255E}" dt="2022-04-11T16:35:27.793" v="742"/>
          <ac:spMkLst>
            <pc:docMk/>
            <pc:sldMk cId="2376582050" sldId="389"/>
            <ac:spMk id="4" creationId="{23994922-00A3-43FE-A1D2-DC3C43171571}"/>
          </ac:spMkLst>
        </pc:spChg>
        <pc:spChg chg="mod">
          <ac:chgData name="Tegischer Lukas" userId="f78daebb-0565-485c-bd0e-1cd035e796ff" providerId="ADAL" clId="{FDD44131-7DAA-4D66-9E7D-67B7995B255E}" dt="2022-04-11T16:35:27.423" v="740" actId="1076"/>
          <ac:spMkLst>
            <pc:docMk/>
            <pc:sldMk cId="2376582050" sldId="389"/>
            <ac:spMk id="5" creationId="{24887CA5-AC85-4C90-91AB-570424EB53D4}"/>
          </ac:spMkLst>
        </pc:spChg>
        <pc:spChg chg="add mod">
          <ac:chgData name="Tegischer Lukas" userId="f78daebb-0565-485c-bd0e-1cd035e796ff" providerId="ADAL" clId="{FDD44131-7DAA-4D66-9E7D-67B7995B255E}" dt="2022-04-11T16:35:35.173" v="746" actId="1076"/>
          <ac:spMkLst>
            <pc:docMk/>
            <pc:sldMk cId="2376582050" sldId="389"/>
            <ac:spMk id="6" creationId="{D5F47B30-EA97-41E3-BA32-C7355BA4C4DF}"/>
          </ac:spMkLst>
        </pc:spChg>
        <pc:spChg chg="add del mod">
          <ac:chgData name="Tegischer Lukas" userId="f78daebb-0565-485c-bd0e-1cd035e796ff" providerId="ADAL" clId="{FDD44131-7DAA-4D66-9E7D-67B7995B255E}" dt="2022-04-11T16:36:45.850" v="766" actId="478"/>
          <ac:spMkLst>
            <pc:docMk/>
            <pc:sldMk cId="2376582050" sldId="389"/>
            <ac:spMk id="7" creationId="{9B1FF008-B53C-479A-B6C3-6E0CFE84664F}"/>
          </ac:spMkLst>
        </pc:spChg>
        <pc:spChg chg="add mod">
          <ac:chgData name="Tegischer Lukas" userId="f78daebb-0565-485c-bd0e-1cd035e796ff" providerId="ADAL" clId="{FDD44131-7DAA-4D66-9E7D-67B7995B255E}" dt="2022-04-11T16:36:43.670" v="764" actId="6549"/>
          <ac:spMkLst>
            <pc:docMk/>
            <pc:sldMk cId="2376582050" sldId="389"/>
            <ac:spMk id="9" creationId="{F0558C7D-7117-4407-9EAE-973FF067BF77}"/>
          </ac:spMkLst>
        </pc:spChg>
      </pc:sldChg>
      <pc:sldChg chg="addSp delSp modSp add mod delAnim modAnim">
        <pc:chgData name="Tegischer Lukas" userId="f78daebb-0565-485c-bd0e-1cd035e796ff" providerId="ADAL" clId="{FDD44131-7DAA-4D66-9E7D-67B7995B255E}" dt="2022-04-11T16:44:04.168" v="915"/>
        <pc:sldMkLst>
          <pc:docMk/>
          <pc:sldMk cId="181065231" sldId="390"/>
        </pc:sldMkLst>
        <pc:spChg chg="del">
          <ac:chgData name="Tegischer Lukas" userId="f78daebb-0565-485c-bd0e-1cd035e796ff" providerId="ADAL" clId="{FDD44131-7DAA-4D66-9E7D-67B7995B255E}" dt="2022-04-11T16:37:37.234" v="785" actId="478"/>
          <ac:spMkLst>
            <pc:docMk/>
            <pc:sldMk cId="181065231" sldId="390"/>
            <ac:spMk id="6" creationId="{28712077-FC04-4465-A745-3C4E6DFAC87D}"/>
          </ac:spMkLst>
        </pc:spChg>
        <pc:spChg chg="del">
          <ac:chgData name="Tegischer Lukas" userId="f78daebb-0565-485c-bd0e-1cd035e796ff" providerId="ADAL" clId="{FDD44131-7DAA-4D66-9E7D-67B7995B255E}" dt="2022-04-11T16:37:36.765" v="784" actId="478"/>
          <ac:spMkLst>
            <pc:docMk/>
            <pc:sldMk cId="181065231" sldId="390"/>
            <ac:spMk id="7" creationId="{641A8DDF-ED42-44BF-B65B-01FEA6AB853D}"/>
          </ac:spMkLst>
        </pc:spChg>
        <pc:spChg chg="add mod">
          <ac:chgData name="Tegischer Lukas" userId="f78daebb-0565-485c-bd0e-1cd035e796ff" providerId="ADAL" clId="{FDD44131-7DAA-4D66-9E7D-67B7995B255E}" dt="2022-04-11T16:37:58.179" v="793" actId="20577"/>
          <ac:spMkLst>
            <pc:docMk/>
            <pc:sldMk cId="181065231" sldId="390"/>
            <ac:spMk id="8" creationId="{37A08C2A-6789-40D4-A08B-E52FFF3E6DCA}"/>
          </ac:spMkLst>
        </pc:spChg>
        <pc:spChg chg="del">
          <ac:chgData name="Tegischer Lukas" userId="f78daebb-0565-485c-bd0e-1cd035e796ff" providerId="ADAL" clId="{FDD44131-7DAA-4D66-9E7D-67B7995B255E}" dt="2022-04-11T16:37:35.759" v="783" actId="478"/>
          <ac:spMkLst>
            <pc:docMk/>
            <pc:sldMk cId="181065231" sldId="390"/>
            <ac:spMk id="9" creationId="{8BACB33F-42CE-470A-8D89-AE62E871BA4B}"/>
          </ac:spMkLst>
        </pc:spChg>
      </pc:sldChg>
      <pc:sldChg chg="addSp delSp modSp add mod">
        <pc:chgData name="Tegischer Lukas" userId="f78daebb-0565-485c-bd0e-1cd035e796ff" providerId="ADAL" clId="{FDD44131-7DAA-4D66-9E7D-67B7995B255E}" dt="2022-04-11T16:38:25.572" v="800" actId="1076"/>
        <pc:sldMkLst>
          <pc:docMk/>
          <pc:sldMk cId="3765551445" sldId="391"/>
        </pc:sldMkLst>
        <pc:spChg chg="add mod">
          <ac:chgData name="Tegischer Lukas" userId="f78daebb-0565-485c-bd0e-1cd035e796ff" providerId="ADAL" clId="{FDD44131-7DAA-4D66-9E7D-67B7995B255E}" dt="2022-04-11T16:38:25.572" v="800" actId="1076"/>
          <ac:spMkLst>
            <pc:docMk/>
            <pc:sldMk cId="3765551445" sldId="391"/>
            <ac:spMk id="5" creationId="{6B1C3D4A-A769-4C3C-B3F8-979DBCB711A9}"/>
          </ac:spMkLst>
        </pc:spChg>
        <pc:spChg chg="del">
          <ac:chgData name="Tegischer Lukas" userId="f78daebb-0565-485c-bd0e-1cd035e796ff" providerId="ADAL" clId="{FDD44131-7DAA-4D66-9E7D-67B7995B255E}" dt="2022-04-11T16:38:14.963" v="795" actId="478"/>
          <ac:spMkLst>
            <pc:docMk/>
            <pc:sldMk cId="3765551445" sldId="391"/>
            <ac:spMk id="8" creationId="{37A08C2A-6789-40D4-A08B-E52FFF3E6DCA}"/>
          </ac:spMkLst>
        </pc:spChg>
      </pc:sldChg>
      <pc:sldChg chg="addSp delSp modSp add mod delAnim">
        <pc:chgData name="Tegischer Lukas" userId="f78daebb-0565-485c-bd0e-1cd035e796ff" providerId="ADAL" clId="{FDD44131-7DAA-4D66-9E7D-67B7995B255E}" dt="2022-04-11T16:40:00.054" v="850" actId="1076"/>
        <pc:sldMkLst>
          <pc:docMk/>
          <pc:sldMk cId="3212391464" sldId="392"/>
        </pc:sldMkLst>
        <pc:spChg chg="mod">
          <ac:chgData name="Tegischer Lukas" userId="f78daebb-0565-485c-bd0e-1cd035e796ff" providerId="ADAL" clId="{FDD44131-7DAA-4D66-9E7D-67B7995B255E}" dt="2022-04-11T16:40:00.054" v="850" actId="1076"/>
          <ac:spMkLst>
            <pc:docMk/>
            <pc:sldMk cId="3212391464" sldId="392"/>
            <ac:spMk id="4" creationId="{23994922-00A3-43FE-A1D2-DC3C43171571}"/>
          </ac:spMkLst>
        </pc:spChg>
        <pc:spChg chg="del">
          <ac:chgData name="Tegischer Lukas" userId="f78daebb-0565-485c-bd0e-1cd035e796ff" providerId="ADAL" clId="{FDD44131-7DAA-4D66-9E7D-67B7995B255E}" dt="2022-04-11T16:39:49.059" v="845" actId="478"/>
          <ac:spMkLst>
            <pc:docMk/>
            <pc:sldMk cId="3212391464" sldId="392"/>
            <ac:spMk id="5" creationId="{24887CA5-AC85-4C90-91AB-570424EB53D4}"/>
          </ac:spMkLst>
        </pc:spChg>
        <pc:spChg chg="add mod">
          <ac:chgData name="Tegischer Lukas" userId="f78daebb-0565-485c-bd0e-1cd035e796ff" providerId="ADAL" clId="{FDD44131-7DAA-4D66-9E7D-67B7995B255E}" dt="2022-04-11T16:39:57.619" v="849" actId="1076"/>
          <ac:spMkLst>
            <pc:docMk/>
            <pc:sldMk cId="3212391464" sldId="392"/>
            <ac:spMk id="6" creationId="{C835939F-74F5-49AC-BB8C-ED93043F3EFC}"/>
          </ac:spMkLst>
        </pc:spChg>
      </pc:sldChg>
      <pc:sldChg chg="add del">
        <pc:chgData name="Tegischer Lukas" userId="f78daebb-0565-485c-bd0e-1cd035e796ff" providerId="ADAL" clId="{FDD44131-7DAA-4D66-9E7D-67B7995B255E}" dt="2022-04-11T16:40:22.387" v="851" actId="47"/>
        <pc:sldMkLst>
          <pc:docMk/>
          <pc:sldMk cId="2574933781" sldId="393"/>
        </pc:sldMkLst>
      </pc:sldChg>
      <pc:sldChg chg="addSp delSp modSp add mod delAnim">
        <pc:chgData name="Tegischer Lukas" userId="f78daebb-0565-485c-bd0e-1cd035e796ff" providerId="ADAL" clId="{FDD44131-7DAA-4D66-9E7D-67B7995B255E}" dt="2022-04-11T16:40:32.105" v="858" actId="14100"/>
        <pc:sldMkLst>
          <pc:docMk/>
          <pc:sldMk cId="2739579911" sldId="394"/>
        </pc:sldMkLst>
        <pc:spChg chg="del">
          <ac:chgData name="Tegischer Lukas" userId="f78daebb-0565-485c-bd0e-1cd035e796ff" providerId="ADAL" clId="{FDD44131-7DAA-4D66-9E7D-67B7995B255E}" dt="2022-04-11T16:40:25.799" v="854" actId="478"/>
          <ac:spMkLst>
            <pc:docMk/>
            <pc:sldMk cId="2739579911" sldId="394"/>
            <ac:spMk id="6" creationId="{28712077-FC04-4465-A745-3C4E6DFAC87D}"/>
          </ac:spMkLst>
        </pc:spChg>
        <pc:spChg chg="del">
          <ac:chgData name="Tegischer Lukas" userId="f78daebb-0565-485c-bd0e-1cd035e796ff" providerId="ADAL" clId="{FDD44131-7DAA-4D66-9E7D-67B7995B255E}" dt="2022-04-11T16:40:24.443" v="852" actId="478"/>
          <ac:spMkLst>
            <pc:docMk/>
            <pc:sldMk cId="2739579911" sldId="394"/>
            <ac:spMk id="7" creationId="{641A8DDF-ED42-44BF-B65B-01FEA6AB853D}"/>
          </ac:spMkLst>
        </pc:spChg>
        <pc:spChg chg="add mod">
          <ac:chgData name="Tegischer Lukas" userId="f78daebb-0565-485c-bd0e-1cd035e796ff" providerId="ADAL" clId="{FDD44131-7DAA-4D66-9E7D-67B7995B255E}" dt="2022-04-11T16:40:32.105" v="858" actId="14100"/>
          <ac:spMkLst>
            <pc:docMk/>
            <pc:sldMk cId="2739579911" sldId="394"/>
            <ac:spMk id="8" creationId="{F7B169F1-A273-4D50-BD91-D46DD2770E8C}"/>
          </ac:spMkLst>
        </pc:spChg>
        <pc:spChg chg="del">
          <ac:chgData name="Tegischer Lukas" userId="f78daebb-0565-485c-bd0e-1cd035e796ff" providerId="ADAL" clId="{FDD44131-7DAA-4D66-9E7D-67B7995B255E}" dt="2022-04-11T16:40:25.200" v="853" actId="478"/>
          <ac:spMkLst>
            <pc:docMk/>
            <pc:sldMk cId="2739579911" sldId="394"/>
            <ac:spMk id="9" creationId="{8BACB33F-42CE-470A-8D89-AE62E871BA4B}"/>
          </ac:spMkLst>
        </pc:spChg>
      </pc:sldChg>
      <pc:sldChg chg="add del">
        <pc:chgData name="Tegischer Lukas" userId="f78daebb-0565-485c-bd0e-1cd035e796ff" providerId="ADAL" clId="{FDD44131-7DAA-4D66-9E7D-67B7995B255E}" dt="2022-04-11T16:40:36.159" v="859" actId="47"/>
        <pc:sldMkLst>
          <pc:docMk/>
          <pc:sldMk cId="974733029" sldId="395"/>
        </pc:sldMkLst>
      </pc:sldChg>
      <pc:sldChg chg="addSp modSp add mod">
        <pc:chgData name="Tegischer Lukas" userId="f78daebb-0565-485c-bd0e-1cd035e796ff" providerId="ADAL" clId="{FDD44131-7DAA-4D66-9E7D-67B7995B255E}" dt="2022-04-11T16:42:20.968" v="888" actId="1076"/>
        <pc:sldMkLst>
          <pc:docMk/>
          <pc:sldMk cId="3441958520" sldId="395"/>
        </pc:sldMkLst>
        <pc:spChg chg="add mod">
          <ac:chgData name="Tegischer Lukas" userId="f78daebb-0565-485c-bd0e-1cd035e796ff" providerId="ADAL" clId="{FDD44131-7DAA-4D66-9E7D-67B7995B255E}" dt="2022-04-11T16:42:20.968" v="888" actId="1076"/>
          <ac:spMkLst>
            <pc:docMk/>
            <pc:sldMk cId="3441958520" sldId="395"/>
            <ac:spMk id="4" creationId="{DD21D03E-A968-4813-81DE-35C61B2B626E}"/>
          </ac:spMkLst>
        </pc:spChg>
        <pc:graphicFrameChg chg="mod modGraphic">
          <ac:chgData name="Tegischer Lukas" userId="f78daebb-0565-485c-bd0e-1cd035e796ff" providerId="ADAL" clId="{FDD44131-7DAA-4D66-9E7D-67B7995B255E}" dt="2022-04-11T16:41:22.684" v="867" actId="1076"/>
          <ac:graphicFrameMkLst>
            <pc:docMk/>
            <pc:sldMk cId="3441958520" sldId="395"/>
            <ac:graphicFrameMk id="5" creationId="{405D672D-83C3-467B-95A6-CC8372FD4B15}"/>
          </ac:graphicFrameMkLst>
        </pc:graphicFrameChg>
      </pc:sldChg>
      <pc:sldChg chg="add del">
        <pc:chgData name="Tegischer Lukas" userId="f78daebb-0565-485c-bd0e-1cd035e796ff" providerId="ADAL" clId="{FDD44131-7DAA-4D66-9E7D-67B7995B255E}" dt="2022-04-11T16:40:36.159" v="859" actId="47"/>
        <pc:sldMkLst>
          <pc:docMk/>
          <pc:sldMk cId="1936102408" sldId="396"/>
        </pc:sldMkLst>
      </pc:sldChg>
      <pc:sldChg chg="add del">
        <pc:chgData name="Tegischer Lukas" userId="f78daebb-0565-485c-bd0e-1cd035e796ff" providerId="ADAL" clId="{FDD44131-7DAA-4D66-9E7D-67B7995B255E}" dt="2022-04-11T16:40:36.159" v="859" actId="47"/>
        <pc:sldMkLst>
          <pc:docMk/>
          <pc:sldMk cId="4220335831" sldId="397"/>
        </pc:sldMkLst>
      </pc:sldChg>
    </pc:docChg>
  </pc:docChgLst>
  <pc:docChgLst>
    <pc:chgData name="Tegischer Lukas" userId="f78daebb-0565-485c-bd0e-1cd035e796ff" providerId="ADAL" clId="{BAEDC589-DEA9-48A9-9E9C-DEED5267528B}"/>
    <pc:docChg chg="undo custSel addSld delSld modSld">
      <pc:chgData name="Tegischer Lukas" userId="f78daebb-0565-485c-bd0e-1cd035e796ff" providerId="ADAL" clId="{BAEDC589-DEA9-48A9-9E9C-DEED5267528B}" dt="2022-04-10T13:38:39.059" v="343" actId="20577"/>
      <pc:docMkLst>
        <pc:docMk/>
      </pc:docMkLst>
      <pc:sldChg chg="modSp mod">
        <pc:chgData name="Tegischer Lukas" userId="f78daebb-0565-485c-bd0e-1cd035e796ff" providerId="ADAL" clId="{BAEDC589-DEA9-48A9-9E9C-DEED5267528B}" dt="2022-04-10T13:26:12.794" v="17" actId="20577"/>
        <pc:sldMkLst>
          <pc:docMk/>
          <pc:sldMk cId="336392357" sldId="256"/>
        </pc:sldMkLst>
        <pc:spChg chg="mod">
          <ac:chgData name="Tegischer Lukas" userId="f78daebb-0565-485c-bd0e-1cd035e796ff" providerId="ADAL" clId="{BAEDC589-DEA9-48A9-9E9C-DEED5267528B}" dt="2022-04-10T13:26:12.794" v="17" actId="20577"/>
          <ac:spMkLst>
            <pc:docMk/>
            <pc:sldMk cId="336392357" sldId="256"/>
            <ac:spMk id="2" creationId="{00000000-0000-0000-0000-000000000000}"/>
          </ac:spMkLst>
        </pc:spChg>
      </pc:sldChg>
      <pc:sldChg chg="addSp delSp modSp mod delAnim modAnim">
        <pc:chgData name="Tegischer Lukas" userId="f78daebb-0565-485c-bd0e-1cd035e796ff" providerId="ADAL" clId="{BAEDC589-DEA9-48A9-9E9C-DEED5267528B}" dt="2022-04-10T13:30:10.254" v="212" actId="207"/>
        <pc:sldMkLst>
          <pc:docMk/>
          <pc:sldMk cId="2738696002" sldId="324"/>
        </pc:sldMkLst>
        <pc:spChg chg="mod">
          <ac:chgData name="Tegischer Lukas" userId="f78daebb-0565-485c-bd0e-1cd035e796ff" providerId="ADAL" clId="{BAEDC589-DEA9-48A9-9E9C-DEED5267528B}" dt="2022-04-10T13:26:43.659" v="65" actId="20577"/>
          <ac:spMkLst>
            <pc:docMk/>
            <pc:sldMk cId="2738696002" sldId="324"/>
            <ac:spMk id="4" creationId="{C427B5BC-E2AB-4596-857C-DA06F86C68EB}"/>
          </ac:spMkLst>
        </pc:spChg>
        <pc:spChg chg="add mod">
          <ac:chgData name="Tegischer Lukas" userId="f78daebb-0565-485c-bd0e-1cd035e796ff" providerId="ADAL" clId="{BAEDC589-DEA9-48A9-9E9C-DEED5267528B}" dt="2022-04-10T13:30:10.254" v="212" actId="207"/>
          <ac:spMkLst>
            <pc:docMk/>
            <pc:sldMk cId="2738696002" sldId="324"/>
            <ac:spMk id="6" creationId="{12B510E9-505E-4F79-B66D-81A6532DED3D}"/>
          </ac:spMkLst>
        </pc:spChg>
        <pc:spChg chg="add mod">
          <ac:chgData name="Tegischer Lukas" userId="f78daebb-0565-485c-bd0e-1cd035e796ff" providerId="ADAL" clId="{BAEDC589-DEA9-48A9-9E9C-DEED5267528B}" dt="2022-04-10T13:28:10.373" v="145" actId="1076"/>
          <ac:spMkLst>
            <pc:docMk/>
            <pc:sldMk cId="2738696002" sldId="324"/>
            <ac:spMk id="8" creationId="{3C8DE921-3EFF-4BC4-ACBD-B417BFCC0517}"/>
          </ac:spMkLst>
        </pc:spChg>
        <pc:spChg chg="add del mod">
          <ac:chgData name="Tegischer Lukas" userId="f78daebb-0565-485c-bd0e-1cd035e796ff" providerId="ADAL" clId="{BAEDC589-DEA9-48A9-9E9C-DEED5267528B}" dt="2022-04-10T13:27:56.324" v="143"/>
          <ac:spMkLst>
            <pc:docMk/>
            <pc:sldMk cId="2738696002" sldId="324"/>
            <ac:spMk id="10" creationId="{C083947C-0E19-492D-A2C0-188F3BA1B607}"/>
          </ac:spMkLst>
        </pc:spChg>
        <pc:spChg chg="del">
          <ac:chgData name="Tegischer Lukas" userId="f78daebb-0565-485c-bd0e-1cd035e796ff" providerId="ADAL" clId="{BAEDC589-DEA9-48A9-9E9C-DEED5267528B}" dt="2022-04-10T13:26:46.601" v="66" actId="478"/>
          <ac:spMkLst>
            <pc:docMk/>
            <pc:sldMk cId="2738696002" sldId="324"/>
            <ac:spMk id="13" creationId="{02F07EE2-5CA4-41C7-B0FA-5F719B73FEEB}"/>
          </ac:spMkLst>
        </pc:spChg>
      </pc:sldChg>
      <pc:sldChg chg="del">
        <pc:chgData name="Tegischer Lukas" userId="f78daebb-0565-485c-bd0e-1cd035e796ff" providerId="ADAL" clId="{BAEDC589-DEA9-48A9-9E9C-DEED5267528B}" dt="2022-04-10T13:33:46.803" v="290" actId="47"/>
        <pc:sldMkLst>
          <pc:docMk/>
          <pc:sldMk cId="986812351" sldId="337"/>
        </pc:sldMkLst>
      </pc:sldChg>
      <pc:sldChg chg="del">
        <pc:chgData name="Tegischer Lukas" userId="f78daebb-0565-485c-bd0e-1cd035e796ff" providerId="ADAL" clId="{BAEDC589-DEA9-48A9-9E9C-DEED5267528B}" dt="2022-04-10T13:33:46.803" v="290" actId="47"/>
        <pc:sldMkLst>
          <pc:docMk/>
          <pc:sldMk cId="1048903968" sldId="338"/>
        </pc:sldMkLst>
      </pc:sldChg>
      <pc:sldChg chg="addSp delSp modSp mod delAnim modAnim">
        <pc:chgData name="Tegischer Lukas" userId="f78daebb-0565-485c-bd0e-1cd035e796ff" providerId="ADAL" clId="{BAEDC589-DEA9-48A9-9E9C-DEED5267528B}" dt="2022-04-10T13:33:40.149" v="288"/>
        <pc:sldMkLst>
          <pc:docMk/>
          <pc:sldMk cId="1245368849" sldId="341"/>
        </pc:sldMkLst>
        <pc:spChg chg="del">
          <ac:chgData name="Tegischer Lukas" userId="f78daebb-0565-485c-bd0e-1cd035e796ff" providerId="ADAL" clId="{BAEDC589-DEA9-48A9-9E9C-DEED5267528B}" dt="2022-04-10T13:32:44.738" v="261" actId="478"/>
          <ac:spMkLst>
            <pc:docMk/>
            <pc:sldMk cId="1245368849" sldId="341"/>
            <ac:spMk id="4" creationId="{C427B5BC-E2AB-4596-857C-DA06F86C68EB}"/>
          </ac:spMkLst>
        </pc:spChg>
        <pc:spChg chg="del">
          <ac:chgData name="Tegischer Lukas" userId="f78daebb-0565-485c-bd0e-1cd035e796ff" providerId="ADAL" clId="{BAEDC589-DEA9-48A9-9E9C-DEED5267528B}" dt="2022-04-10T13:32:42.237" v="260" actId="478"/>
          <ac:spMkLst>
            <pc:docMk/>
            <pc:sldMk cId="1245368849" sldId="341"/>
            <ac:spMk id="6" creationId="{8B6C73EE-7740-4146-854B-B5F6983C89C9}"/>
          </ac:spMkLst>
        </pc:spChg>
        <pc:spChg chg="del">
          <ac:chgData name="Tegischer Lukas" userId="f78daebb-0565-485c-bd0e-1cd035e796ff" providerId="ADAL" clId="{BAEDC589-DEA9-48A9-9E9C-DEED5267528B}" dt="2022-04-10T13:32:44.738" v="261" actId="478"/>
          <ac:spMkLst>
            <pc:docMk/>
            <pc:sldMk cId="1245368849" sldId="341"/>
            <ac:spMk id="7" creationId="{B3901B15-0B24-444B-A341-8F18C113F714}"/>
          </ac:spMkLst>
        </pc:spChg>
        <pc:spChg chg="add mod">
          <ac:chgData name="Tegischer Lukas" userId="f78daebb-0565-485c-bd0e-1cd035e796ff" providerId="ADAL" clId="{BAEDC589-DEA9-48A9-9E9C-DEED5267528B}" dt="2022-04-10T13:32:49.324" v="264" actId="1076"/>
          <ac:spMkLst>
            <pc:docMk/>
            <pc:sldMk cId="1245368849" sldId="341"/>
            <ac:spMk id="8" creationId="{A2E8E4F8-C20D-43F1-A032-98CBF3779427}"/>
          </ac:spMkLst>
        </pc:spChg>
        <pc:spChg chg="del">
          <ac:chgData name="Tegischer Lukas" userId="f78daebb-0565-485c-bd0e-1cd035e796ff" providerId="ADAL" clId="{BAEDC589-DEA9-48A9-9E9C-DEED5267528B}" dt="2022-04-10T13:32:45.744" v="262" actId="478"/>
          <ac:spMkLst>
            <pc:docMk/>
            <pc:sldMk cId="1245368849" sldId="341"/>
            <ac:spMk id="9" creationId="{59D9F288-9CB8-4E56-814D-0EA3ABD79342}"/>
          </ac:spMkLst>
        </pc:spChg>
        <pc:spChg chg="add mod">
          <ac:chgData name="Tegischer Lukas" userId="f78daebb-0565-485c-bd0e-1cd035e796ff" providerId="ADAL" clId="{BAEDC589-DEA9-48A9-9E9C-DEED5267528B}" dt="2022-04-10T13:33:27.455" v="286" actId="20577"/>
          <ac:spMkLst>
            <pc:docMk/>
            <pc:sldMk cId="1245368849" sldId="341"/>
            <ac:spMk id="11" creationId="{9E04BA44-95E0-4577-8420-B318E71D6D1B}"/>
          </ac:spMkLst>
        </pc:spChg>
        <pc:graphicFrameChg chg="add del mod modGraphic">
          <ac:chgData name="Tegischer Lukas" userId="f78daebb-0565-485c-bd0e-1cd035e796ff" providerId="ADAL" clId="{BAEDC589-DEA9-48A9-9E9C-DEED5267528B}" dt="2022-04-10T13:33:22.154" v="279" actId="478"/>
          <ac:graphicFrameMkLst>
            <pc:docMk/>
            <pc:sldMk cId="1245368849" sldId="341"/>
            <ac:graphicFrameMk id="3" creationId="{73F24D42-7744-4970-8404-FA02A6900DCE}"/>
          </ac:graphicFrameMkLst>
        </pc:graphicFrameChg>
      </pc:sldChg>
      <pc:sldChg chg="del">
        <pc:chgData name="Tegischer Lukas" userId="f78daebb-0565-485c-bd0e-1cd035e796ff" providerId="ADAL" clId="{BAEDC589-DEA9-48A9-9E9C-DEED5267528B}" dt="2022-04-10T13:33:46.803" v="290" actId="47"/>
        <pc:sldMkLst>
          <pc:docMk/>
          <pc:sldMk cId="3198157009" sldId="342"/>
        </pc:sldMkLst>
      </pc:sldChg>
      <pc:sldChg chg="del">
        <pc:chgData name="Tegischer Lukas" userId="f78daebb-0565-485c-bd0e-1cd035e796ff" providerId="ADAL" clId="{BAEDC589-DEA9-48A9-9E9C-DEED5267528B}" dt="2022-04-10T13:33:46.803" v="290" actId="47"/>
        <pc:sldMkLst>
          <pc:docMk/>
          <pc:sldMk cId="3056743295" sldId="343"/>
        </pc:sldMkLst>
      </pc:sldChg>
      <pc:sldChg chg="del">
        <pc:chgData name="Tegischer Lukas" userId="f78daebb-0565-485c-bd0e-1cd035e796ff" providerId="ADAL" clId="{BAEDC589-DEA9-48A9-9E9C-DEED5267528B}" dt="2022-04-10T13:33:46.803" v="290" actId="47"/>
        <pc:sldMkLst>
          <pc:docMk/>
          <pc:sldMk cId="2760376477" sldId="344"/>
        </pc:sldMkLst>
      </pc:sldChg>
      <pc:sldChg chg="del">
        <pc:chgData name="Tegischer Lukas" userId="f78daebb-0565-485c-bd0e-1cd035e796ff" providerId="ADAL" clId="{BAEDC589-DEA9-48A9-9E9C-DEED5267528B}" dt="2022-04-10T13:33:46.803" v="290" actId="47"/>
        <pc:sldMkLst>
          <pc:docMk/>
          <pc:sldMk cId="2919697873" sldId="345"/>
        </pc:sldMkLst>
      </pc:sldChg>
      <pc:sldChg chg="del">
        <pc:chgData name="Tegischer Lukas" userId="f78daebb-0565-485c-bd0e-1cd035e796ff" providerId="ADAL" clId="{BAEDC589-DEA9-48A9-9E9C-DEED5267528B}" dt="2022-04-10T13:33:46.803" v="290" actId="47"/>
        <pc:sldMkLst>
          <pc:docMk/>
          <pc:sldMk cId="1165330524" sldId="346"/>
        </pc:sldMkLst>
      </pc:sldChg>
      <pc:sldChg chg="del">
        <pc:chgData name="Tegischer Lukas" userId="f78daebb-0565-485c-bd0e-1cd035e796ff" providerId="ADAL" clId="{BAEDC589-DEA9-48A9-9E9C-DEED5267528B}" dt="2022-04-10T13:33:46.803" v="290" actId="47"/>
        <pc:sldMkLst>
          <pc:docMk/>
          <pc:sldMk cId="3229890011" sldId="347"/>
        </pc:sldMkLst>
      </pc:sldChg>
      <pc:sldChg chg="addSp delSp modSp add mod modAnim">
        <pc:chgData name="Tegischer Lukas" userId="f78daebb-0565-485c-bd0e-1cd035e796ff" providerId="ADAL" clId="{BAEDC589-DEA9-48A9-9E9C-DEED5267528B}" dt="2022-04-10T13:29:42.321" v="201"/>
        <pc:sldMkLst>
          <pc:docMk/>
          <pc:sldMk cId="3785642135" sldId="348"/>
        </pc:sldMkLst>
        <pc:spChg chg="del mod">
          <ac:chgData name="Tegischer Lukas" userId="f78daebb-0565-485c-bd0e-1cd035e796ff" providerId="ADAL" clId="{BAEDC589-DEA9-48A9-9E9C-DEED5267528B}" dt="2022-04-10T13:28:16.316" v="148" actId="478"/>
          <ac:spMkLst>
            <pc:docMk/>
            <pc:sldMk cId="3785642135" sldId="348"/>
            <ac:spMk id="6" creationId="{12B510E9-505E-4F79-B66D-81A6532DED3D}"/>
          </ac:spMkLst>
        </pc:spChg>
        <pc:spChg chg="add mod">
          <ac:chgData name="Tegischer Lukas" userId="f78daebb-0565-485c-bd0e-1cd035e796ff" providerId="ADAL" clId="{BAEDC589-DEA9-48A9-9E9C-DEED5267528B}" dt="2022-04-10T13:29:09.463" v="189" actId="20577"/>
          <ac:spMkLst>
            <pc:docMk/>
            <pc:sldMk cId="3785642135" sldId="348"/>
            <ac:spMk id="7" creationId="{AD161D27-AD36-41CB-85A2-EA077D6424E7}"/>
          </ac:spMkLst>
        </pc:spChg>
        <pc:spChg chg="add mod">
          <ac:chgData name="Tegischer Lukas" userId="f78daebb-0565-485c-bd0e-1cd035e796ff" providerId="ADAL" clId="{BAEDC589-DEA9-48A9-9E9C-DEED5267528B}" dt="2022-04-10T13:29:39.424" v="200" actId="1076"/>
          <ac:spMkLst>
            <pc:docMk/>
            <pc:sldMk cId="3785642135" sldId="348"/>
            <ac:spMk id="9" creationId="{6C9A42D4-FC0E-48DD-B16C-C0A5F58062E7}"/>
          </ac:spMkLst>
        </pc:spChg>
      </pc:sldChg>
      <pc:sldChg chg="addSp delSp modSp add mod delAnim modAnim">
        <pc:chgData name="Tegischer Lukas" userId="f78daebb-0565-485c-bd0e-1cd035e796ff" providerId="ADAL" clId="{BAEDC589-DEA9-48A9-9E9C-DEED5267528B}" dt="2022-04-10T13:32:31.889" v="259"/>
        <pc:sldMkLst>
          <pc:docMk/>
          <pc:sldMk cId="3248617293" sldId="349"/>
        </pc:sldMkLst>
        <pc:spChg chg="del">
          <ac:chgData name="Tegischer Lukas" userId="f78daebb-0565-485c-bd0e-1cd035e796ff" providerId="ADAL" clId="{BAEDC589-DEA9-48A9-9E9C-DEED5267528B}" dt="2022-04-10T13:29:46.229" v="204" actId="478"/>
          <ac:spMkLst>
            <pc:docMk/>
            <pc:sldMk cId="3248617293" sldId="349"/>
            <ac:spMk id="7" creationId="{AD161D27-AD36-41CB-85A2-EA077D6424E7}"/>
          </ac:spMkLst>
        </pc:spChg>
        <pc:spChg chg="del">
          <ac:chgData name="Tegischer Lukas" userId="f78daebb-0565-485c-bd0e-1cd035e796ff" providerId="ADAL" clId="{BAEDC589-DEA9-48A9-9E9C-DEED5267528B}" dt="2022-04-10T13:29:53.509" v="206" actId="478"/>
          <ac:spMkLst>
            <pc:docMk/>
            <pc:sldMk cId="3248617293" sldId="349"/>
            <ac:spMk id="8" creationId="{3C8DE921-3EFF-4BC4-ACBD-B417BFCC0517}"/>
          </ac:spMkLst>
        </pc:spChg>
        <pc:spChg chg="del">
          <ac:chgData name="Tegischer Lukas" userId="f78daebb-0565-485c-bd0e-1cd035e796ff" providerId="ADAL" clId="{BAEDC589-DEA9-48A9-9E9C-DEED5267528B}" dt="2022-04-10T13:29:45.500" v="203" actId="478"/>
          <ac:spMkLst>
            <pc:docMk/>
            <pc:sldMk cId="3248617293" sldId="349"/>
            <ac:spMk id="9" creationId="{6C9A42D4-FC0E-48DD-B16C-C0A5F58062E7}"/>
          </ac:spMkLst>
        </pc:spChg>
        <pc:spChg chg="add mod">
          <ac:chgData name="Tegischer Lukas" userId="f78daebb-0565-485c-bd0e-1cd035e796ff" providerId="ADAL" clId="{BAEDC589-DEA9-48A9-9E9C-DEED5267528B}" dt="2022-04-10T13:30:18.025" v="214" actId="207"/>
          <ac:spMkLst>
            <pc:docMk/>
            <pc:sldMk cId="3248617293" sldId="349"/>
            <ac:spMk id="10" creationId="{8B90FBEA-4E30-4FEF-8101-93C35A2942DA}"/>
          </ac:spMkLst>
        </pc:spChg>
        <pc:spChg chg="add mod">
          <ac:chgData name="Tegischer Lukas" userId="f78daebb-0565-485c-bd0e-1cd035e796ff" providerId="ADAL" clId="{BAEDC589-DEA9-48A9-9E9C-DEED5267528B}" dt="2022-04-10T13:32:29.961" v="258" actId="207"/>
          <ac:spMkLst>
            <pc:docMk/>
            <pc:sldMk cId="3248617293" sldId="349"/>
            <ac:spMk id="11" creationId="{A8945FB0-B0BB-4115-978F-172FC6555F24}"/>
          </ac:spMkLst>
        </pc:spChg>
        <pc:graphicFrameChg chg="add mod modGraphic">
          <ac:chgData name="Tegischer Lukas" userId="f78daebb-0565-485c-bd0e-1cd035e796ff" providerId="ADAL" clId="{BAEDC589-DEA9-48A9-9E9C-DEED5267528B}" dt="2022-04-10T13:31:53.518" v="243" actId="14100"/>
          <ac:graphicFrameMkLst>
            <pc:docMk/>
            <pc:sldMk cId="3248617293" sldId="349"/>
            <ac:graphicFrameMk id="3" creationId="{430DF218-FE20-48C2-A1C3-1CC387ABFB8E}"/>
          </ac:graphicFrameMkLst>
        </pc:graphicFrameChg>
      </pc:sldChg>
      <pc:sldChg chg="addSp delSp modSp add mod delAnim">
        <pc:chgData name="Tegischer Lukas" userId="f78daebb-0565-485c-bd0e-1cd035e796ff" providerId="ADAL" clId="{BAEDC589-DEA9-48A9-9E9C-DEED5267528B}" dt="2022-04-10T13:34:41.728" v="312" actId="20577"/>
        <pc:sldMkLst>
          <pc:docMk/>
          <pc:sldMk cId="3807913917" sldId="350"/>
        </pc:sldMkLst>
        <pc:spChg chg="add mod">
          <ac:chgData name="Tegischer Lukas" userId="f78daebb-0565-485c-bd0e-1cd035e796ff" providerId="ADAL" clId="{BAEDC589-DEA9-48A9-9E9C-DEED5267528B}" dt="2022-04-10T13:34:05.719" v="295" actId="14100"/>
          <ac:spMkLst>
            <pc:docMk/>
            <pc:sldMk cId="3807913917" sldId="350"/>
            <ac:spMk id="6" creationId="{CDB9878E-9F25-4BCD-AC3D-3EB51994D15C}"/>
          </ac:spMkLst>
        </pc:spChg>
        <pc:spChg chg="del">
          <ac:chgData name="Tegischer Lukas" userId="f78daebb-0565-485c-bd0e-1cd035e796ff" providerId="ADAL" clId="{BAEDC589-DEA9-48A9-9E9C-DEED5267528B}" dt="2022-04-10T13:33:59.098" v="291" actId="478"/>
          <ac:spMkLst>
            <pc:docMk/>
            <pc:sldMk cId="3807913917" sldId="350"/>
            <ac:spMk id="8" creationId="{A2E8E4F8-C20D-43F1-A032-98CBF3779427}"/>
          </ac:spMkLst>
        </pc:spChg>
        <pc:spChg chg="add mod">
          <ac:chgData name="Tegischer Lukas" userId="f78daebb-0565-485c-bd0e-1cd035e796ff" providerId="ADAL" clId="{BAEDC589-DEA9-48A9-9E9C-DEED5267528B}" dt="2022-04-10T13:34:24.477" v="304" actId="20577"/>
          <ac:spMkLst>
            <pc:docMk/>
            <pc:sldMk cId="3807913917" sldId="350"/>
            <ac:spMk id="9" creationId="{AD6DB09A-345D-4833-97CC-D2B02885BF05}"/>
          </ac:spMkLst>
        </pc:spChg>
        <pc:spChg chg="add mod">
          <ac:chgData name="Tegischer Lukas" userId="f78daebb-0565-485c-bd0e-1cd035e796ff" providerId="ADAL" clId="{BAEDC589-DEA9-48A9-9E9C-DEED5267528B}" dt="2022-04-10T13:34:41.728" v="312" actId="20577"/>
          <ac:spMkLst>
            <pc:docMk/>
            <pc:sldMk cId="3807913917" sldId="350"/>
            <ac:spMk id="10" creationId="{D9A7C92E-FB61-4A99-B0E7-C731D2F04BB5}"/>
          </ac:spMkLst>
        </pc:spChg>
        <pc:spChg chg="del">
          <ac:chgData name="Tegischer Lukas" userId="f78daebb-0565-485c-bd0e-1cd035e796ff" providerId="ADAL" clId="{BAEDC589-DEA9-48A9-9E9C-DEED5267528B}" dt="2022-04-10T13:34:00.454" v="292" actId="478"/>
          <ac:spMkLst>
            <pc:docMk/>
            <pc:sldMk cId="3807913917" sldId="350"/>
            <ac:spMk id="11" creationId="{9E04BA44-95E0-4577-8420-B318E71D6D1B}"/>
          </ac:spMkLst>
        </pc:spChg>
      </pc:sldChg>
      <pc:sldChg chg="addSp delSp modSp add mod">
        <pc:chgData name="Tegischer Lukas" userId="f78daebb-0565-485c-bd0e-1cd035e796ff" providerId="ADAL" clId="{BAEDC589-DEA9-48A9-9E9C-DEED5267528B}" dt="2022-04-10T13:35:26.382" v="328" actId="20577"/>
        <pc:sldMkLst>
          <pc:docMk/>
          <pc:sldMk cId="2842384496" sldId="351"/>
        </pc:sldMkLst>
        <pc:spChg chg="del">
          <ac:chgData name="Tegischer Lukas" userId="f78daebb-0565-485c-bd0e-1cd035e796ff" providerId="ADAL" clId="{BAEDC589-DEA9-48A9-9E9C-DEED5267528B}" dt="2022-04-10T13:34:56.630" v="316" actId="478"/>
          <ac:spMkLst>
            <pc:docMk/>
            <pc:sldMk cId="2842384496" sldId="351"/>
            <ac:spMk id="6" creationId="{CDB9878E-9F25-4BCD-AC3D-3EB51994D15C}"/>
          </ac:spMkLst>
        </pc:spChg>
        <pc:spChg chg="add mod">
          <ac:chgData name="Tegischer Lukas" userId="f78daebb-0565-485c-bd0e-1cd035e796ff" providerId="ADAL" clId="{BAEDC589-DEA9-48A9-9E9C-DEED5267528B}" dt="2022-04-10T13:35:26.382" v="328" actId="20577"/>
          <ac:spMkLst>
            <pc:docMk/>
            <pc:sldMk cId="2842384496" sldId="351"/>
            <ac:spMk id="7" creationId="{902F7CBF-0AE5-4637-AFDE-DB9F8C617CE7}"/>
          </ac:spMkLst>
        </pc:spChg>
        <pc:spChg chg="del">
          <ac:chgData name="Tegischer Lukas" userId="f78daebb-0565-485c-bd0e-1cd035e796ff" providerId="ADAL" clId="{BAEDC589-DEA9-48A9-9E9C-DEED5267528B}" dt="2022-04-10T13:34:55.841" v="315" actId="478"/>
          <ac:spMkLst>
            <pc:docMk/>
            <pc:sldMk cId="2842384496" sldId="351"/>
            <ac:spMk id="9" creationId="{AD6DB09A-345D-4833-97CC-D2B02885BF05}"/>
          </ac:spMkLst>
        </pc:spChg>
        <pc:spChg chg="del">
          <ac:chgData name="Tegischer Lukas" userId="f78daebb-0565-485c-bd0e-1cd035e796ff" providerId="ADAL" clId="{BAEDC589-DEA9-48A9-9E9C-DEED5267528B}" dt="2022-04-10T13:34:55.133" v="314" actId="478"/>
          <ac:spMkLst>
            <pc:docMk/>
            <pc:sldMk cId="2842384496" sldId="351"/>
            <ac:spMk id="10" creationId="{D9A7C92E-FB61-4A99-B0E7-C731D2F04BB5}"/>
          </ac:spMkLst>
        </pc:spChg>
      </pc:sldChg>
      <pc:sldChg chg="addSp delSp modSp add mod modAnim">
        <pc:chgData name="Tegischer Lukas" userId="f78daebb-0565-485c-bd0e-1cd035e796ff" providerId="ADAL" clId="{BAEDC589-DEA9-48A9-9E9C-DEED5267528B}" dt="2022-04-10T13:38:39.059" v="343" actId="20577"/>
        <pc:sldMkLst>
          <pc:docMk/>
          <pc:sldMk cId="125280913" sldId="352"/>
        </pc:sldMkLst>
        <pc:spChg chg="add mod">
          <ac:chgData name="Tegischer Lukas" userId="f78daebb-0565-485c-bd0e-1cd035e796ff" providerId="ADAL" clId="{BAEDC589-DEA9-48A9-9E9C-DEED5267528B}" dt="2022-04-10T13:38:39.059" v="343" actId="20577"/>
          <ac:spMkLst>
            <pc:docMk/>
            <pc:sldMk cId="125280913" sldId="352"/>
            <ac:spMk id="5" creationId="{2BD77433-33E0-49F0-BBB8-04F323E725D3}"/>
          </ac:spMkLst>
        </pc:spChg>
        <pc:spChg chg="del">
          <ac:chgData name="Tegischer Lukas" userId="f78daebb-0565-485c-bd0e-1cd035e796ff" providerId="ADAL" clId="{BAEDC589-DEA9-48A9-9E9C-DEED5267528B}" dt="2022-04-10T13:35:31.989" v="329" actId="478"/>
          <ac:spMkLst>
            <pc:docMk/>
            <pc:sldMk cId="125280913" sldId="352"/>
            <ac:spMk id="7" creationId="{902F7CBF-0AE5-4637-AFDE-DB9F8C617CE7}"/>
          </ac:spMkLst>
        </pc:spChg>
      </pc:sldChg>
    </pc:docChg>
  </pc:docChgLst>
  <pc:docChgLst>
    <pc:chgData name="Tegischer Lukas" userId="f78daebb-0565-485c-bd0e-1cd035e796ff" providerId="ADAL" clId="{1678BBAB-3DFA-4C7E-A690-B2E2F59EBF66}"/>
    <pc:docChg chg="undo custSel addSld delSld modSld sldOrd">
      <pc:chgData name="Tegischer Lukas" userId="f78daebb-0565-485c-bd0e-1cd035e796ff" providerId="ADAL" clId="{1678BBAB-3DFA-4C7E-A690-B2E2F59EBF66}" dt="2022-04-10T16:45:53.847" v="930" actId="20577"/>
      <pc:docMkLst>
        <pc:docMk/>
      </pc:docMkLst>
      <pc:sldChg chg="modSp mod">
        <pc:chgData name="Tegischer Lukas" userId="f78daebb-0565-485c-bd0e-1cd035e796ff" providerId="ADAL" clId="{1678BBAB-3DFA-4C7E-A690-B2E2F59EBF66}" dt="2022-04-10T16:45:53.847" v="930" actId="20577"/>
        <pc:sldMkLst>
          <pc:docMk/>
          <pc:sldMk cId="336392357" sldId="256"/>
        </pc:sldMkLst>
        <pc:spChg chg="mod">
          <ac:chgData name="Tegischer Lukas" userId="f78daebb-0565-485c-bd0e-1cd035e796ff" providerId="ADAL" clId="{1678BBAB-3DFA-4C7E-A690-B2E2F59EBF66}" dt="2022-04-10T16:45:53.847" v="930" actId="20577"/>
          <ac:spMkLst>
            <pc:docMk/>
            <pc:sldMk cId="336392357" sldId="256"/>
            <ac:spMk id="2" creationId="{00000000-0000-0000-0000-000000000000}"/>
          </ac:spMkLst>
        </pc:spChg>
      </pc:sldChg>
      <pc:sldChg chg="addSp delSp modSp mod delAnim modAnim">
        <pc:chgData name="Tegischer Lukas" userId="f78daebb-0565-485c-bd0e-1cd035e796ff" providerId="ADAL" clId="{1678BBAB-3DFA-4C7E-A690-B2E2F59EBF66}" dt="2022-04-10T16:25:29.968" v="81"/>
        <pc:sldMkLst>
          <pc:docMk/>
          <pc:sldMk cId="2738696002" sldId="324"/>
        </pc:sldMkLst>
        <pc:spChg chg="mod">
          <ac:chgData name="Tegischer Lukas" userId="f78daebb-0565-485c-bd0e-1cd035e796ff" providerId="ADAL" clId="{1678BBAB-3DFA-4C7E-A690-B2E2F59EBF66}" dt="2022-04-10T16:25:00.161" v="69" actId="1076"/>
          <ac:spMkLst>
            <pc:docMk/>
            <pc:sldMk cId="2738696002" sldId="324"/>
            <ac:spMk id="4" creationId="{C427B5BC-E2AB-4596-857C-DA06F86C68EB}"/>
          </ac:spMkLst>
        </pc:spChg>
        <pc:spChg chg="del">
          <ac:chgData name="Tegischer Lukas" userId="f78daebb-0565-485c-bd0e-1cd035e796ff" providerId="ADAL" clId="{1678BBAB-3DFA-4C7E-A690-B2E2F59EBF66}" dt="2022-04-10T16:24:15.797" v="49" actId="478"/>
          <ac:spMkLst>
            <pc:docMk/>
            <pc:sldMk cId="2738696002" sldId="324"/>
            <ac:spMk id="6" creationId="{12B510E9-505E-4F79-B66D-81A6532DED3D}"/>
          </ac:spMkLst>
        </pc:spChg>
        <pc:spChg chg="add mod">
          <ac:chgData name="Tegischer Lukas" userId="f78daebb-0565-485c-bd0e-1cd035e796ff" providerId="ADAL" clId="{1678BBAB-3DFA-4C7E-A690-B2E2F59EBF66}" dt="2022-04-10T16:25:00.161" v="69" actId="1076"/>
          <ac:spMkLst>
            <pc:docMk/>
            <pc:sldMk cId="2738696002" sldId="324"/>
            <ac:spMk id="7" creationId="{213206CF-ACA4-41CF-B034-08EE4E885245}"/>
          </ac:spMkLst>
        </pc:spChg>
        <pc:spChg chg="del">
          <ac:chgData name="Tegischer Lukas" userId="f78daebb-0565-485c-bd0e-1cd035e796ff" providerId="ADAL" clId="{1678BBAB-3DFA-4C7E-A690-B2E2F59EBF66}" dt="2022-04-10T16:24:16.526" v="50" actId="478"/>
          <ac:spMkLst>
            <pc:docMk/>
            <pc:sldMk cId="2738696002" sldId="324"/>
            <ac:spMk id="8" creationId="{3C8DE921-3EFF-4BC4-ACBD-B417BFCC0517}"/>
          </ac:spMkLst>
        </pc:spChg>
        <pc:spChg chg="add mod">
          <ac:chgData name="Tegischer Lukas" userId="f78daebb-0565-485c-bd0e-1cd035e796ff" providerId="ADAL" clId="{1678BBAB-3DFA-4C7E-A690-B2E2F59EBF66}" dt="2022-04-10T16:25:00.161" v="69" actId="1076"/>
          <ac:spMkLst>
            <pc:docMk/>
            <pc:sldMk cId="2738696002" sldId="324"/>
            <ac:spMk id="9" creationId="{15A2063E-081E-4674-A610-69575AB1734F}"/>
          </ac:spMkLst>
        </pc:spChg>
        <pc:spChg chg="add mod">
          <ac:chgData name="Tegischer Lukas" userId="f78daebb-0565-485c-bd0e-1cd035e796ff" providerId="ADAL" clId="{1678BBAB-3DFA-4C7E-A690-B2E2F59EBF66}" dt="2022-04-10T16:25:28.009" v="80" actId="208"/>
          <ac:spMkLst>
            <pc:docMk/>
            <pc:sldMk cId="2738696002" sldId="324"/>
            <ac:spMk id="10" creationId="{5B60481B-F72B-4BE1-B8EF-9AF987B410CC}"/>
          </ac:spMkLst>
        </pc:spChg>
        <pc:spChg chg="add mod">
          <ac:chgData name="Tegischer Lukas" userId="f78daebb-0565-485c-bd0e-1cd035e796ff" providerId="ADAL" clId="{1678BBAB-3DFA-4C7E-A690-B2E2F59EBF66}" dt="2022-04-10T16:25:00.161" v="69" actId="1076"/>
          <ac:spMkLst>
            <pc:docMk/>
            <pc:sldMk cId="2738696002" sldId="324"/>
            <ac:spMk id="11" creationId="{B51195F4-149A-4C40-846B-4611E8ED6B0F}"/>
          </ac:spMkLst>
        </pc:spChg>
      </pc:sldChg>
      <pc:sldChg chg="del">
        <pc:chgData name="Tegischer Lukas" userId="f78daebb-0565-485c-bd0e-1cd035e796ff" providerId="ADAL" clId="{1678BBAB-3DFA-4C7E-A690-B2E2F59EBF66}" dt="2022-04-10T16:29:41.708" v="263" actId="47"/>
        <pc:sldMkLst>
          <pc:docMk/>
          <pc:sldMk cId="1245368849" sldId="341"/>
        </pc:sldMkLst>
      </pc:sldChg>
      <pc:sldChg chg="addSp delSp modSp mod delAnim modAnim">
        <pc:chgData name="Tegischer Lukas" userId="f78daebb-0565-485c-bd0e-1cd035e796ff" providerId="ADAL" clId="{1678BBAB-3DFA-4C7E-A690-B2E2F59EBF66}" dt="2022-04-10T16:36:31.171" v="621" actId="20577"/>
        <pc:sldMkLst>
          <pc:docMk/>
          <pc:sldMk cId="3785642135" sldId="348"/>
        </pc:sldMkLst>
        <pc:spChg chg="mod">
          <ac:chgData name="Tegischer Lukas" userId="f78daebb-0565-485c-bd0e-1cd035e796ff" providerId="ADAL" clId="{1678BBAB-3DFA-4C7E-A690-B2E2F59EBF66}" dt="2022-04-10T16:36:31.171" v="621" actId="20577"/>
          <ac:spMkLst>
            <pc:docMk/>
            <pc:sldMk cId="3785642135" sldId="348"/>
            <ac:spMk id="4" creationId="{C427B5BC-E2AB-4596-857C-DA06F86C68EB}"/>
          </ac:spMkLst>
        </pc:spChg>
        <pc:spChg chg="del">
          <ac:chgData name="Tegischer Lukas" userId="f78daebb-0565-485c-bd0e-1cd035e796ff" providerId="ADAL" clId="{1678BBAB-3DFA-4C7E-A690-B2E2F59EBF66}" dt="2022-04-10T16:25:40.853" v="99" actId="478"/>
          <ac:spMkLst>
            <pc:docMk/>
            <pc:sldMk cId="3785642135" sldId="348"/>
            <ac:spMk id="7" creationId="{AD161D27-AD36-41CB-85A2-EA077D6424E7}"/>
          </ac:spMkLst>
        </pc:spChg>
        <pc:spChg chg="del">
          <ac:chgData name="Tegischer Lukas" userId="f78daebb-0565-485c-bd0e-1cd035e796ff" providerId="ADAL" clId="{1678BBAB-3DFA-4C7E-A690-B2E2F59EBF66}" dt="2022-04-10T16:25:39.439" v="98" actId="478"/>
          <ac:spMkLst>
            <pc:docMk/>
            <pc:sldMk cId="3785642135" sldId="348"/>
            <ac:spMk id="8" creationId="{3C8DE921-3EFF-4BC4-ACBD-B417BFCC0517}"/>
          </ac:spMkLst>
        </pc:spChg>
        <pc:spChg chg="del">
          <ac:chgData name="Tegischer Lukas" userId="f78daebb-0565-485c-bd0e-1cd035e796ff" providerId="ADAL" clId="{1678BBAB-3DFA-4C7E-A690-B2E2F59EBF66}" dt="2022-04-10T16:25:40.853" v="99" actId="478"/>
          <ac:spMkLst>
            <pc:docMk/>
            <pc:sldMk cId="3785642135" sldId="348"/>
            <ac:spMk id="9" creationId="{6C9A42D4-FC0E-48DD-B16C-C0A5F58062E7}"/>
          </ac:spMkLst>
        </pc:spChg>
        <pc:spChg chg="add mod">
          <ac:chgData name="Tegischer Lukas" userId="f78daebb-0565-485c-bd0e-1cd035e796ff" providerId="ADAL" clId="{1678BBAB-3DFA-4C7E-A690-B2E2F59EBF66}" dt="2022-04-10T16:27:38.510" v="160" actId="1076"/>
          <ac:spMkLst>
            <pc:docMk/>
            <pc:sldMk cId="3785642135" sldId="348"/>
            <ac:spMk id="10" creationId="{13F33AF2-4B26-4A34-A7C0-B2A95C0AB7B6}"/>
          </ac:spMkLst>
        </pc:spChg>
        <pc:spChg chg="add mod">
          <ac:chgData name="Tegischer Lukas" userId="f78daebb-0565-485c-bd0e-1cd035e796ff" providerId="ADAL" clId="{1678BBAB-3DFA-4C7E-A690-B2E2F59EBF66}" dt="2022-04-10T16:27:38.510" v="160" actId="1076"/>
          <ac:spMkLst>
            <pc:docMk/>
            <pc:sldMk cId="3785642135" sldId="348"/>
            <ac:spMk id="11" creationId="{60A68BB4-C622-4C67-90D8-64EA2E82F01B}"/>
          </ac:spMkLst>
        </pc:spChg>
        <pc:picChg chg="add del mod">
          <ac:chgData name="Tegischer Lukas" userId="f78daebb-0565-485c-bd0e-1cd035e796ff" providerId="ADAL" clId="{1678BBAB-3DFA-4C7E-A690-B2E2F59EBF66}" dt="2022-04-10T16:27:35.339" v="159" actId="478"/>
          <ac:picMkLst>
            <pc:docMk/>
            <pc:sldMk cId="3785642135" sldId="348"/>
            <ac:picMk id="12" creationId="{561A8FB1-0484-4A8E-9658-A202F03541ED}"/>
          </ac:picMkLst>
        </pc:picChg>
      </pc:sldChg>
      <pc:sldChg chg="del">
        <pc:chgData name="Tegischer Lukas" userId="f78daebb-0565-485c-bd0e-1cd035e796ff" providerId="ADAL" clId="{1678BBAB-3DFA-4C7E-A690-B2E2F59EBF66}" dt="2022-04-10T16:29:41.708" v="263" actId="47"/>
        <pc:sldMkLst>
          <pc:docMk/>
          <pc:sldMk cId="3248617293" sldId="349"/>
        </pc:sldMkLst>
      </pc:sldChg>
      <pc:sldChg chg="del">
        <pc:chgData name="Tegischer Lukas" userId="f78daebb-0565-485c-bd0e-1cd035e796ff" providerId="ADAL" clId="{1678BBAB-3DFA-4C7E-A690-B2E2F59EBF66}" dt="2022-04-10T16:29:41.708" v="263" actId="47"/>
        <pc:sldMkLst>
          <pc:docMk/>
          <pc:sldMk cId="3807913917" sldId="350"/>
        </pc:sldMkLst>
      </pc:sldChg>
      <pc:sldChg chg="del">
        <pc:chgData name="Tegischer Lukas" userId="f78daebb-0565-485c-bd0e-1cd035e796ff" providerId="ADAL" clId="{1678BBAB-3DFA-4C7E-A690-B2E2F59EBF66}" dt="2022-04-10T16:29:41.708" v="263" actId="47"/>
        <pc:sldMkLst>
          <pc:docMk/>
          <pc:sldMk cId="2842384496" sldId="351"/>
        </pc:sldMkLst>
      </pc:sldChg>
      <pc:sldChg chg="del">
        <pc:chgData name="Tegischer Lukas" userId="f78daebb-0565-485c-bd0e-1cd035e796ff" providerId="ADAL" clId="{1678BBAB-3DFA-4C7E-A690-B2E2F59EBF66}" dt="2022-04-10T16:29:41.708" v="263" actId="47"/>
        <pc:sldMkLst>
          <pc:docMk/>
          <pc:sldMk cId="125280913" sldId="352"/>
        </pc:sldMkLst>
      </pc:sldChg>
      <pc:sldChg chg="addSp delSp modSp add mod delAnim modAnim">
        <pc:chgData name="Tegischer Lukas" userId="f78daebb-0565-485c-bd0e-1cd035e796ff" providerId="ADAL" clId="{1678BBAB-3DFA-4C7E-A690-B2E2F59EBF66}" dt="2022-04-10T16:28:39.440" v="222" actId="1076"/>
        <pc:sldMkLst>
          <pc:docMk/>
          <pc:sldMk cId="3924277000" sldId="353"/>
        </pc:sldMkLst>
        <pc:spChg chg="mod">
          <ac:chgData name="Tegischer Lukas" userId="f78daebb-0565-485c-bd0e-1cd035e796ff" providerId="ADAL" clId="{1678BBAB-3DFA-4C7E-A690-B2E2F59EBF66}" dt="2022-04-10T16:28:02.438" v="207" actId="20577"/>
          <ac:spMkLst>
            <pc:docMk/>
            <pc:sldMk cId="3924277000" sldId="353"/>
            <ac:spMk id="4" creationId="{C427B5BC-E2AB-4596-857C-DA06F86C68EB}"/>
          </ac:spMkLst>
        </pc:spChg>
        <pc:spChg chg="add mod">
          <ac:chgData name="Tegischer Lukas" userId="f78daebb-0565-485c-bd0e-1cd035e796ff" providerId="ADAL" clId="{1678BBAB-3DFA-4C7E-A690-B2E2F59EBF66}" dt="2022-04-10T16:28:39.440" v="222" actId="1076"/>
          <ac:spMkLst>
            <pc:docMk/>
            <pc:sldMk cId="3924277000" sldId="353"/>
            <ac:spMk id="8" creationId="{40C6ACB1-3402-47CA-905C-853C03A2643B}"/>
          </ac:spMkLst>
        </pc:spChg>
        <pc:spChg chg="del">
          <ac:chgData name="Tegischer Lukas" userId="f78daebb-0565-485c-bd0e-1cd035e796ff" providerId="ADAL" clId="{1678BBAB-3DFA-4C7E-A690-B2E2F59EBF66}" dt="2022-04-10T16:27:51.870" v="191" actId="478"/>
          <ac:spMkLst>
            <pc:docMk/>
            <pc:sldMk cId="3924277000" sldId="353"/>
            <ac:spMk id="10" creationId="{13F33AF2-4B26-4A34-A7C0-B2A95C0AB7B6}"/>
          </ac:spMkLst>
        </pc:spChg>
        <pc:spChg chg="del">
          <ac:chgData name="Tegischer Lukas" userId="f78daebb-0565-485c-bd0e-1cd035e796ff" providerId="ADAL" clId="{1678BBAB-3DFA-4C7E-A690-B2E2F59EBF66}" dt="2022-04-10T16:27:52.889" v="192" actId="478"/>
          <ac:spMkLst>
            <pc:docMk/>
            <pc:sldMk cId="3924277000" sldId="353"/>
            <ac:spMk id="11" creationId="{60A68BB4-C622-4C67-90D8-64EA2E82F01B}"/>
          </ac:spMkLst>
        </pc:spChg>
        <pc:picChg chg="add mod">
          <ac:chgData name="Tegischer Lukas" userId="f78daebb-0565-485c-bd0e-1cd035e796ff" providerId="ADAL" clId="{1678BBAB-3DFA-4C7E-A690-B2E2F59EBF66}" dt="2022-04-10T16:28:09.923" v="211" actId="1076"/>
          <ac:picMkLst>
            <pc:docMk/>
            <pc:sldMk cId="3924277000" sldId="353"/>
            <ac:picMk id="6" creationId="{6C13817F-9367-41ED-A351-9110C68708E9}"/>
          </ac:picMkLst>
        </pc:picChg>
      </pc:sldChg>
      <pc:sldChg chg="addSp delSp modSp add mod delAnim modAnim">
        <pc:chgData name="Tegischer Lukas" userId="f78daebb-0565-485c-bd0e-1cd035e796ff" providerId="ADAL" clId="{1678BBAB-3DFA-4C7E-A690-B2E2F59EBF66}" dt="2022-04-10T16:29:27.353" v="259"/>
        <pc:sldMkLst>
          <pc:docMk/>
          <pc:sldMk cId="1894577095" sldId="354"/>
        </pc:sldMkLst>
        <pc:spChg chg="mod">
          <ac:chgData name="Tegischer Lukas" userId="f78daebb-0565-485c-bd0e-1cd035e796ff" providerId="ADAL" clId="{1678BBAB-3DFA-4C7E-A690-B2E2F59EBF66}" dt="2022-04-10T16:28:52.371" v="242" actId="1076"/>
          <ac:spMkLst>
            <pc:docMk/>
            <pc:sldMk cId="1894577095" sldId="354"/>
            <ac:spMk id="4" creationId="{C427B5BC-E2AB-4596-857C-DA06F86C68EB}"/>
          </ac:spMkLst>
        </pc:spChg>
        <pc:spChg chg="del">
          <ac:chgData name="Tegischer Lukas" userId="f78daebb-0565-485c-bd0e-1cd035e796ff" providerId="ADAL" clId="{1678BBAB-3DFA-4C7E-A690-B2E2F59EBF66}" dt="2022-04-10T16:28:54.285" v="244" actId="478"/>
          <ac:spMkLst>
            <pc:docMk/>
            <pc:sldMk cId="1894577095" sldId="354"/>
            <ac:spMk id="8" creationId="{40C6ACB1-3402-47CA-905C-853C03A2643B}"/>
          </ac:spMkLst>
        </pc:spChg>
        <pc:spChg chg="add mod">
          <ac:chgData name="Tegischer Lukas" userId="f78daebb-0565-485c-bd0e-1cd035e796ff" providerId="ADAL" clId="{1678BBAB-3DFA-4C7E-A690-B2E2F59EBF66}" dt="2022-04-10T16:29:16.759" v="255" actId="20577"/>
          <ac:spMkLst>
            <pc:docMk/>
            <pc:sldMk cId="1894577095" sldId="354"/>
            <ac:spMk id="9" creationId="{51B17204-3F1C-4F61-933E-C6F8FCEB57E9}"/>
          </ac:spMkLst>
        </pc:spChg>
        <pc:picChg chg="del">
          <ac:chgData name="Tegischer Lukas" userId="f78daebb-0565-485c-bd0e-1cd035e796ff" providerId="ADAL" clId="{1678BBAB-3DFA-4C7E-A690-B2E2F59EBF66}" dt="2022-04-10T16:28:53.039" v="243" actId="478"/>
          <ac:picMkLst>
            <pc:docMk/>
            <pc:sldMk cId="1894577095" sldId="354"/>
            <ac:picMk id="6" creationId="{6C13817F-9367-41ED-A351-9110C68708E9}"/>
          </ac:picMkLst>
        </pc:picChg>
        <pc:picChg chg="add mod">
          <ac:chgData name="Tegischer Lukas" userId="f78daebb-0565-485c-bd0e-1cd035e796ff" providerId="ADAL" clId="{1678BBAB-3DFA-4C7E-A690-B2E2F59EBF66}" dt="2022-04-10T16:29:01.640" v="249" actId="1076"/>
          <ac:picMkLst>
            <pc:docMk/>
            <pc:sldMk cId="1894577095" sldId="354"/>
            <ac:picMk id="7" creationId="{80E62D3D-E5BC-40A7-BB69-23F8AC9FBB41}"/>
          </ac:picMkLst>
        </pc:picChg>
      </pc:sldChg>
      <pc:sldChg chg="addSp delSp modSp add mod delAnim modAnim">
        <pc:chgData name="Tegischer Lukas" userId="f78daebb-0565-485c-bd0e-1cd035e796ff" providerId="ADAL" clId="{1678BBAB-3DFA-4C7E-A690-B2E2F59EBF66}" dt="2022-04-10T16:30:24.804" v="282"/>
        <pc:sldMkLst>
          <pc:docMk/>
          <pc:sldMk cId="1310503968" sldId="355"/>
        </pc:sldMkLst>
        <pc:spChg chg="mod">
          <ac:chgData name="Tegischer Lukas" userId="f78daebb-0565-485c-bd0e-1cd035e796ff" providerId="ADAL" clId="{1678BBAB-3DFA-4C7E-A690-B2E2F59EBF66}" dt="2022-04-10T16:29:33.668" v="262" actId="20577"/>
          <ac:spMkLst>
            <pc:docMk/>
            <pc:sldMk cId="1310503968" sldId="355"/>
            <ac:spMk id="4" creationId="{C427B5BC-E2AB-4596-857C-DA06F86C68EB}"/>
          </ac:spMkLst>
        </pc:spChg>
        <pc:spChg chg="add mod">
          <ac:chgData name="Tegischer Lukas" userId="f78daebb-0565-485c-bd0e-1cd035e796ff" providerId="ADAL" clId="{1678BBAB-3DFA-4C7E-A690-B2E2F59EBF66}" dt="2022-04-10T16:30:15.235" v="278" actId="14100"/>
          <ac:spMkLst>
            <pc:docMk/>
            <pc:sldMk cId="1310503968" sldId="355"/>
            <ac:spMk id="8" creationId="{6BCD34C5-BC15-484A-85AC-8DFC5F59F688}"/>
          </ac:spMkLst>
        </pc:spChg>
        <pc:spChg chg="del">
          <ac:chgData name="Tegischer Lukas" userId="f78daebb-0565-485c-bd0e-1cd035e796ff" providerId="ADAL" clId="{1678BBAB-3DFA-4C7E-A690-B2E2F59EBF66}" dt="2022-04-10T16:29:47.379" v="267" actId="478"/>
          <ac:spMkLst>
            <pc:docMk/>
            <pc:sldMk cId="1310503968" sldId="355"/>
            <ac:spMk id="9" creationId="{51B17204-3F1C-4F61-933E-C6F8FCEB57E9}"/>
          </ac:spMkLst>
        </pc:spChg>
        <pc:picChg chg="add mod">
          <ac:chgData name="Tegischer Lukas" userId="f78daebb-0565-485c-bd0e-1cd035e796ff" providerId="ADAL" clId="{1678BBAB-3DFA-4C7E-A690-B2E2F59EBF66}" dt="2022-04-10T16:30:10.921" v="276" actId="14100"/>
          <ac:picMkLst>
            <pc:docMk/>
            <pc:sldMk cId="1310503968" sldId="355"/>
            <ac:picMk id="6" creationId="{1CF6997D-F91A-4CE9-AE36-8A72E64C2A70}"/>
          </ac:picMkLst>
        </pc:picChg>
        <pc:picChg chg="del">
          <ac:chgData name="Tegischer Lukas" userId="f78daebb-0565-485c-bd0e-1cd035e796ff" providerId="ADAL" clId="{1678BBAB-3DFA-4C7E-A690-B2E2F59EBF66}" dt="2022-04-10T16:29:44.063" v="264" actId="478"/>
          <ac:picMkLst>
            <pc:docMk/>
            <pc:sldMk cId="1310503968" sldId="355"/>
            <ac:picMk id="7" creationId="{80E62D3D-E5BC-40A7-BB69-23F8AC9FBB41}"/>
          </ac:picMkLst>
        </pc:picChg>
      </pc:sldChg>
      <pc:sldChg chg="addSp delSp modSp add mod delAnim modAnim">
        <pc:chgData name="Tegischer Lukas" userId="f78daebb-0565-485c-bd0e-1cd035e796ff" providerId="ADAL" clId="{1678BBAB-3DFA-4C7E-A690-B2E2F59EBF66}" dt="2022-04-10T16:33:38.065" v="495"/>
        <pc:sldMkLst>
          <pc:docMk/>
          <pc:sldMk cId="997602756" sldId="356"/>
        </pc:sldMkLst>
        <pc:spChg chg="mod">
          <ac:chgData name="Tegischer Lukas" userId="f78daebb-0565-485c-bd0e-1cd035e796ff" providerId="ADAL" clId="{1678BBAB-3DFA-4C7E-A690-B2E2F59EBF66}" dt="2022-04-10T16:30:44.691" v="330" actId="20577"/>
          <ac:spMkLst>
            <pc:docMk/>
            <pc:sldMk cId="997602756" sldId="356"/>
            <ac:spMk id="4" creationId="{C427B5BC-E2AB-4596-857C-DA06F86C68EB}"/>
          </ac:spMkLst>
        </pc:spChg>
        <pc:spChg chg="del">
          <ac:chgData name="Tegischer Lukas" userId="f78daebb-0565-485c-bd0e-1cd035e796ff" providerId="ADAL" clId="{1678BBAB-3DFA-4C7E-A690-B2E2F59EBF66}" dt="2022-04-10T16:30:54.364" v="336" actId="478"/>
          <ac:spMkLst>
            <pc:docMk/>
            <pc:sldMk cId="997602756" sldId="356"/>
            <ac:spMk id="8" creationId="{6BCD34C5-BC15-484A-85AC-8DFC5F59F688}"/>
          </ac:spMkLst>
        </pc:spChg>
        <pc:spChg chg="add mod">
          <ac:chgData name="Tegischer Lukas" userId="f78daebb-0565-485c-bd0e-1cd035e796ff" providerId="ADAL" clId="{1678BBAB-3DFA-4C7E-A690-B2E2F59EBF66}" dt="2022-04-10T16:33:29.873" v="494" actId="6549"/>
          <ac:spMkLst>
            <pc:docMk/>
            <pc:sldMk cId="997602756" sldId="356"/>
            <ac:spMk id="9" creationId="{82D8CAD4-6125-4D00-8D15-0A3D75D88CEE}"/>
          </ac:spMkLst>
        </pc:spChg>
        <pc:spChg chg="add mod">
          <ac:chgData name="Tegischer Lukas" userId="f78daebb-0565-485c-bd0e-1cd035e796ff" providerId="ADAL" clId="{1678BBAB-3DFA-4C7E-A690-B2E2F59EBF66}" dt="2022-04-10T16:32:48.575" v="431" actId="1076"/>
          <ac:spMkLst>
            <pc:docMk/>
            <pc:sldMk cId="997602756" sldId="356"/>
            <ac:spMk id="10" creationId="{CD943182-2F99-4B4A-9807-580545D02B1A}"/>
          </ac:spMkLst>
        </pc:spChg>
        <pc:picChg chg="del">
          <ac:chgData name="Tegischer Lukas" userId="f78daebb-0565-485c-bd0e-1cd035e796ff" providerId="ADAL" clId="{1678BBAB-3DFA-4C7E-A690-B2E2F59EBF66}" dt="2022-04-10T16:30:45.831" v="331" actId="478"/>
          <ac:picMkLst>
            <pc:docMk/>
            <pc:sldMk cId="997602756" sldId="356"/>
            <ac:picMk id="6" creationId="{1CF6997D-F91A-4CE9-AE36-8A72E64C2A70}"/>
          </ac:picMkLst>
        </pc:picChg>
        <pc:picChg chg="add mod">
          <ac:chgData name="Tegischer Lukas" userId="f78daebb-0565-485c-bd0e-1cd035e796ff" providerId="ADAL" clId="{1678BBAB-3DFA-4C7E-A690-B2E2F59EBF66}" dt="2022-04-10T16:32:29.552" v="424" actId="1076"/>
          <ac:picMkLst>
            <pc:docMk/>
            <pc:sldMk cId="997602756" sldId="356"/>
            <ac:picMk id="7" creationId="{D0E63417-159D-483E-83CE-624C75B1136E}"/>
          </ac:picMkLst>
        </pc:picChg>
      </pc:sldChg>
      <pc:sldChg chg="addSp delSp modSp add del mod delAnim modAnim">
        <pc:chgData name="Tegischer Lukas" userId="f78daebb-0565-485c-bd0e-1cd035e796ff" providerId="ADAL" clId="{1678BBAB-3DFA-4C7E-A690-B2E2F59EBF66}" dt="2022-04-10T16:36:36.984" v="622" actId="47"/>
        <pc:sldMkLst>
          <pc:docMk/>
          <pc:sldMk cId="357671172" sldId="357"/>
        </pc:sldMkLst>
        <pc:spChg chg="mod">
          <ac:chgData name="Tegischer Lukas" userId="f78daebb-0565-485c-bd0e-1cd035e796ff" providerId="ADAL" clId="{1678BBAB-3DFA-4C7E-A690-B2E2F59EBF66}" dt="2022-04-10T16:36:22.687" v="618" actId="20577"/>
          <ac:spMkLst>
            <pc:docMk/>
            <pc:sldMk cId="357671172" sldId="357"/>
            <ac:spMk id="4" creationId="{C427B5BC-E2AB-4596-857C-DA06F86C68EB}"/>
          </ac:spMkLst>
        </pc:spChg>
        <pc:spChg chg="add mod">
          <ac:chgData name="Tegischer Lukas" userId="f78daebb-0565-485c-bd0e-1cd035e796ff" providerId="ADAL" clId="{1678BBAB-3DFA-4C7E-A690-B2E2F59EBF66}" dt="2022-04-10T16:34:31.664" v="533" actId="1076"/>
          <ac:spMkLst>
            <pc:docMk/>
            <pc:sldMk cId="357671172" sldId="357"/>
            <ac:spMk id="8" creationId="{B6B776BD-78A8-4016-BC86-127FB35A6299}"/>
          </ac:spMkLst>
        </pc:spChg>
        <pc:spChg chg="del">
          <ac:chgData name="Tegischer Lukas" userId="f78daebb-0565-485c-bd0e-1cd035e796ff" providerId="ADAL" clId="{1678BBAB-3DFA-4C7E-A690-B2E2F59EBF66}" dt="2022-04-10T16:33:43.478" v="498" actId="478"/>
          <ac:spMkLst>
            <pc:docMk/>
            <pc:sldMk cId="357671172" sldId="357"/>
            <ac:spMk id="9" creationId="{82D8CAD4-6125-4D00-8D15-0A3D75D88CEE}"/>
          </ac:spMkLst>
        </pc:spChg>
        <pc:spChg chg="del">
          <ac:chgData name="Tegischer Lukas" userId="f78daebb-0565-485c-bd0e-1cd035e796ff" providerId="ADAL" clId="{1678BBAB-3DFA-4C7E-A690-B2E2F59EBF66}" dt="2022-04-10T16:33:42.658" v="497" actId="478"/>
          <ac:spMkLst>
            <pc:docMk/>
            <pc:sldMk cId="357671172" sldId="357"/>
            <ac:spMk id="10" creationId="{CD943182-2F99-4B4A-9807-580545D02B1A}"/>
          </ac:spMkLst>
        </pc:spChg>
        <pc:picChg chg="del">
          <ac:chgData name="Tegischer Lukas" userId="f78daebb-0565-485c-bd0e-1cd035e796ff" providerId="ADAL" clId="{1678BBAB-3DFA-4C7E-A690-B2E2F59EBF66}" dt="2022-04-10T16:33:43.868" v="499" actId="478"/>
          <ac:picMkLst>
            <pc:docMk/>
            <pc:sldMk cId="357671172" sldId="357"/>
            <ac:picMk id="7" creationId="{D0E63417-159D-483E-83CE-624C75B1136E}"/>
          </ac:picMkLst>
        </pc:picChg>
        <pc:picChg chg="add mod">
          <ac:chgData name="Tegischer Lukas" userId="f78daebb-0565-485c-bd0e-1cd035e796ff" providerId="ADAL" clId="{1678BBAB-3DFA-4C7E-A690-B2E2F59EBF66}" dt="2022-04-10T16:34:44.675" v="539" actId="1076"/>
          <ac:picMkLst>
            <pc:docMk/>
            <pc:sldMk cId="357671172" sldId="357"/>
            <ac:picMk id="11" creationId="{458AFAAF-7ED2-42B2-832D-D1BF13DC9691}"/>
          </ac:picMkLst>
        </pc:picChg>
        <pc:picChg chg="add mod">
          <ac:chgData name="Tegischer Lukas" userId="f78daebb-0565-485c-bd0e-1cd035e796ff" providerId="ADAL" clId="{1678BBAB-3DFA-4C7E-A690-B2E2F59EBF66}" dt="2022-04-10T16:34:52.154" v="542" actId="14100"/>
          <ac:picMkLst>
            <pc:docMk/>
            <pc:sldMk cId="357671172" sldId="357"/>
            <ac:picMk id="12" creationId="{D182A37C-87FE-4F20-BB6C-5E8C70B2B66D}"/>
          </ac:picMkLst>
        </pc:picChg>
      </pc:sldChg>
      <pc:sldChg chg="modSp add">
        <pc:chgData name="Tegischer Lukas" userId="f78daebb-0565-485c-bd0e-1cd035e796ff" providerId="ADAL" clId="{1678BBAB-3DFA-4C7E-A690-B2E2F59EBF66}" dt="2022-04-10T16:36:18.191" v="616" actId="20577"/>
        <pc:sldMkLst>
          <pc:docMk/>
          <pc:sldMk cId="819407377" sldId="358"/>
        </pc:sldMkLst>
        <pc:spChg chg="mod">
          <ac:chgData name="Tegischer Lukas" userId="f78daebb-0565-485c-bd0e-1cd035e796ff" providerId="ADAL" clId="{1678BBAB-3DFA-4C7E-A690-B2E2F59EBF66}" dt="2022-04-10T16:36:18.191" v="616" actId="20577"/>
          <ac:spMkLst>
            <pc:docMk/>
            <pc:sldMk cId="819407377" sldId="358"/>
            <ac:spMk id="4" creationId="{C427B5BC-E2AB-4596-857C-DA06F86C68EB}"/>
          </ac:spMkLst>
        </pc:spChg>
      </pc:sldChg>
      <pc:sldChg chg="addSp delSp modSp add mod delAnim">
        <pc:chgData name="Tegischer Lukas" userId="f78daebb-0565-485c-bd0e-1cd035e796ff" providerId="ADAL" clId="{1678BBAB-3DFA-4C7E-A690-B2E2F59EBF66}" dt="2022-04-10T16:35:46.835" v="568" actId="1076"/>
        <pc:sldMkLst>
          <pc:docMk/>
          <pc:sldMk cId="330337602" sldId="359"/>
        </pc:sldMkLst>
        <pc:spChg chg="del">
          <ac:chgData name="Tegischer Lukas" userId="f78daebb-0565-485c-bd0e-1cd035e796ff" providerId="ADAL" clId="{1678BBAB-3DFA-4C7E-A690-B2E2F59EBF66}" dt="2022-04-10T16:35:14.520" v="552" actId="478"/>
          <ac:spMkLst>
            <pc:docMk/>
            <pc:sldMk cId="330337602" sldId="359"/>
            <ac:spMk id="4" creationId="{C427B5BC-E2AB-4596-857C-DA06F86C68EB}"/>
          </ac:spMkLst>
        </pc:spChg>
        <pc:spChg chg="del">
          <ac:chgData name="Tegischer Lukas" userId="f78daebb-0565-485c-bd0e-1cd035e796ff" providerId="ADAL" clId="{1678BBAB-3DFA-4C7E-A690-B2E2F59EBF66}" dt="2022-04-10T16:35:10.353" v="549" actId="478"/>
          <ac:spMkLst>
            <pc:docMk/>
            <pc:sldMk cId="330337602" sldId="359"/>
            <ac:spMk id="8" creationId="{B6B776BD-78A8-4016-BC86-127FB35A6299}"/>
          </ac:spMkLst>
        </pc:spChg>
        <pc:spChg chg="add mod">
          <ac:chgData name="Tegischer Lukas" userId="f78daebb-0565-485c-bd0e-1cd035e796ff" providerId="ADAL" clId="{1678BBAB-3DFA-4C7E-A690-B2E2F59EBF66}" dt="2022-04-10T16:35:30.342" v="562" actId="20577"/>
          <ac:spMkLst>
            <pc:docMk/>
            <pc:sldMk cId="330337602" sldId="359"/>
            <ac:spMk id="9" creationId="{E6ED9D76-0DFB-4334-A078-CB5ECF7A2240}"/>
          </ac:spMkLst>
        </pc:spChg>
        <pc:spChg chg="add mod">
          <ac:chgData name="Tegischer Lukas" userId="f78daebb-0565-485c-bd0e-1cd035e796ff" providerId="ADAL" clId="{1678BBAB-3DFA-4C7E-A690-B2E2F59EBF66}" dt="2022-04-10T16:35:46.835" v="568" actId="1076"/>
          <ac:spMkLst>
            <pc:docMk/>
            <pc:sldMk cId="330337602" sldId="359"/>
            <ac:spMk id="10" creationId="{E7642AD5-DCAD-4A4D-9BC1-9DB10B9E62AD}"/>
          </ac:spMkLst>
        </pc:spChg>
        <pc:picChg chg="del">
          <ac:chgData name="Tegischer Lukas" userId="f78daebb-0565-485c-bd0e-1cd035e796ff" providerId="ADAL" clId="{1678BBAB-3DFA-4C7E-A690-B2E2F59EBF66}" dt="2022-04-10T16:35:09.504" v="547" actId="478"/>
          <ac:picMkLst>
            <pc:docMk/>
            <pc:sldMk cId="330337602" sldId="359"/>
            <ac:picMk id="11" creationId="{458AFAAF-7ED2-42B2-832D-D1BF13DC9691}"/>
          </ac:picMkLst>
        </pc:picChg>
        <pc:picChg chg="del">
          <ac:chgData name="Tegischer Lukas" userId="f78daebb-0565-485c-bd0e-1cd035e796ff" providerId="ADAL" clId="{1678BBAB-3DFA-4C7E-A690-B2E2F59EBF66}" dt="2022-04-10T16:35:09.807" v="548" actId="478"/>
          <ac:picMkLst>
            <pc:docMk/>
            <pc:sldMk cId="330337602" sldId="359"/>
            <ac:picMk id="12" creationId="{D182A37C-87FE-4F20-BB6C-5E8C70B2B66D}"/>
          </ac:picMkLst>
        </pc:picChg>
      </pc:sldChg>
      <pc:sldChg chg="addSp delSp modSp add mod">
        <pc:chgData name="Tegischer Lukas" userId="f78daebb-0565-485c-bd0e-1cd035e796ff" providerId="ADAL" clId="{1678BBAB-3DFA-4C7E-A690-B2E2F59EBF66}" dt="2022-04-10T16:42:35.758" v="779" actId="1076"/>
        <pc:sldMkLst>
          <pc:docMk/>
          <pc:sldMk cId="2258642459" sldId="360"/>
        </pc:sldMkLst>
        <pc:spChg chg="add mod">
          <ac:chgData name="Tegischer Lukas" userId="f78daebb-0565-485c-bd0e-1cd035e796ff" providerId="ADAL" clId="{1678BBAB-3DFA-4C7E-A690-B2E2F59EBF66}" dt="2022-04-10T16:41:41.192" v="767" actId="20577"/>
          <ac:spMkLst>
            <pc:docMk/>
            <pc:sldMk cId="2258642459" sldId="360"/>
            <ac:spMk id="6" creationId="{88ADCCB5-5FAE-4F7E-9C22-F714A9D8CF59}"/>
          </ac:spMkLst>
        </pc:spChg>
        <pc:spChg chg="add del mod">
          <ac:chgData name="Tegischer Lukas" userId="f78daebb-0565-485c-bd0e-1cd035e796ff" providerId="ADAL" clId="{1678BBAB-3DFA-4C7E-A690-B2E2F59EBF66}" dt="2022-04-10T16:42:24.376" v="776" actId="478"/>
          <ac:spMkLst>
            <pc:docMk/>
            <pc:sldMk cId="2258642459" sldId="360"/>
            <ac:spMk id="8" creationId="{01B379FA-9302-4422-8A8D-B089F98DED6B}"/>
          </ac:spMkLst>
        </pc:spChg>
        <pc:spChg chg="del">
          <ac:chgData name="Tegischer Lukas" userId="f78daebb-0565-485c-bd0e-1cd035e796ff" providerId="ADAL" clId="{1678BBAB-3DFA-4C7E-A690-B2E2F59EBF66}" dt="2022-04-10T16:41:21.514" v="760" actId="478"/>
          <ac:spMkLst>
            <pc:docMk/>
            <pc:sldMk cId="2258642459" sldId="360"/>
            <ac:spMk id="9" creationId="{E6ED9D76-0DFB-4334-A078-CB5ECF7A2240}"/>
          </ac:spMkLst>
        </pc:spChg>
        <pc:spChg chg="del">
          <ac:chgData name="Tegischer Lukas" userId="f78daebb-0565-485c-bd0e-1cd035e796ff" providerId="ADAL" clId="{1678BBAB-3DFA-4C7E-A690-B2E2F59EBF66}" dt="2022-04-10T16:41:21.889" v="761" actId="478"/>
          <ac:spMkLst>
            <pc:docMk/>
            <pc:sldMk cId="2258642459" sldId="360"/>
            <ac:spMk id="10" creationId="{E7642AD5-DCAD-4A4D-9BC1-9DB10B9E62AD}"/>
          </ac:spMkLst>
        </pc:spChg>
        <pc:spChg chg="add mod">
          <ac:chgData name="Tegischer Lukas" userId="f78daebb-0565-485c-bd0e-1cd035e796ff" providerId="ADAL" clId="{1678BBAB-3DFA-4C7E-A690-B2E2F59EBF66}" dt="2022-04-10T16:42:35.758" v="779" actId="1076"/>
          <ac:spMkLst>
            <pc:docMk/>
            <pc:sldMk cId="2258642459" sldId="360"/>
            <ac:spMk id="11" creationId="{23E255D8-CCD5-4153-BDC2-567BA277C781}"/>
          </ac:spMkLst>
        </pc:spChg>
      </pc:sldChg>
      <pc:sldChg chg="addSp delSp modSp add mod ord delAnim modAnim">
        <pc:chgData name="Tegischer Lukas" userId="f78daebb-0565-485c-bd0e-1cd035e796ff" providerId="ADAL" clId="{1678BBAB-3DFA-4C7E-A690-B2E2F59EBF66}" dt="2022-04-10T16:38:12.366" v="655" actId="478"/>
        <pc:sldMkLst>
          <pc:docMk/>
          <pc:sldMk cId="2290432259" sldId="361"/>
        </pc:sldMkLst>
        <pc:spChg chg="mod">
          <ac:chgData name="Tegischer Lukas" userId="f78daebb-0565-485c-bd0e-1cd035e796ff" providerId="ADAL" clId="{1678BBAB-3DFA-4C7E-A690-B2E2F59EBF66}" dt="2022-04-10T16:36:13.972" v="613" actId="20577"/>
          <ac:spMkLst>
            <pc:docMk/>
            <pc:sldMk cId="2290432259" sldId="361"/>
            <ac:spMk id="4" creationId="{C427B5BC-E2AB-4596-857C-DA06F86C68EB}"/>
          </ac:spMkLst>
        </pc:spChg>
        <pc:spChg chg="del">
          <ac:chgData name="Tegischer Lukas" userId="f78daebb-0565-485c-bd0e-1cd035e796ff" providerId="ADAL" clId="{1678BBAB-3DFA-4C7E-A690-B2E2F59EBF66}" dt="2022-04-10T16:36:46.067" v="623" actId="478"/>
          <ac:spMkLst>
            <pc:docMk/>
            <pc:sldMk cId="2290432259" sldId="361"/>
            <ac:spMk id="8" creationId="{B6B776BD-78A8-4016-BC86-127FB35A6299}"/>
          </ac:spMkLst>
        </pc:spChg>
        <pc:spChg chg="add mod">
          <ac:chgData name="Tegischer Lukas" userId="f78daebb-0565-485c-bd0e-1cd035e796ff" providerId="ADAL" clId="{1678BBAB-3DFA-4C7E-A690-B2E2F59EBF66}" dt="2022-04-10T16:38:05.102" v="652" actId="6549"/>
          <ac:spMkLst>
            <pc:docMk/>
            <pc:sldMk cId="2290432259" sldId="361"/>
            <ac:spMk id="9" creationId="{4A58E474-7809-4F7E-B8D9-8B63DBB48E71}"/>
          </ac:spMkLst>
        </pc:spChg>
        <pc:spChg chg="add mod">
          <ac:chgData name="Tegischer Lukas" userId="f78daebb-0565-485c-bd0e-1cd035e796ff" providerId="ADAL" clId="{1678BBAB-3DFA-4C7E-A690-B2E2F59EBF66}" dt="2022-04-10T16:37:55.108" v="649" actId="1076"/>
          <ac:spMkLst>
            <pc:docMk/>
            <pc:sldMk cId="2290432259" sldId="361"/>
            <ac:spMk id="10" creationId="{3736659E-4645-42B0-B4DA-84AC7963AAB3}"/>
          </ac:spMkLst>
        </pc:spChg>
        <pc:spChg chg="add del mod">
          <ac:chgData name="Tegischer Lukas" userId="f78daebb-0565-485c-bd0e-1cd035e796ff" providerId="ADAL" clId="{1678BBAB-3DFA-4C7E-A690-B2E2F59EBF66}" dt="2022-04-10T16:38:12.366" v="655" actId="478"/>
          <ac:spMkLst>
            <pc:docMk/>
            <pc:sldMk cId="2290432259" sldId="361"/>
            <ac:spMk id="13" creationId="{6737E52D-A3A4-4AF6-8503-51376904ABAA}"/>
          </ac:spMkLst>
        </pc:spChg>
        <pc:picChg chg="del">
          <ac:chgData name="Tegischer Lukas" userId="f78daebb-0565-485c-bd0e-1cd035e796ff" providerId="ADAL" clId="{1678BBAB-3DFA-4C7E-A690-B2E2F59EBF66}" dt="2022-04-10T16:36:46.473" v="624" actId="478"/>
          <ac:picMkLst>
            <pc:docMk/>
            <pc:sldMk cId="2290432259" sldId="361"/>
            <ac:picMk id="11" creationId="{458AFAAF-7ED2-42B2-832D-D1BF13DC9691}"/>
          </ac:picMkLst>
        </pc:picChg>
        <pc:picChg chg="del">
          <ac:chgData name="Tegischer Lukas" userId="f78daebb-0565-485c-bd0e-1cd035e796ff" providerId="ADAL" clId="{1678BBAB-3DFA-4C7E-A690-B2E2F59EBF66}" dt="2022-04-10T16:36:46.739" v="625" actId="478"/>
          <ac:picMkLst>
            <pc:docMk/>
            <pc:sldMk cId="2290432259" sldId="361"/>
            <ac:picMk id="12" creationId="{D182A37C-87FE-4F20-BB6C-5E8C70B2B66D}"/>
          </ac:picMkLst>
        </pc:picChg>
      </pc:sldChg>
      <pc:sldChg chg="addSp modSp add mod modAnim">
        <pc:chgData name="Tegischer Lukas" userId="f78daebb-0565-485c-bd0e-1cd035e796ff" providerId="ADAL" clId="{1678BBAB-3DFA-4C7E-A690-B2E2F59EBF66}" dt="2022-04-10T16:39:29.787" v="696"/>
        <pc:sldMkLst>
          <pc:docMk/>
          <pc:sldMk cId="3616146878" sldId="362"/>
        </pc:sldMkLst>
        <pc:spChg chg="mod">
          <ac:chgData name="Tegischer Lukas" userId="f78daebb-0565-485c-bd0e-1cd035e796ff" providerId="ADAL" clId="{1678BBAB-3DFA-4C7E-A690-B2E2F59EBF66}" dt="2022-04-10T16:39:29.787" v="696"/>
          <ac:spMkLst>
            <pc:docMk/>
            <pc:sldMk cId="3616146878" sldId="362"/>
            <ac:spMk id="4" creationId="{C427B5BC-E2AB-4596-857C-DA06F86C68EB}"/>
          </ac:spMkLst>
        </pc:spChg>
        <pc:spChg chg="add mod">
          <ac:chgData name="Tegischer Lukas" userId="f78daebb-0565-485c-bd0e-1cd035e796ff" providerId="ADAL" clId="{1678BBAB-3DFA-4C7E-A690-B2E2F59EBF66}" dt="2022-04-10T16:38:31.234" v="661" actId="1076"/>
          <ac:spMkLst>
            <pc:docMk/>
            <pc:sldMk cId="3616146878" sldId="362"/>
            <ac:spMk id="7" creationId="{EB170105-6B6F-44E1-B658-17107E7CB8FE}"/>
          </ac:spMkLst>
        </pc:spChg>
        <pc:spChg chg="mod">
          <ac:chgData name="Tegischer Lukas" userId="f78daebb-0565-485c-bd0e-1cd035e796ff" providerId="ADAL" clId="{1678BBAB-3DFA-4C7E-A690-B2E2F59EBF66}" dt="2022-04-10T16:38:16.828" v="657" actId="6549"/>
          <ac:spMkLst>
            <pc:docMk/>
            <pc:sldMk cId="3616146878" sldId="362"/>
            <ac:spMk id="9" creationId="{4A58E474-7809-4F7E-B8D9-8B63DBB48E71}"/>
          </ac:spMkLst>
        </pc:spChg>
        <pc:spChg chg="add mod">
          <ac:chgData name="Tegischer Lukas" userId="f78daebb-0565-485c-bd0e-1cd035e796ff" providerId="ADAL" clId="{1678BBAB-3DFA-4C7E-A690-B2E2F59EBF66}" dt="2022-04-10T16:38:47.696" v="670" actId="1076"/>
          <ac:spMkLst>
            <pc:docMk/>
            <pc:sldMk cId="3616146878" sldId="362"/>
            <ac:spMk id="11" creationId="{4DDCFCB7-D53F-4F20-B0BC-1F9E84751AE8}"/>
          </ac:spMkLst>
        </pc:spChg>
        <pc:picChg chg="add mod">
          <ac:chgData name="Tegischer Lukas" userId="f78daebb-0565-485c-bd0e-1cd035e796ff" providerId="ADAL" clId="{1678BBAB-3DFA-4C7E-A690-B2E2F59EBF66}" dt="2022-04-10T16:38:37.026" v="665" actId="1076"/>
          <ac:picMkLst>
            <pc:docMk/>
            <pc:sldMk cId="3616146878" sldId="362"/>
            <ac:picMk id="8" creationId="{614724CD-AC5C-4CC7-8DD4-6D5CA17812A3}"/>
          </ac:picMkLst>
        </pc:picChg>
      </pc:sldChg>
      <pc:sldChg chg="addSp delSp modSp add mod modAnim">
        <pc:chgData name="Tegischer Lukas" userId="f78daebb-0565-485c-bd0e-1cd035e796ff" providerId="ADAL" clId="{1678BBAB-3DFA-4C7E-A690-B2E2F59EBF66}" dt="2022-04-10T16:41:04.148" v="759"/>
        <pc:sldMkLst>
          <pc:docMk/>
          <pc:sldMk cId="1872041154" sldId="363"/>
        </pc:sldMkLst>
        <pc:spChg chg="mod">
          <ac:chgData name="Tegischer Lukas" userId="f78daebb-0565-485c-bd0e-1cd035e796ff" providerId="ADAL" clId="{1678BBAB-3DFA-4C7E-A690-B2E2F59EBF66}" dt="2022-04-10T16:39:19.712" v="690"/>
          <ac:spMkLst>
            <pc:docMk/>
            <pc:sldMk cId="1872041154" sldId="363"/>
            <ac:spMk id="4" creationId="{C427B5BC-E2AB-4596-857C-DA06F86C68EB}"/>
          </ac:spMkLst>
        </pc:spChg>
        <pc:spChg chg="add del">
          <ac:chgData name="Tegischer Lukas" userId="f78daebb-0565-485c-bd0e-1cd035e796ff" providerId="ADAL" clId="{1678BBAB-3DFA-4C7E-A690-B2E2F59EBF66}" dt="2022-04-10T16:39:38.840" v="700" actId="478"/>
          <ac:spMkLst>
            <pc:docMk/>
            <pc:sldMk cId="1872041154" sldId="363"/>
            <ac:spMk id="7" creationId="{EB170105-6B6F-44E1-B658-17107E7CB8FE}"/>
          </ac:spMkLst>
        </pc:spChg>
        <pc:spChg chg="del">
          <ac:chgData name="Tegischer Lukas" userId="f78daebb-0565-485c-bd0e-1cd035e796ff" providerId="ADAL" clId="{1678BBAB-3DFA-4C7E-A690-B2E2F59EBF66}" dt="2022-04-10T16:39:36.869" v="698" actId="478"/>
          <ac:spMkLst>
            <pc:docMk/>
            <pc:sldMk cId="1872041154" sldId="363"/>
            <ac:spMk id="9" creationId="{4A58E474-7809-4F7E-B8D9-8B63DBB48E71}"/>
          </ac:spMkLst>
        </pc:spChg>
        <pc:spChg chg="del">
          <ac:chgData name="Tegischer Lukas" userId="f78daebb-0565-485c-bd0e-1cd035e796ff" providerId="ADAL" clId="{1678BBAB-3DFA-4C7E-A690-B2E2F59EBF66}" dt="2022-04-10T16:39:34.467" v="697" actId="478"/>
          <ac:spMkLst>
            <pc:docMk/>
            <pc:sldMk cId="1872041154" sldId="363"/>
            <ac:spMk id="10" creationId="{3736659E-4645-42B0-B4DA-84AC7963AAB3}"/>
          </ac:spMkLst>
        </pc:spChg>
        <pc:spChg chg="del">
          <ac:chgData name="Tegischer Lukas" userId="f78daebb-0565-485c-bd0e-1cd035e796ff" providerId="ADAL" clId="{1678BBAB-3DFA-4C7E-A690-B2E2F59EBF66}" dt="2022-04-10T16:39:40.117" v="702" actId="478"/>
          <ac:spMkLst>
            <pc:docMk/>
            <pc:sldMk cId="1872041154" sldId="363"/>
            <ac:spMk id="11" creationId="{4DDCFCB7-D53F-4F20-B0BC-1F9E84751AE8}"/>
          </ac:spMkLst>
        </pc:spChg>
        <pc:spChg chg="add mod">
          <ac:chgData name="Tegischer Lukas" userId="f78daebb-0565-485c-bd0e-1cd035e796ff" providerId="ADAL" clId="{1678BBAB-3DFA-4C7E-A690-B2E2F59EBF66}" dt="2022-04-10T16:40:54.107" v="756" actId="1076"/>
          <ac:spMkLst>
            <pc:docMk/>
            <pc:sldMk cId="1872041154" sldId="363"/>
            <ac:spMk id="12" creationId="{BB720A24-6D2E-44E5-AF85-29F91F69C61C}"/>
          </ac:spMkLst>
        </pc:spChg>
        <pc:spChg chg="add mod">
          <ac:chgData name="Tegischer Lukas" userId="f78daebb-0565-485c-bd0e-1cd035e796ff" providerId="ADAL" clId="{1678BBAB-3DFA-4C7E-A690-B2E2F59EBF66}" dt="2022-04-10T16:40:57.748" v="757" actId="1076"/>
          <ac:spMkLst>
            <pc:docMk/>
            <pc:sldMk cId="1872041154" sldId="363"/>
            <ac:spMk id="15" creationId="{7AD217C9-FF5A-4E3C-861B-4D857CBB7B96}"/>
          </ac:spMkLst>
        </pc:spChg>
        <pc:picChg chg="del">
          <ac:chgData name="Tegischer Lukas" userId="f78daebb-0565-485c-bd0e-1cd035e796ff" providerId="ADAL" clId="{1678BBAB-3DFA-4C7E-A690-B2E2F59EBF66}" dt="2022-04-10T16:39:39.674" v="701" actId="478"/>
          <ac:picMkLst>
            <pc:docMk/>
            <pc:sldMk cId="1872041154" sldId="363"/>
            <ac:picMk id="8" creationId="{614724CD-AC5C-4CC7-8DD4-6D5CA17812A3}"/>
          </ac:picMkLst>
        </pc:picChg>
        <pc:picChg chg="add mod">
          <ac:chgData name="Tegischer Lukas" userId="f78daebb-0565-485c-bd0e-1cd035e796ff" providerId="ADAL" clId="{1678BBAB-3DFA-4C7E-A690-B2E2F59EBF66}" dt="2022-04-10T16:40:41.368" v="748" actId="1076"/>
          <ac:picMkLst>
            <pc:docMk/>
            <pc:sldMk cId="1872041154" sldId="363"/>
            <ac:picMk id="13" creationId="{CB33BB82-5F5C-46AB-9DD8-CBB8C936EF9D}"/>
          </ac:picMkLst>
        </pc:picChg>
      </pc:sldChg>
      <pc:sldChg chg="add del">
        <pc:chgData name="Tegischer Lukas" userId="f78daebb-0565-485c-bd0e-1cd035e796ff" providerId="ADAL" clId="{1678BBAB-3DFA-4C7E-A690-B2E2F59EBF66}" dt="2022-04-10T16:38:20.541" v="659"/>
        <pc:sldMkLst>
          <pc:docMk/>
          <pc:sldMk cId="3778259167" sldId="363"/>
        </pc:sldMkLst>
      </pc:sldChg>
      <pc:sldChg chg="addSp delSp modSp add mod ord delAnim modAnim">
        <pc:chgData name="Tegischer Lukas" userId="f78daebb-0565-485c-bd0e-1cd035e796ff" providerId="ADAL" clId="{1678BBAB-3DFA-4C7E-A690-B2E2F59EBF66}" dt="2022-04-10T16:44:53.879" v="859"/>
        <pc:sldMkLst>
          <pc:docMk/>
          <pc:sldMk cId="901146677" sldId="364"/>
        </pc:sldMkLst>
        <pc:spChg chg="mod">
          <ac:chgData name="Tegischer Lukas" userId="f78daebb-0565-485c-bd0e-1cd035e796ff" providerId="ADAL" clId="{1678BBAB-3DFA-4C7E-A690-B2E2F59EBF66}" dt="2022-04-10T16:42:56.390" v="806" actId="20577"/>
          <ac:spMkLst>
            <pc:docMk/>
            <pc:sldMk cId="901146677" sldId="364"/>
            <ac:spMk id="4" creationId="{C427B5BC-E2AB-4596-857C-DA06F86C68EB}"/>
          </ac:spMkLst>
        </pc:spChg>
        <pc:spChg chg="del mod">
          <ac:chgData name="Tegischer Lukas" userId="f78daebb-0565-485c-bd0e-1cd035e796ff" providerId="ADAL" clId="{1678BBAB-3DFA-4C7E-A690-B2E2F59EBF66}" dt="2022-04-10T16:43:00.010" v="809" actId="478"/>
          <ac:spMkLst>
            <pc:docMk/>
            <pc:sldMk cId="901146677" sldId="364"/>
            <ac:spMk id="7" creationId="{EB170105-6B6F-44E1-B658-17107E7CB8FE}"/>
          </ac:spMkLst>
        </pc:spChg>
        <pc:spChg chg="add mod">
          <ac:chgData name="Tegischer Lukas" userId="f78daebb-0565-485c-bd0e-1cd035e796ff" providerId="ADAL" clId="{1678BBAB-3DFA-4C7E-A690-B2E2F59EBF66}" dt="2022-04-10T16:43:37.295" v="826" actId="1076"/>
          <ac:spMkLst>
            <pc:docMk/>
            <pc:sldMk cId="901146677" sldId="364"/>
            <ac:spMk id="9" creationId="{FD0EEC13-E1C9-4499-8CED-D9B6409C2681}"/>
          </ac:spMkLst>
        </pc:spChg>
        <pc:spChg chg="add mod">
          <ac:chgData name="Tegischer Lukas" userId="f78daebb-0565-485c-bd0e-1cd035e796ff" providerId="ADAL" clId="{1678BBAB-3DFA-4C7E-A690-B2E2F59EBF66}" dt="2022-04-10T16:44:28.278" v="847" actId="1076"/>
          <ac:spMkLst>
            <pc:docMk/>
            <pc:sldMk cId="901146677" sldId="364"/>
            <ac:spMk id="11" creationId="{77E8B16B-57FA-4C8D-AD35-5CB2C4F4804E}"/>
          </ac:spMkLst>
        </pc:spChg>
        <pc:spChg chg="del">
          <ac:chgData name="Tegischer Lukas" userId="f78daebb-0565-485c-bd0e-1cd035e796ff" providerId="ADAL" clId="{1678BBAB-3DFA-4C7E-A690-B2E2F59EBF66}" dt="2022-04-10T16:42:59.057" v="807" actId="478"/>
          <ac:spMkLst>
            <pc:docMk/>
            <pc:sldMk cId="901146677" sldId="364"/>
            <ac:spMk id="12" creationId="{BB720A24-6D2E-44E5-AF85-29F91F69C61C}"/>
          </ac:spMkLst>
        </pc:spChg>
        <pc:spChg chg="del">
          <ac:chgData name="Tegischer Lukas" userId="f78daebb-0565-485c-bd0e-1cd035e796ff" providerId="ADAL" clId="{1678BBAB-3DFA-4C7E-A690-B2E2F59EBF66}" dt="2022-04-10T16:43:01.130" v="811" actId="478"/>
          <ac:spMkLst>
            <pc:docMk/>
            <pc:sldMk cId="901146677" sldId="364"/>
            <ac:spMk id="15" creationId="{7AD217C9-FF5A-4E3C-861B-4D857CBB7B96}"/>
          </ac:spMkLst>
        </pc:spChg>
        <pc:spChg chg="add mod">
          <ac:chgData name="Tegischer Lukas" userId="f78daebb-0565-485c-bd0e-1cd035e796ff" providerId="ADAL" clId="{1678BBAB-3DFA-4C7E-A690-B2E2F59EBF66}" dt="2022-04-10T16:44:26.946" v="846" actId="1076"/>
          <ac:spMkLst>
            <pc:docMk/>
            <pc:sldMk cId="901146677" sldId="364"/>
            <ac:spMk id="16" creationId="{E5DD3C88-8147-453A-85D3-4A3E7179E14B}"/>
          </ac:spMkLst>
        </pc:spChg>
        <pc:spChg chg="add mod">
          <ac:chgData name="Tegischer Lukas" userId="f78daebb-0565-485c-bd0e-1cd035e796ff" providerId="ADAL" clId="{1678BBAB-3DFA-4C7E-A690-B2E2F59EBF66}" dt="2022-04-10T16:44:25.126" v="845" actId="1076"/>
          <ac:spMkLst>
            <pc:docMk/>
            <pc:sldMk cId="901146677" sldId="364"/>
            <ac:spMk id="17" creationId="{A2724A6E-6418-4756-9B0C-74F914F77CD1}"/>
          </ac:spMkLst>
        </pc:spChg>
        <pc:spChg chg="add mod">
          <ac:chgData name="Tegischer Lukas" userId="f78daebb-0565-485c-bd0e-1cd035e796ff" providerId="ADAL" clId="{1678BBAB-3DFA-4C7E-A690-B2E2F59EBF66}" dt="2022-04-10T16:44:48.222" v="858" actId="1076"/>
          <ac:spMkLst>
            <pc:docMk/>
            <pc:sldMk cId="901146677" sldId="364"/>
            <ac:spMk id="19" creationId="{65A0447B-4EE9-4ACD-9075-7F63E768D9C8}"/>
          </ac:spMkLst>
        </pc:spChg>
        <pc:picChg chg="del">
          <ac:chgData name="Tegischer Lukas" userId="f78daebb-0565-485c-bd0e-1cd035e796ff" providerId="ADAL" clId="{1678BBAB-3DFA-4C7E-A690-B2E2F59EBF66}" dt="2022-04-10T16:43:00.416" v="810" actId="478"/>
          <ac:picMkLst>
            <pc:docMk/>
            <pc:sldMk cId="901146677" sldId="364"/>
            <ac:picMk id="13" creationId="{CB33BB82-5F5C-46AB-9DD8-CBB8C936EF9D}"/>
          </ac:picMkLst>
        </pc:picChg>
        <pc:picChg chg="add mod">
          <ac:chgData name="Tegischer Lukas" userId="f78daebb-0565-485c-bd0e-1cd035e796ff" providerId="ADAL" clId="{1678BBAB-3DFA-4C7E-A690-B2E2F59EBF66}" dt="2022-04-10T16:44:36.755" v="852" actId="1076"/>
          <ac:picMkLst>
            <pc:docMk/>
            <pc:sldMk cId="901146677" sldId="364"/>
            <ac:picMk id="18" creationId="{42B97624-6F8F-49FC-9113-113E4559B4F5}"/>
          </ac:picMkLst>
        </pc:picChg>
      </pc:sldChg>
      <pc:sldChg chg="addSp delSp modSp add mod ord">
        <pc:chgData name="Tegischer Lukas" userId="f78daebb-0565-485c-bd0e-1cd035e796ff" providerId="ADAL" clId="{1678BBAB-3DFA-4C7E-A690-B2E2F59EBF66}" dt="2022-04-10T16:45:25.996" v="871" actId="20577"/>
        <pc:sldMkLst>
          <pc:docMk/>
          <pc:sldMk cId="980546885" sldId="365"/>
        </pc:sldMkLst>
        <pc:spChg chg="del">
          <ac:chgData name="Tegischer Lukas" userId="f78daebb-0565-485c-bd0e-1cd035e796ff" providerId="ADAL" clId="{1678BBAB-3DFA-4C7E-A690-B2E2F59EBF66}" dt="2022-04-10T16:45:11.519" v="864" actId="478"/>
          <ac:spMkLst>
            <pc:docMk/>
            <pc:sldMk cId="980546885" sldId="365"/>
            <ac:spMk id="6" creationId="{88ADCCB5-5FAE-4F7E-9C22-F714A9D8CF59}"/>
          </ac:spMkLst>
        </pc:spChg>
        <pc:spChg chg="add mod">
          <ac:chgData name="Tegischer Lukas" userId="f78daebb-0565-485c-bd0e-1cd035e796ff" providerId="ADAL" clId="{1678BBAB-3DFA-4C7E-A690-B2E2F59EBF66}" dt="2022-04-10T16:45:25.996" v="871" actId="20577"/>
          <ac:spMkLst>
            <pc:docMk/>
            <pc:sldMk cId="980546885" sldId="365"/>
            <ac:spMk id="7" creationId="{C5BBB556-3502-4C9D-A916-5DA223F11045}"/>
          </ac:spMkLst>
        </pc:spChg>
        <pc:spChg chg="del">
          <ac:chgData name="Tegischer Lukas" userId="f78daebb-0565-485c-bd0e-1cd035e796ff" providerId="ADAL" clId="{1678BBAB-3DFA-4C7E-A690-B2E2F59EBF66}" dt="2022-04-10T16:45:11.122" v="863" actId="478"/>
          <ac:spMkLst>
            <pc:docMk/>
            <pc:sldMk cId="980546885" sldId="365"/>
            <ac:spMk id="11" creationId="{23E255D8-CCD5-4153-BDC2-567BA277C781}"/>
          </ac:spMkLst>
        </pc:spChg>
      </pc:sldChg>
    </pc:docChg>
  </pc:docChgLst>
  <pc:docChgLst>
    <pc:chgData name="Tegischer Lukas" userId="f78daebb-0565-485c-bd0e-1cd035e796ff" providerId="ADAL" clId="{5A4F2A20-8BEF-48A4-864C-5BF422163AAC}"/>
    <pc:docChg chg="custSel delSld modSld">
      <pc:chgData name="Tegischer Lukas" userId="f78daebb-0565-485c-bd0e-1cd035e796ff" providerId="ADAL" clId="{5A4F2A20-8BEF-48A4-864C-5BF422163AAC}" dt="2022-11-04T11:32:43.526" v="5" actId="47"/>
      <pc:docMkLst>
        <pc:docMk/>
      </pc:docMkLst>
      <pc:sldChg chg="delSp mod delAnim">
        <pc:chgData name="Tegischer Lukas" userId="f78daebb-0565-485c-bd0e-1cd035e796ff" providerId="ADAL" clId="{5A4F2A20-8BEF-48A4-864C-5BF422163AAC}" dt="2022-11-04T11:32:33.171" v="1" actId="478"/>
        <pc:sldMkLst>
          <pc:docMk/>
          <pc:sldMk cId="336392357" sldId="256"/>
        </pc:sldMkLst>
        <pc:spChg chg="del">
          <ac:chgData name="Tegischer Lukas" userId="f78daebb-0565-485c-bd0e-1cd035e796ff" providerId="ADAL" clId="{5A4F2A20-8BEF-48A4-864C-5BF422163AAC}" dt="2022-11-04T11:32:33.171" v="1" actId="478"/>
          <ac:spMkLst>
            <pc:docMk/>
            <pc:sldMk cId="336392357" sldId="256"/>
            <ac:spMk id="4" creationId="{05F5701B-5420-4454-B15F-8E1E586146BC}"/>
          </ac:spMkLst>
        </pc:spChg>
        <pc:picChg chg="del">
          <ac:chgData name="Tegischer Lukas" userId="f78daebb-0565-485c-bd0e-1cd035e796ff" providerId="ADAL" clId="{5A4F2A20-8BEF-48A4-864C-5BF422163AAC}" dt="2022-11-04T11:32:32.573" v="0" actId="478"/>
          <ac:picMkLst>
            <pc:docMk/>
            <pc:sldMk cId="336392357" sldId="256"/>
            <ac:picMk id="8" creationId="{FD6710D9-1CE8-4542-848B-E626712C6EBF}"/>
          </ac:picMkLst>
        </pc:picChg>
      </pc:sldChg>
      <pc:sldChg chg="del">
        <pc:chgData name="Tegischer Lukas" userId="f78daebb-0565-485c-bd0e-1cd035e796ff" providerId="ADAL" clId="{5A4F2A20-8BEF-48A4-864C-5BF422163AAC}" dt="2022-11-04T11:32:43.526" v="5" actId="47"/>
        <pc:sldMkLst>
          <pc:docMk/>
          <pc:sldMk cId="3932101437" sldId="291"/>
        </pc:sldMkLst>
      </pc:sldChg>
      <pc:sldChg chg="delSp mod">
        <pc:chgData name="Tegischer Lukas" userId="f78daebb-0565-485c-bd0e-1cd035e796ff" providerId="ADAL" clId="{5A4F2A20-8BEF-48A4-864C-5BF422163AAC}" dt="2022-11-04T11:32:37.104" v="2" actId="478"/>
        <pc:sldMkLst>
          <pc:docMk/>
          <pc:sldMk cId="2987314754" sldId="387"/>
        </pc:sldMkLst>
        <pc:picChg chg="del">
          <ac:chgData name="Tegischer Lukas" userId="f78daebb-0565-485c-bd0e-1cd035e796ff" providerId="ADAL" clId="{5A4F2A20-8BEF-48A4-864C-5BF422163AAC}" dt="2022-11-04T11:32:37.104" v="2" actId="478"/>
          <ac:picMkLst>
            <pc:docMk/>
            <pc:sldMk cId="2987314754" sldId="387"/>
            <ac:picMk id="14" creationId="{053D7308-DE5D-4085-8981-CCF5F27D1668}"/>
          </ac:picMkLst>
        </pc:picChg>
      </pc:sldChg>
      <pc:sldChg chg="delSp mod">
        <pc:chgData name="Tegischer Lukas" userId="f78daebb-0565-485c-bd0e-1cd035e796ff" providerId="ADAL" clId="{5A4F2A20-8BEF-48A4-864C-5BF422163AAC}" dt="2022-11-04T11:32:37.753" v="3" actId="478"/>
        <pc:sldMkLst>
          <pc:docMk/>
          <pc:sldMk cId="181065231" sldId="390"/>
        </pc:sldMkLst>
        <pc:picChg chg="del">
          <ac:chgData name="Tegischer Lukas" userId="f78daebb-0565-485c-bd0e-1cd035e796ff" providerId="ADAL" clId="{5A4F2A20-8BEF-48A4-864C-5BF422163AAC}" dt="2022-11-04T11:32:37.753" v="3" actId="478"/>
          <ac:picMkLst>
            <pc:docMk/>
            <pc:sldMk cId="181065231" sldId="390"/>
            <ac:picMk id="14" creationId="{053D7308-DE5D-4085-8981-CCF5F27D1668}"/>
          </ac:picMkLst>
        </pc:picChg>
      </pc:sldChg>
      <pc:sldChg chg="delSp mod">
        <pc:chgData name="Tegischer Lukas" userId="f78daebb-0565-485c-bd0e-1cd035e796ff" providerId="ADAL" clId="{5A4F2A20-8BEF-48A4-864C-5BF422163AAC}" dt="2022-11-04T11:32:40.612" v="4" actId="478"/>
        <pc:sldMkLst>
          <pc:docMk/>
          <pc:sldMk cId="2739579911" sldId="394"/>
        </pc:sldMkLst>
        <pc:picChg chg="del">
          <ac:chgData name="Tegischer Lukas" userId="f78daebb-0565-485c-bd0e-1cd035e796ff" providerId="ADAL" clId="{5A4F2A20-8BEF-48A4-864C-5BF422163AAC}" dt="2022-11-04T11:32:40.612" v="4" actId="478"/>
          <ac:picMkLst>
            <pc:docMk/>
            <pc:sldMk cId="2739579911" sldId="394"/>
            <ac:picMk id="14" creationId="{053D7308-DE5D-4085-8981-CCF5F27D1668}"/>
          </ac:picMkLst>
        </pc:picChg>
      </pc:sldChg>
    </pc:docChg>
  </pc:docChgLst>
  <pc:docChgLst>
    <pc:chgData name="Tegischer Lukas" userId="f78daebb-0565-485c-bd0e-1cd035e796ff" providerId="ADAL" clId="{A5A260EA-E85C-47D3-BAF8-C95BC37E6468}"/>
    <pc:docChg chg="undo custSel addSld delSld modSld sldOrd">
      <pc:chgData name="Tegischer Lukas" userId="f78daebb-0565-485c-bd0e-1cd035e796ff" providerId="ADAL" clId="{A5A260EA-E85C-47D3-BAF8-C95BC37E6468}" dt="2022-04-10T20:38:25.570" v="586" actId="47"/>
      <pc:docMkLst>
        <pc:docMk/>
      </pc:docMkLst>
      <pc:sldChg chg="modSp mod">
        <pc:chgData name="Tegischer Lukas" userId="f78daebb-0565-485c-bd0e-1cd035e796ff" providerId="ADAL" clId="{A5A260EA-E85C-47D3-BAF8-C95BC37E6468}" dt="2022-04-10T20:16:35.282" v="76" actId="404"/>
        <pc:sldMkLst>
          <pc:docMk/>
          <pc:sldMk cId="336392357" sldId="256"/>
        </pc:sldMkLst>
        <pc:spChg chg="mod">
          <ac:chgData name="Tegischer Lukas" userId="f78daebb-0565-485c-bd0e-1cd035e796ff" providerId="ADAL" clId="{A5A260EA-E85C-47D3-BAF8-C95BC37E6468}" dt="2022-04-10T20:16:35.282" v="76" actId="404"/>
          <ac:spMkLst>
            <pc:docMk/>
            <pc:sldMk cId="336392357" sldId="256"/>
            <ac:spMk id="2" creationId="{00000000-0000-0000-0000-000000000000}"/>
          </ac:spMkLst>
        </pc:spChg>
      </pc:sldChg>
      <pc:sldChg chg="addSp delSp modSp mod delAnim modAnim">
        <pc:chgData name="Tegischer Lukas" userId="f78daebb-0565-485c-bd0e-1cd035e796ff" providerId="ADAL" clId="{A5A260EA-E85C-47D3-BAF8-C95BC37E6468}" dt="2022-04-10T20:32:05.304" v="490" actId="20577"/>
        <pc:sldMkLst>
          <pc:docMk/>
          <pc:sldMk cId="2738696002" sldId="324"/>
        </pc:sldMkLst>
        <pc:spChg chg="mod">
          <ac:chgData name="Tegischer Lukas" userId="f78daebb-0565-485c-bd0e-1cd035e796ff" providerId="ADAL" clId="{A5A260EA-E85C-47D3-BAF8-C95BC37E6468}" dt="2022-04-10T20:32:05.304" v="490" actId="20577"/>
          <ac:spMkLst>
            <pc:docMk/>
            <pc:sldMk cId="2738696002" sldId="324"/>
            <ac:spMk id="4" creationId="{C427B5BC-E2AB-4596-857C-DA06F86C68EB}"/>
          </ac:spMkLst>
        </pc:spChg>
        <pc:spChg chg="del">
          <ac:chgData name="Tegischer Lukas" userId="f78daebb-0565-485c-bd0e-1cd035e796ff" providerId="ADAL" clId="{A5A260EA-E85C-47D3-BAF8-C95BC37E6468}" dt="2022-04-10T20:16:49.677" v="101" actId="478"/>
          <ac:spMkLst>
            <pc:docMk/>
            <pc:sldMk cId="2738696002" sldId="324"/>
            <ac:spMk id="7" creationId="{213206CF-ACA4-41CF-B034-08EE4E885245}"/>
          </ac:spMkLst>
        </pc:spChg>
        <pc:spChg chg="del mod">
          <ac:chgData name="Tegischer Lukas" userId="f78daebb-0565-485c-bd0e-1cd035e796ff" providerId="ADAL" clId="{A5A260EA-E85C-47D3-BAF8-C95BC37E6468}" dt="2022-04-10T20:16:50.878" v="104" actId="478"/>
          <ac:spMkLst>
            <pc:docMk/>
            <pc:sldMk cId="2738696002" sldId="324"/>
            <ac:spMk id="9" creationId="{15A2063E-081E-4674-A610-69575AB1734F}"/>
          </ac:spMkLst>
        </pc:spChg>
        <pc:spChg chg="del">
          <ac:chgData name="Tegischer Lukas" userId="f78daebb-0565-485c-bd0e-1cd035e796ff" providerId="ADAL" clId="{A5A260EA-E85C-47D3-BAF8-C95BC37E6468}" dt="2022-04-10T20:16:50.074" v="102" actId="478"/>
          <ac:spMkLst>
            <pc:docMk/>
            <pc:sldMk cId="2738696002" sldId="324"/>
            <ac:spMk id="10" creationId="{5B60481B-F72B-4BE1-B8EF-9AF987B410CC}"/>
          </ac:spMkLst>
        </pc:spChg>
        <pc:spChg chg="del">
          <ac:chgData name="Tegischer Lukas" userId="f78daebb-0565-485c-bd0e-1cd035e796ff" providerId="ADAL" clId="{A5A260EA-E85C-47D3-BAF8-C95BC37E6468}" dt="2022-04-10T20:16:51.488" v="105" actId="478"/>
          <ac:spMkLst>
            <pc:docMk/>
            <pc:sldMk cId="2738696002" sldId="324"/>
            <ac:spMk id="11" creationId="{B51195F4-149A-4C40-846B-4611E8ED6B0F}"/>
          </ac:spMkLst>
        </pc:spChg>
        <pc:spChg chg="add mod">
          <ac:chgData name="Tegischer Lukas" userId="f78daebb-0565-485c-bd0e-1cd035e796ff" providerId="ADAL" clId="{A5A260EA-E85C-47D3-BAF8-C95BC37E6468}" dt="2022-04-10T20:18:14.476" v="132" actId="1582"/>
          <ac:spMkLst>
            <pc:docMk/>
            <pc:sldMk cId="2738696002" sldId="324"/>
            <ac:spMk id="12" creationId="{4C20B794-593D-4202-92F3-D4407A1EC044}"/>
          </ac:spMkLst>
        </pc:spChg>
        <pc:spChg chg="add mod">
          <ac:chgData name="Tegischer Lukas" userId="f78daebb-0565-485c-bd0e-1cd035e796ff" providerId="ADAL" clId="{A5A260EA-E85C-47D3-BAF8-C95BC37E6468}" dt="2022-04-10T20:18:18.930" v="133" actId="1582"/>
          <ac:spMkLst>
            <pc:docMk/>
            <pc:sldMk cId="2738696002" sldId="324"/>
            <ac:spMk id="13" creationId="{7CA4CCE7-8A84-426E-989E-BD9259220CC1}"/>
          </ac:spMkLst>
        </pc:spChg>
      </pc:sldChg>
      <pc:sldChg chg="addSp delSp modSp mod delAnim modAnim">
        <pc:chgData name="Tegischer Lukas" userId="f78daebb-0565-485c-bd0e-1cd035e796ff" providerId="ADAL" clId="{A5A260EA-E85C-47D3-BAF8-C95BC37E6468}" dt="2022-04-10T20:23:22.193" v="277" actId="14100"/>
        <pc:sldMkLst>
          <pc:docMk/>
          <pc:sldMk cId="3785642135" sldId="348"/>
        </pc:sldMkLst>
        <pc:spChg chg="del">
          <ac:chgData name="Tegischer Lukas" userId="f78daebb-0565-485c-bd0e-1cd035e796ff" providerId="ADAL" clId="{A5A260EA-E85C-47D3-BAF8-C95BC37E6468}" dt="2022-04-10T20:18:51.680" v="136" actId="478"/>
          <ac:spMkLst>
            <pc:docMk/>
            <pc:sldMk cId="3785642135" sldId="348"/>
            <ac:spMk id="4" creationId="{C427B5BC-E2AB-4596-857C-DA06F86C68EB}"/>
          </ac:spMkLst>
        </pc:spChg>
        <pc:spChg chg="add mod">
          <ac:chgData name="Tegischer Lukas" userId="f78daebb-0565-485c-bd0e-1cd035e796ff" providerId="ADAL" clId="{A5A260EA-E85C-47D3-BAF8-C95BC37E6468}" dt="2022-04-10T20:21:15.425" v="234" actId="20577"/>
          <ac:spMkLst>
            <pc:docMk/>
            <pc:sldMk cId="3785642135" sldId="348"/>
            <ac:spMk id="7" creationId="{7E2974EE-F161-42DA-99F5-5AAD76EB719C}"/>
          </ac:spMkLst>
        </pc:spChg>
        <pc:spChg chg="add del mod">
          <ac:chgData name="Tegischer Lukas" userId="f78daebb-0565-485c-bd0e-1cd035e796ff" providerId="ADAL" clId="{A5A260EA-E85C-47D3-BAF8-C95BC37E6468}" dt="2022-04-10T20:19:36.343" v="159" actId="478"/>
          <ac:spMkLst>
            <pc:docMk/>
            <pc:sldMk cId="3785642135" sldId="348"/>
            <ac:spMk id="9" creationId="{1CEA1E21-F36C-463C-A430-1BAA75BA3110}"/>
          </ac:spMkLst>
        </pc:spChg>
        <pc:spChg chg="del">
          <ac:chgData name="Tegischer Lukas" userId="f78daebb-0565-485c-bd0e-1cd035e796ff" providerId="ADAL" clId="{A5A260EA-E85C-47D3-BAF8-C95BC37E6468}" dt="2022-04-10T20:18:50.522" v="135" actId="478"/>
          <ac:spMkLst>
            <pc:docMk/>
            <pc:sldMk cId="3785642135" sldId="348"/>
            <ac:spMk id="10" creationId="{13F33AF2-4B26-4A34-A7C0-B2A95C0AB7B6}"/>
          </ac:spMkLst>
        </pc:spChg>
        <pc:spChg chg="del">
          <ac:chgData name="Tegischer Lukas" userId="f78daebb-0565-485c-bd0e-1cd035e796ff" providerId="ADAL" clId="{A5A260EA-E85C-47D3-BAF8-C95BC37E6468}" dt="2022-04-10T20:18:52.288" v="137" actId="478"/>
          <ac:spMkLst>
            <pc:docMk/>
            <pc:sldMk cId="3785642135" sldId="348"/>
            <ac:spMk id="11" creationId="{60A68BB4-C622-4C67-90D8-64EA2E82F01B}"/>
          </ac:spMkLst>
        </pc:spChg>
        <pc:spChg chg="add mod">
          <ac:chgData name="Tegischer Lukas" userId="f78daebb-0565-485c-bd0e-1cd035e796ff" providerId="ADAL" clId="{A5A260EA-E85C-47D3-BAF8-C95BC37E6468}" dt="2022-04-10T20:20:19.245" v="218" actId="1076"/>
          <ac:spMkLst>
            <pc:docMk/>
            <pc:sldMk cId="3785642135" sldId="348"/>
            <ac:spMk id="12" creationId="{943ABEB7-2972-4019-AE5B-55EE3050597C}"/>
          </ac:spMkLst>
        </pc:spChg>
        <pc:spChg chg="add mod">
          <ac:chgData name="Tegischer Lukas" userId="f78daebb-0565-485c-bd0e-1cd035e796ff" providerId="ADAL" clId="{A5A260EA-E85C-47D3-BAF8-C95BC37E6468}" dt="2022-04-10T20:22:54.580" v="267" actId="207"/>
          <ac:spMkLst>
            <pc:docMk/>
            <pc:sldMk cId="3785642135" sldId="348"/>
            <ac:spMk id="15" creationId="{89907A79-C0A9-40EE-94DE-D54B2821E6DD}"/>
          </ac:spMkLst>
        </pc:spChg>
        <pc:spChg chg="add mod">
          <ac:chgData name="Tegischer Lukas" userId="f78daebb-0565-485c-bd0e-1cd035e796ff" providerId="ADAL" clId="{A5A260EA-E85C-47D3-BAF8-C95BC37E6468}" dt="2022-04-10T20:23:22.193" v="277" actId="14100"/>
          <ac:spMkLst>
            <pc:docMk/>
            <pc:sldMk cId="3785642135" sldId="348"/>
            <ac:spMk id="16" creationId="{081B0B6C-3851-4873-9089-709D4A23F23D}"/>
          </ac:spMkLst>
        </pc:spChg>
        <pc:graphicFrameChg chg="add mod modGraphic">
          <ac:chgData name="Tegischer Lukas" userId="f78daebb-0565-485c-bd0e-1cd035e796ff" providerId="ADAL" clId="{A5A260EA-E85C-47D3-BAF8-C95BC37E6468}" dt="2022-04-10T20:21:18.193" v="235" actId="1076"/>
          <ac:graphicFrameMkLst>
            <pc:docMk/>
            <pc:sldMk cId="3785642135" sldId="348"/>
            <ac:graphicFrameMk id="6" creationId="{DFE6AAB6-2249-4A4D-A733-14D6EB23489F}"/>
          </ac:graphicFrameMkLst>
        </pc:graphicFrameChg>
        <pc:graphicFrameChg chg="add mod modGraphic">
          <ac:chgData name="Tegischer Lukas" userId="f78daebb-0565-485c-bd0e-1cd035e796ff" providerId="ADAL" clId="{A5A260EA-E85C-47D3-BAF8-C95BC37E6468}" dt="2022-04-10T20:22:45.479" v="264" actId="1076"/>
          <ac:graphicFrameMkLst>
            <pc:docMk/>
            <pc:sldMk cId="3785642135" sldId="348"/>
            <ac:graphicFrameMk id="13" creationId="{361EC121-6269-465C-B3C9-E4DFF5AE65E7}"/>
          </ac:graphicFrameMkLst>
        </pc:graphicFrameChg>
        <pc:picChg chg="del">
          <ac:chgData name="Tegischer Lukas" userId="f78daebb-0565-485c-bd0e-1cd035e796ff" providerId="ADAL" clId="{A5A260EA-E85C-47D3-BAF8-C95BC37E6468}" dt="2022-04-10T20:21:11.203" v="232" actId="478"/>
          <ac:picMkLst>
            <pc:docMk/>
            <pc:sldMk cId="3785642135" sldId="348"/>
            <ac:picMk id="14" creationId="{053D7308-DE5D-4085-8981-CCF5F27D1668}"/>
          </ac:picMkLst>
        </pc:picChg>
      </pc:sldChg>
      <pc:sldChg chg="addSp delSp modSp mod delAnim">
        <pc:chgData name="Tegischer Lukas" userId="f78daebb-0565-485c-bd0e-1cd035e796ff" providerId="ADAL" clId="{A5A260EA-E85C-47D3-BAF8-C95BC37E6468}" dt="2022-04-10T20:27:56.276" v="342" actId="1076"/>
        <pc:sldMkLst>
          <pc:docMk/>
          <pc:sldMk cId="3924277000" sldId="353"/>
        </pc:sldMkLst>
        <pc:spChg chg="del">
          <ac:chgData name="Tegischer Lukas" userId="f78daebb-0565-485c-bd0e-1cd035e796ff" providerId="ADAL" clId="{A5A260EA-E85C-47D3-BAF8-C95BC37E6468}" dt="2022-04-10T20:27:03.666" v="316" actId="478"/>
          <ac:spMkLst>
            <pc:docMk/>
            <pc:sldMk cId="3924277000" sldId="353"/>
            <ac:spMk id="4" creationId="{C427B5BC-E2AB-4596-857C-DA06F86C68EB}"/>
          </ac:spMkLst>
        </pc:spChg>
        <pc:spChg chg="add mod">
          <ac:chgData name="Tegischer Lukas" userId="f78daebb-0565-485c-bd0e-1cd035e796ff" providerId="ADAL" clId="{A5A260EA-E85C-47D3-BAF8-C95BC37E6468}" dt="2022-04-10T20:27:56.276" v="342" actId="1076"/>
          <ac:spMkLst>
            <pc:docMk/>
            <pc:sldMk cId="3924277000" sldId="353"/>
            <ac:spMk id="7" creationId="{5BA310F1-C81E-4AAF-9998-D99132525B3A}"/>
          </ac:spMkLst>
        </pc:spChg>
        <pc:spChg chg="del">
          <ac:chgData name="Tegischer Lukas" userId="f78daebb-0565-485c-bd0e-1cd035e796ff" providerId="ADAL" clId="{A5A260EA-E85C-47D3-BAF8-C95BC37E6468}" dt="2022-04-10T20:27:04.545" v="318" actId="478"/>
          <ac:spMkLst>
            <pc:docMk/>
            <pc:sldMk cId="3924277000" sldId="353"/>
            <ac:spMk id="8" creationId="{40C6ACB1-3402-47CA-905C-853C03A2643B}"/>
          </ac:spMkLst>
        </pc:spChg>
        <pc:spChg chg="add del mod">
          <ac:chgData name="Tegischer Lukas" userId="f78daebb-0565-485c-bd0e-1cd035e796ff" providerId="ADAL" clId="{A5A260EA-E85C-47D3-BAF8-C95BC37E6468}" dt="2022-04-10T20:27:33.634" v="332" actId="478"/>
          <ac:spMkLst>
            <pc:docMk/>
            <pc:sldMk cId="3924277000" sldId="353"/>
            <ac:spMk id="9" creationId="{57527AA3-FD8D-416D-AE72-78FF1B4035B5}"/>
          </ac:spMkLst>
        </pc:spChg>
        <pc:picChg chg="del">
          <ac:chgData name="Tegischer Lukas" userId="f78daebb-0565-485c-bd0e-1cd035e796ff" providerId="ADAL" clId="{A5A260EA-E85C-47D3-BAF8-C95BC37E6468}" dt="2022-04-10T20:27:03.955" v="317" actId="478"/>
          <ac:picMkLst>
            <pc:docMk/>
            <pc:sldMk cId="3924277000" sldId="353"/>
            <ac:picMk id="6" creationId="{6C13817F-9367-41ED-A351-9110C68708E9}"/>
          </ac:picMkLst>
        </pc:picChg>
        <pc:picChg chg="del">
          <ac:chgData name="Tegischer Lukas" userId="f78daebb-0565-485c-bd0e-1cd035e796ff" providerId="ADAL" clId="{A5A260EA-E85C-47D3-BAF8-C95BC37E6468}" dt="2022-04-10T20:27:05.925" v="319" actId="478"/>
          <ac:picMkLst>
            <pc:docMk/>
            <pc:sldMk cId="3924277000" sldId="353"/>
            <ac:picMk id="14" creationId="{053D7308-DE5D-4085-8981-CCF5F27D1668}"/>
          </ac:picMkLst>
        </pc:picChg>
      </pc:sldChg>
      <pc:sldChg chg="addSp delSp modSp mod delAnim">
        <pc:chgData name="Tegischer Lukas" userId="f78daebb-0565-485c-bd0e-1cd035e796ff" providerId="ADAL" clId="{A5A260EA-E85C-47D3-BAF8-C95BC37E6468}" dt="2022-04-10T20:28:41.571" v="372" actId="1076"/>
        <pc:sldMkLst>
          <pc:docMk/>
          <pc:sldMk cId="1894577095" sldId="354"/>
        </pc:sldMkLst>
        <pc:spChg chg="del mod">
          <ac:chgData name="Tegischer Lukas" userId="f78daebb-0565-485c-bd0e-1cd035e796ff" providerId="ADAL" clId="{A5A260EA-E85C-47D3-BAF8-C95BC37E6468}" dt="2022-04-10T20:28:40.258" v="371" actId="478"/>
          <ac:spMkLst>
            <pc:docMk/>
            <pc:sldMk cId="1894577095" sldId="354"/>
            <ac:spMk id="4" creationId="{C427B5BC-E2AB-4596-857C-DA06F86C68EB}"/>
          </ac:spMkLst>
        </pc:spChg>
        <pc:spChg chg="del">
          <ac:chgData name="Tegischer Lukas" userId="f78daebb-0565-485c-bd0e-1cd035e796ff" providerId="ADAL" clId="{A5A260EA-E85C-47D3-BAF8-C95BC37E6468}" dt="2022-04-10T20:28:07.690" v="366" actId="478"/>
          <ac:spMkLst>
            <pc:docMk/>
            <pc:sldMk cId="1894577095" sldId="354"/>
            <ac:spMk id="9" creationId="{51B17204-3F1C-4F61-933E-C6F8FCEB57E9}"/>
          </ac:spMkLst>
        </pc:spChg>
        <pc:picChg chg="add mod">
          <ac:chgData name="Tegischer Lukas" userId="f78daebb-0565-485c-bd0e-1cd035e796ff" providerId="ADAL" clId="{A5A260EA-E85C-47D3-BAF8-C95BC37E6468}" dt="2022-04-10T20:28:41.571" v="372" actId="1076"/>
          <ac:picMkLst>
            <pc:docMk/>
            <pc:sldMk cId="1894577095" sldId="354"/>
            <ac:picMk id="3" creationId="{1D92B8C4-2FFD-4770-96DE-1D2816073798}"/>
          </ac:picMkLst>
        </pc:picChg>
        <pc:picChg chg="del">
          <ac:chgData name="Tegischer Lukas" userId="f78daebb-0565-485c-bd0e-1cd035e796ff" providerId="ADAL" clId="{A5A260EA-E85C-47D3-BAF8-C95BC37E6468}" dt="2022-04-10T20:28:06.930" v="365" actId="478"/>
          <ac:picMkLst>
            <pc:docMk/>
            <pc:sldMk cId="1894577095" sldId="354"/>
            <ac:picMk id="7" creationId="{80E62D3D-E5BC-40A7-BB69-23F8AC9FBB41}"/>
          </ac:picMkLst>
        </pc:picChg>
        <pc:picChg chg="del">
          <ac:chgData name="Tegischer Lukas" userId="f78daebb-0565-485c-bd0e-1cd035e796ff" providerId="ADAL" clId="{A5A260EA-E85C-47D3-BAF8-C95BC37E6468}" dt="2022-04-10T20:28:36.755" v="369" actId="478"/>
          <ac:picMkLst>
            <pc:docMk/>
            <pc:sldMk cId="1894577095" sldId="354"/>
            <ac:picMk id="14" creationId="{053D7308-DE5D-4085-8981-CCF5F27D1668}"/>
          </ac:picMkLst>
        </pc:picChg>
      </pc:sldChg>
      <pc:sldChg chg="addSp delSp modSp mod delAnim modAnim">
        <pc:chgData name="Tegischer Lukas" userId="f78daebb-0565-485c-bd0e-1cd035e796ff" providerId="ADAL" clId="{A5A260EA-E85C-47D3-BAF8-C95BC37E6468}" dt="2022-04-10T20:31:47.431" v="454"/>
        <pc:sldMkLst>
          <pc:docMk/>
          <pc:sldMk cId="1310503968" sldId="355"/>
        </pc:sldMkLst>
        <pc:spChg chg="del">
          <ac:chgData name="Tegischer Lukas" userId="f78daebb-0565-485c-bd0e-1cd035e796ff" providerId="ADAL" clId="{A5A260EA-E85C-47D3-BAF8-C95BC37E6468}" dt="2022-04-10T20:29:16.526" v="378" actId="478"/>
          <ac:spMkLst>
            <pc:docMk/>
            <pc:sldMk cId="1310503968" sldId="355"/>
            <ac:spMk id="4" creationId="{C427B5BC-E2AB-4596-857C-DA06F86C68EB}"/>
          </ac:spMkLst>
        </pc:spChg>
        <pc:spChg chg="add mod">
          <ac:chgData name="Tegischer Lukas" userId="f78daebb-0565-485c-bd0e-1cd035e796ff" providerId="ADAL" clId="{A5A260EA-E85C-47D3-BAF8-C95BC37E6468}" dt="2022-04-10T20:31:28.886" v="450" actId="14100"/>
          <ac:spMkLst>
            <pc:docMk/>
            <pc:sldMk cId="1310503968" sldId="355"/>
            <ac:spMk id="7" creationId="{69FAD5CC-F776-4820-B146-CF5A08538F99}"/>
          </ac:spMkLst>
        </pc:spChg>
        <pc:spChg chg="del">
          <ac:chgData name="Tegischer Lukas" userId="f78daebb-0565-485c-bd0e-1cd035e796ff" providerId="ADAL" clId="{A5A260EA-E85C-47D3-BAF8-C95BC37E6468}" dt="2022-04-10T20:29:16.079" v="377" actId="478"/>
          <ac:spMkLst>
            <pc:docMk/>
            <pc:sldMk cId="1310503968" sldId="355"/>
            <ac:spMk id="8" creationId="{6BCD34C5-BC15-484A-85AC-8DFC5F59F688}"/>
          </ac:spMkLst>
        </pc:spChg>
        <pc:spChg chg="add mod">
          <ac:chgData name="Tegischer Lukas" userId="f78daebb-0565-485c-bd0e-1cd035e796ff" providerId="ADAL" clId="{A5A260EA-E85C-47D3-BAF8-C95BC37E6468}" dt="2022-04-10T20:31:44.294" v="453" actId="14100"/>
          <ac:spMkLst>
            <pc:docMk/>
            <pc:sldMk cId="1310503968" sldId="355"/>
            <ac:spMk id="10" creationId="{190D2A8D-24FA-4375-BC0B-633639A4881A}"/>
          </ac:spMkLst>
        </pc:spChg>
        <pc:graphicFrameChg chg="add mod modGraphic">
          <ac:chgData name="Tegischer Lukas" userId="f78daebb-0565-485c-bd0e-1cd035e796ff" providerId="ADAL" clId="{A5A260EA-E85C-47D3-BAF8-C95BC37E6468}" dt="2022-04-10T20:31:24.492" v="448" actId="207"/>
          <ac:graphicFrameMkLst>
            <pc:docMk/>
            <pc:sldMk cId="1310503968" sldId="355"/>
            <ac:graphicFrameMk id="9" creationId="{0A6206D5-3045-451E-8735-9DDE6BBA5346}"/>
          </ac:graphicFrameMkLst>
        </pc:graphicFrameChg>
        <pc:picChg chg="del">
          <ac:chgData name="Tegischer Lukas" userId="f78daebb-0565-485c-bd0e-1cd035e796ff" providerId="ADAL" clId="{A5A260EA-E85C-47D3-BAF8-C95BC37E6468}" dt="2022-04-10T20:29:15.351" v="376" actId="478"/>
          <ac:picMkLst>
            <pc:docMk/>
            <pc:sldMk cId="1310503968" sldId="355"/>
            <ac:picMk id="6" creationId="{1CF6997D-F91A-4CE9-AE36-8A72E64C2A70}"/>
          </ac:picMkLst>
        </pc:picChg>
        <pc:picChg chg="del">
          <ac:chgData name="Tegischer Lukas" userId="f78daebb-0565-485c-bd0e-1cd035e796ff" providerId="ADAL" clId="{A5A260EA-E85C-47D3-BAF8-C95BC37E6468}" dt="2022-04-10T20:30:59.146" v="444" actId="478"/>
          <ac:picMkLst>
            <pc:docMk/>
            <pc:sldMk cId="1310503968" sldId="355"/>
            <ac:picMk id="14" creationId="{053D7308-DE5D-4085-8981-CCF5F27D1668}"/>
          </ac:picMkLst>
        </pc:picChg>
      </pc:sldChg>
      <pc:sldChg chg="del">
        <pc:chgData name="Tegischer Lukas" userId="f78daebb-0565-485c-bd0e-1cd035e796ff" providerId="ADAL" clId="{A5A260EA-E85C-47D3-BAF8-C95BC37E6468}" dt="2022-04-10T20:38:25.570" v="586" actId="47"/>
        <pc:sldMkLst>
          <pc:docMk/>
          <pc:sldMk cId="997602756" sldId="356"/>
        </pc:sldMkLst>
      </pc:sldChg>
      <pc:sldChg chg="del">
        <pc:chgData name="Tegischer Lukas" userId="f78daebb-0565-485c-bd0e-1cd035e796ff" providerId="ADAL" clId="{A5A260EA-E85C-47D3-BAF8-C95BC37E6468}" dt="2022-04-10T20:38:25.570" v="586" actId="47"/>
        <pc:sldMkLst>
          <pc:docMk/>
          <pc:sldMk cId="819407377" sldId="358"/>
        </pc:sldMkLst>
      </pc:sldChg>
      <pc:sldChg chg="del">
        <pc:chgData name="Tegischer Lukas" userId="f78daebb-0565-485c-bd0e-1cd035e796ff" providerId="ADAL" clId="{A5A260EA-E85C-47D3-BAF8-C95BC37E6468}" dt="2022-04-10T20:38:25.570" v="586" actId="47"/>
        <pc:sldMkLst>
          <pc:docMk/>
          <pc:sldMk cId="330337602" sldId="359"/>
        </pc:sldMkLst>
      </pc:sldChg>
      <pc:sldChg chg="del">
        <pc:chgData name="Tegischer Lukas" userId="f78daebb-0565-485c-bd0e-1cd035e796ff" providerId="ADAL" clId="{A5A260EA-E85C-47D3-BAF8-C95BC37E6468}" dt="2022-04-10T20:38:25.570" v="586" actId="47"/>
        <pc:sldMkLst>
          <pc:docMk/>
          <pc:sldMk cId="2258642459" sldId="360"/>
        </pc:sldMkLst>
      </pc:sldChg>
      <pc:sldChg chg="del">
        <pc:chgData name="Tegischer Lukas" userId="f78daebb-0565-485c-bd0e-1cd035e796ff" providerId="ADAL" clId="{A5A260EA-E85C-47D3-BAF8-C95BC37E6468}" dt="2022-04-10T20:38:25.570" v="586" actId="47"/>
        <pc:sldMkLst>
          <pc:docMk/>
          <pc:sldMk cId="2290432259" sldId="361"/>
        </pc:sldMkLst>
      </pc:sldChg>
      <pc:sldChg chg="del">
        <pc:chgData name="Tegischer Lukas" userId="f78daebb-0565-485c-bd0e-1cd035e796ff" providerId="ADAL" clId="{A5A260EA-E85C-47D3-BAF8-C95BC37E6468}" dt="2022-04-10T20:38:25.570" v="586" actId="47"/>
        <pc:sldMkLst>
          <pc:docMk/>
          <pc:sldMk cId="3616146878" sldId="362"/>
        </pc:sldMkLst>
      </pc:sldChg>
      <pc:sldChg chg="del">
        <pc:chgData name="Tegischer Lukas" userId="f78daebb-0565-485c-bd0e-1cd035e796ff" providerId="ADAL" clId="{A5A260EA-E85C-47D3-BAF8-C95BC37E6468}" dt="2022-04-10T20:38:25.570" v="586" actId="47"/>
        <pc:sldMkLst>
          <pc:docMk/>
          <pc:sldMk cId="1872041154" sldId="363"/>
        </pc:sldMkLst>
      </pc:sldChg>
      <pc:sldChg chg="del">
        <pc:chgData name="Tegischer Lukas" userId="f78daebb-0565-485c-bd0e-1cd035e796ff" providerId="ADAL" clId="{A5A260EA-E85C-47D3-BAF8-C95BC37E6468}" dt="2022-04-10T20:38:25.570" v="586" actId="47"/>
        <pc:sldMkLst>
          <pc:docMk/>
          <pc:sldMk cId="901146677" sldId="364"/>
        </pc:sldMkLst>
      </pc:sldChg>
      <pc:sldChg chg="del">
        <pc:chgData name="Tegischer Lukas" userId="f78daebb-0565-485c-bd0e-1cd035e796ff" providerId="ADAL" clId="{A5A260EA-E85C-47D3-BAF8-C95BC37E6468}" dt="2022-04-10T20:38:25.570" v="586" actId="47"/>
        <pc:sldMkLst>
          <pc:docMk/>
          <pc:sldMk cId="980546885" sldId="365"/>
        </pc:sldMkLst>
      </pc:sldChg>
      <pc:sldChg chg="addSp delSp modSp add mod delAnim">
        <pc:chgData name="Tegischer Lukas" userId="f78daebb-0565-485c-bd0e-1cd035e796ff" providerId="ADAL" clId="{A5A260EA-E85C-47D3-BAF8-C95BC37E6468}" dt="2022-04-10T20:30:34.671" v="437" actId="113"/>
        <pc:sldMkLst>
          <pc:docMk/>
          <pc:sldMk cId="2207993389" sldId="366"/>
        </pc:sldMkLst>
        <pc:spChg chg="del">
          <ac:chgData name="Tegischer Lukas" userId="f78daebb-0565-485c-bd0e-1cd035e796ff" providerId="ADAL" clId="{A5A260EA-E85C-47D3-BAF8-C95BC37E6468}" dt="2022-04-10T20:23:33.058" v="284" actId="478"/>
          <ac:spMkLst>
            <pc:docMk/>
            <pc:sldMk cId="2207993389" sldId="366"/>
            <ac:spMk id="7" creationId="{7E2974EE-F161-42DA-99F5-5AAD76EB719C}"/>
          </ac:spMkLst>
        </pc:spChg>
        <pc:spChg chg="del">
          <ac:chgData name="Tegischer Lukas" userId="f78daebb-0565-485c-bd0e-1cd035e796ff" providerId="ADAL" clId="{A5A260EA-E85C-47D3-BAF8-C95BC37E6468}" dt="2022-04-10T20:23:31.871" v="283" actId="478"/>
          <ac:spMkLst>
            <pc:docMk/>
            <pc:sldMk cId="2207993389" sldId="366"/>
            <ac:spMk id="12" creationId="{943ABEB7-2972-4019-AE5B-55EE3050597C}"/>
          </ac:spMkLst>
        </pc:spChg>
        <pc:spChg chg="del">
          <ac:chgData name="Tegischer Lukas" userId="f78daebb-0565-485c-bd0e-1cd035e796ff" providerId="ADAL" clId="{A5A260EA-E85C-47D3-BAF8-C95BC37E6468}" dt="2022-04-10T20:23:29.043" v="280" actId="478"/>
          <ac:spMkLst>
            <pc:docMk/>
            <pc:sldMk cId="2207993389" sldId="366"/>
            <ac:spMk id="15" creationId="{89907A79-C0A9-40EE-94DE-D54B2821E6DD}"/>
          </ac:spMkLst>
        </pc:spChg>
        <pc:spChg chg="del">
          <ac:chgData name="Tegischer Lukas" userId="f78daebb-0565-485c-bd0e-1cd035e796ff" providerId="ADAL" clId="{A5A260EA-E85C-47D3-BAF8-C95BC37E6468}" dt="2022-04-10T20:23:28.506" v="279" actId="478"/>
          <ac:spMkLst>
            <pc:docMk/>
            <pc:sldMk cId="2207993389" sldId="366"/>
            <ac:spMk id="16" creationId="{081B0B6C-3851-4873-9089-709D4A23F23D}"/>
          </ac:spMkLst>
        </pc:spChg>
        <pc:graphicFrameChg chg="add mod modGraphic">
          <ac:chgData name="Tegischer Lukas" userId="f78daebb-0565-485c-bd0e-1cd035e796ff" providerId="ADAL" clId="{A5A260EA-E85C-47D3-BAF8-C95BC37E6468}" dt="2022-04-10T20:30:34.671" v="437" actId="113"/>
          <ac:graphicFrameMkLst>
            <pc:docMk/>
            <pc:sldMk cId="2207993389" sldId="366"/>
            <ac:graphicFrameMk id="2" creationId="{374EB9B8-63E2-4964-A1F3-96A38E8DF593}"/>
          </ac:graphicFrameMkLst>
        </pc:graphicFrameChg>
        <pc:graphicFrameChg chg="del">
          <ac:chgData name="Tegischer Lukas" userId="f78daebb-0565-485c-bd0e-1cd035e796ff" providerId="ADAL" clId="{A5A260EA-E85C-47D3-BAF8-C95BC37E6468}" dt="2022-04-10T20:23:30.986" v="282" actId="478"/>
          <ac:graphicFrameMkLst>
            <pc:docMk/>
            <pc:sldMk cId="2207993389" sldId="366"/>
            <ac:graphicFrameMk id="6" creationId="{DFE6AAB6-2249-4A4D-A733-14D6EB23489F}"/>
          </ac:graphicFrameMkLst>
        </pc:graphicFrameChg>
        <pc:graphicFrameChg chg="del">
          <ac:chgData name="Tegischer Lukas" userId="f78daebb-0565-485c-bd0e-1cd035e796ff" providerId="ADAL" clId="{A5A260EA-E85C-47D3-BAF8-C95BC37E6468}" dt="2022-04-10T20:23:30.262" v="281" actId="478"/>
          <ac:graphicFrameMkLst>
            <pc:docMk/>
            <pc:sldMk cId="2207993389" sldId="366"/>
            <ac:graphicFrameMk id="13" creationId="{361EC121-6269-465C-B3C9-E4DFF5AE65E7}"/>
          </ac:graphicFrameMkLst>
        </pc:graphicFrameChg>
      </pc:sldChg>
      <pc:sldChg chg="modSp add mod">
        <pc:chgData name="Tegischer Lukas" userId="f78daebb-0565-485c-bd0e-1cd035e796ff" providerId="ADAL" clId="{A5A260EA-E85C-47D3-BAF8-C95BC37E6468}" dt="2022-04-10T20:30:24.334" v="433" actId="113"/>
        <pc:sldMkLst>
          <pc:docMk/>
          <pc:sldMk cId="508993427" sldId="367"/>
        </pc:sldMkLst>
        <pc:graphicFrameChg chg="mod modGraphic">
          <ac:chgData name="Tegischer Lukas" userId="f78daebb-0565-485c-bd0e-1cd035e796ff" providerId="ADAL" clId="{A5A260EA-E85C-47D3-BAF8-C95BC37E6468}" dt="2022-04-10T20:30:24.334" v="433" actId="113"/>
          <ac:graphicFrameMkLst>
            <pc:docMk/>
            <pc:sldMk cId="508993427" sldId="367"/>
            <ac:graphicFrameMk id="2" creationId="{374EB9B8-63E2-4964-A1F3-96A38E8DF593}"/>
          </ac:graphicFrameMkLst>
        </pc:graphicFrameChg>
      </pc:sldChg>
      <pc:sldChg chg="addSp delSp add mod">
        <pc:chgData name="Tegischer Lukas" userId="f78daebb-0565-485c-bd0e-1cd035e796ff" providerId="ADAL" clId="{A5A260EA-E85C-47D3-BAF8-C95BC37E6468}" dt="2022-04-10T20:28:55.112" v="375" actId="22"/>
        <pc:sldMkLst>
          <pc:docMk/>
          <pc:sldMk cId="1112780137" sldId="368"/>
        </pc:sldMkLst>
        <pc:picChg chg="del">
          <ac:chgData name="Tegischer Lukas" userId="f78daebb-0565-485c-bd0e-1cd035e796ff" providerId="ADAL" clId="{A5A260EA-E85C-47D3-BAF8-C95BC37E6468}" dt="2022-04-10T20:28:54.862" v="374" actId="478"/>
          <ac:picMkLst>
            <pc:docMk/>
            <pc:sldMk cId="1112780137" sldId="368"/>
            <ac:picMk id="3" creationId="{1D92B8C4-2FFD-4770-96DE-1D2816073798}"/>
          </ac:picMkLst>
        </pc:picChg>
        <pc:picChg chg="add">
          <ac:chgData name="Tegischer Lukas" userId="f78daebb-0565-485c-bd0e-1cd035e796ff" providerId="ADAL" clId="{A5A260EA-E85C-47D3-BAF8-C95BC37E6468}" dt="2022-04-10T20:28:55.112" v="375" actId="22"/>
          <ac:picMkLst>
            <pc:docMk/>
            <pc:sldMk cId="1112780137" sldId="368"/>
            <ac:picMk id="4" creationId="{54DD0D5C-7211-41BE-8129-828A6A2A97F3}"/>
          </ac:picMkLst>
        </pc:picChg>
      </pc:sldChg>
      <pc:sldChg chg="addSp delSp modSp add mod">
        <pc:chgData name="Tegischer Lukas" userId="f78daebb-0565-485c-bd0e-1cd035e796ff" providerId="ADAL" clId="{A5A260EA-E85C-47D3-BAF8-C95BC37E6468}" dt="2022-04-10T20:38:17.703" v="585" actId="1076"/>
        <pc:sldMkLst>
          <pc:docMk/>
          <pc:sldMk cId="1843791332" sldId="369"/>
        </pc:sldMkLst>
        <pc:spChg chg="add mod">
          <ac:chgData name="Tegischer Lukas" userId="f78daebb-0565-485c-bd0e-1cd035e796ff" providerId="ADAL" clId="{A5A260EA-E85C-47D3-BAF8-C95BC37E6468}" dt="2022-04-10T20:38:16.557" v="584" actId="1076"/>
          <ac:spMkLst>
            <pc:docMk/>
            <pc:sldMk cId="1843791332" sldId="369"/>
            <ac:spMk id="6" creationId="{C9A0E6CF-675A-4E57-A8A9-4F0EFC3BB0FC}"/>
          </ac:spMkLst>
        </pc:spChg>
        <pc:graphicFrameChg chg="del">
          <ac:chgData name="Tegischer Lukas" userId="f78daebb-0565-485c-bd0e-1cd035e796ff" providerId="ADAL" clId="{A5A260EA-E85C-47D3-BAF8-C95BC37E6468}" dt="2022-04-10T20:37:26.881" v="571" actId="478"/>
          <ac:graphicFrameMkLst>
            <pc:docMk/>
            <pc:sldMk cId="1843791332" sldId="369"/>
            <ac:graphicFrameMk id="2" creationId="{374EB9B8-63E2-4964-A1F3-96A38E8DF593}"/>
          </ac:graphicFrameMkLst>
        </pc:graphicFrameChg>
        <pc:picChg chg="add mod">
          <ac:chgData name="Tegischer Lukas" userId="f78daebb-0565-485c-bd0e-1cd035e796ff" providerId="ADAL" clId="{A5A260EA-E85C-47D3-BAF8-C95BC37E6468}" dt="2022-04-10T20:38:17.703" v="585" actId="1076"/>
          <ac:picMkLst>
            <pc:docMk/>
            <pc:sldMk cId="1843791332" sldId="369"/>
            <ac:picMk id="4" creationId="{61E6E8B5-CDCB-41BC-AFAE-BF43978814B9}"/>
          </ac:picMkLst>
        </pc:picChg>
      </pc:sldChg>
      <pc:sldChg chg="add">
        <pc:chgData name="Tegischer Lukas" userId="f78daebb-0565-485c-bd0e-1cd035e796ff" providerId="ADAL" clId="{A5A260EA-E85C-47D3-BAF8-C95BC37E6468}" dt="2022-04-10T20:29:26.879" v="381"/>
        <pc:sldMkLst>
          <pc:docMk/>
          <pc:sldMk cId="3043499339" sldId="370"/>
        </pc:sldMkLst>
      </pc:sldChg>
      <pc:sldChg chg="addSp delSp modSp add mod ord delAnim modAnim">
        <pc:chgData name="Tegischer Lukas" userId="f78daebb-0565-485c-bd0e-1cd035e796ff" providerId="ADAL" clId="{A5A260EA-E85C-47D3-BAF8-C95BC37E6468}" dt="2022-04-10T20:33:22.828" v="538"/>
        <pc:sldMkLst>
          <pc:docMk/>
          <pc:sldMk cId="2566979629" sldId="371"/>
        </pc:sldMkLst>
        <pc:spChg chg="mod">
          <ac:chgData name="Tegischer Lukas" userId="f78daebb-0565-485c-bd0e-1cd035e796ff" providerId="ADAL" clId="{A5A260EA-E85C-47D3-BAF8-C95BC37E6468}" dt="2022-04-10T20:32:17.643" v="510" actId="20577"/>
          <ac:spMkLst>
            <pc:docMk/>
            <pc:sldMk cId="2566979629" sldId="371"/>
            <ac:spMk id="4" creationId="{C427B5BC-E2AB-4596-857C-DA06F86C68EB}"/>
          </ac:spMkLst>
        </pc:spChg>
        <pc:spChg chg="add mod">
          <ac:chgData name="Tegischer Lukas" userId="f78daebb-0565-485c-bd0e-1cd035e796ff" providerId="ADAL" clId="{A5A260EA-E85C-47D3-BAF8-C95BC37E6468}" dt="2022-04-10T20:32:39.358" v="521" actId="1582"/>
          <ac:spMkLst>
            <pc:docMk/>
            <pc:sldMk cId="2566979629" sldId="371"/>
            <ac:spMk id="7" creationId="{8A8506A6-EE96-45CA-AFE7-6189A6025038}"/>
          </ac:spMkLst>
        </pc:spChg>
        <pc:spChg chg="add mod">
          <ac:chgData name="Tegischer Lukas" userId="f78daebb-0565-485c-bd0e-1cd035e796ff" providerId="ADAL" clId="{A5A260EA-E85C-47D3-BAF8-C95BC37E6468}" dt="2022-04-10T20:33:06.603" v="533" actId="115"/>
          <ac:spMkLst>
            <pc:docMk/>
            <pc:sldMk cId="2566979629" sldId="371"/>
            <ac:spMk id="9" creationId="{485E9EAE-6936-4688-A13B-06CD0AF5141A}"/>
          </ac:spMkLst>
        </pc:spChg>
        <pc:spChg chg="del">
          <ac:chgData name="Tegischer Lukas" userId="f78daebb-0565-485c-bd0e-1cd035e796ff" providerId="ADAL" clId="{A5A260EA-E85C-47D3-BAF8-C95BC37E6468}" dt="2022-04-10T20:32:18.875" v="511" actId="478"/>
          <ac:spMkLst>
            <pc:docMk/>
            <pc:sldMk cId="2566979629" sldId="371"/>
            <ac:spMk id="12" creationId="{4C20B794-593D-4202-92F3-D4407A1EC044}"/>
          </ac:spMkLst>
        </pc:spChg>
        <pc:spChg chg="del">
          <ac:chgData name="Tegischer Lukas" userId="f78daebb-0565-485c-bd0e-1cd035e796ff" providerId="ADAL" clId="{A5A260EA-E85C-47D3-BAF8-C95BC37E6468}" dt="2022-04-10T20:32:19.304" v="512" actId="478"/>
          <ac:spMkLst>
            <pc:docMk/>
            <pc:sldMk cId="2566979629" sldId="371"/>
            <ac:spMk id="13" creationId="{7CA4CCE7-8A84-426E-989E-BD9259220CC1}"/>
          </ac:spMkLst>
        </pc:spChg>
      </pc:sldChg>
      <pc:sldChg chg="addSp delSp modSp add mod delAnim">
        <pc:chgData name="Tegischer Lukas" userId="f78daebb-0565-485c-bd0e-1cd035e796ff" providerId="ADAL" clId="{A5A260EA-E85C-47D3-BAF8-C95BC37E6468}" dt="2022-04-10T20:36:53.658" v="559" actId="20577"/>
        <pc:sldMkLst>
          <pc:docMk/>
          <pc:sldMk cId="2423451084" sldId="372"/>
        </pc:sldMkLst>
        <pc:spChg chg="del">
          <ac:chgData name="Tegischer Lukas" userId="f78daebb-0565-485c-bd0e-1cd035e796ff" providerId="ADAL" clId="{A5A260EA-E85C-47D3-BAF8-C95BC37E6468}" dt="2022-04-10T20:34:36.827" v="539" actId="478"/>
          <ac:spMkLst>
            <pc:docMk/>
            <pc:sldMk cId="2423451084" sldId="372"/>
            <ac:spMk id="7" creationId="{69FAD5CC-F776-4820-B146-CF5A08538F99}"/>
          </ac:spMkLst>
        </pc:spChg>
        <pc:spChg chg="del mod">
          <ac:chgData name="Tegischer Lukas" userId="f78daebb-0565-485c-bd0e-1cd035e796ff" providerId="ADAL" clId="{A5A260EA-E85C-47D3-BAF8-C95BC37E6468}" dt="2022-04-10T20:34:39.301" v="541" actId="478"/>
          <ac:spMkLst>
            <pc:docMk/>
            <pc:sldMk cId="2423451084" sldId="372"/>
            <ac:spMk id="10" creationId="{190D2A8D-24FA-4375-BC0B-633639A4881A}"/>
          </ac:spMkLst>
        </pc:spChg>
        <pc:graphicFrameChg chg="add mod modGraphic">
          <ac:chgData name="Tegischer Lukas" userId="f78daebb-0565-485c-bd0e-1cd035e796ff" providerId="ADAL" clId="{A5A260EA-E85C-47D3-BAF8-C95BC37E6468}" dt="2022-04-10T20:36:53.658" v="559" actId="20577"/>
          <ac:graphicFrameMkLst>
            <pc:docMk/>
            <pc:sldMk cId="2423451084" sldId="372"/>
            <ac:graphicFrameMk id="2" creationId="{D2D82656-93A9-4F9E-8BB6-81BEC11FB603}"/>
          </ac:graphicFrameMkLst>
        </pc:graphicFrameChg>
        <pc:graphicFrameChg chg="del">
          <ac:chgData name="Tegischer Lukas" userId="f78daebb-0565-485c-bd0e-1cd035e796ff" providerId="ADAL" clId="{A5A260EA-E85C-47D3-BAF8-C95BC37E6468}" dt="2022-04-10T20:34:41.024" v="542" actId="478"/>
          <ac:graphicFrameMkLst>
            <pc:docMk/>
            <pc:sldMk cId="2423451084" sldId="372"/>
            <ac:graphicFrameMk id="9" creationId="{0A6206D5-3045-451E-8735-9DDE6BBA5346}"/>
          </ac:graphicFrameMkLst>
        </pc:graphicFrameChg>
      </pc:sldChg>
      <pc:sldChg chg="modSp add mod">
        <pc:chgData name="Tegischer Lukas" userId="f78daebb-0565-485c-bd0e-1cd035e796ff" providerId="ADAL" clId="{A5A260EA-E85C-47D3-BAF8-C95BC37E6468}" dt="2022-04-10T20:37:22.211" v="570" actId="1076"/>
        <pc:sldMkLst>
          <pc:docMk/>
          <pc:sldMk cId="2312616909" sldId="373"/>
        </pc:sldMkLst>
        <pc:graphicFrameChg chg="mod modGraphic">
          <ac:chgData name="Tegischer Lukas" userId="f78daebb-0565-485c-bd0e-1cd035e796ff" providerId="ADAL" clId="{A5A260EA-E85C-47D3-BAF8-C95BC37E6468}" dt="2022-04-10T20:37:22.211" v="570" actId="1076"/>
          <ac:graphicFrameMkLst>
            <pc:docMk/>
            <pc:sldMk cId="2312616909" sldId="373"/>
            <ac:graphicFrameMk id="2" creationId="{D2D82656-93A9-4F9E-8BB6-81BEC11FB603}"/>
          </ac:graphicFrameMkLst>
        </pc:graphicFrameChg>
      </pc:sldChg>
    </pc:docChg>
  </pc:docChgLst>
  <pc:docChgLst>
    <pc:chgData name="Tegischer Lukas" userId="f78daebb-0565-485c-bd0e-1cd035e796ff" providerId="ADAL" clId="{8B9D986F-3E8E-497B-A047-0B98BCCF4F6C}"/>
    <pc:docChg chg="undo custSel addSld delSld modSld">
      <pc:chgData name="Tegischer Lukas" userId="f78daebb-0565-485c-bd0e-1cd035e796ff" providerId="ADAL" clId="{8B9D986F-3E8E-497B-A047-0B98BCCF4F6C}" dt="2022-04-11T19:17:15.333" v="621"/>
      <pc:docMkLst>
        <pc:docMk/>
      </pc:docMkLst>
      <pc:sldChg chg="modSp mod">
        <pc:chgData name="Tegischer Lukas" userId="f78daebb-0565-485c-bd0e-1cd035e796ff" providerId="ADAL" clId="{8B9D986F-3E8E-497B-A047-0B98BCCF4F6C}" dt="2022-04-11T18:05:41.777" v="42" actId="20577"/>
        <pc:sldMkLst>
          <pc:docMk/>
          <pc:sldMk cId="336392357" sldId="256"/>
        </pc:sldMkLst>
        <pc:spChg chg="mod">
          <ac:chgData name="Tegischer Lukas" userId="f78daebb-0565-485c-bd0e-1cd035e796ff" providerId="ADAL" clId="{8B9D986F-3E8E-497B-A047-0B98BCCF4F6C}" dt="2022-04-11T18:05:41.777" v="42" actId="20577"/>
          <ac:spMkLst>
            <pc:docMk/>
            <pc:sldMk cId="336392357" sldId="256"/>
            <ac:spMk id="2" creationId="{00000000-0000-0000-0000-000000000000}"/>
          </ac:spMkLst>
        </pc:spChg>
      </pc:sldChg>
      <pc:sldChg chg="del">
        <pc:chgData name="Tegischer Lukas" userId="f78daebb-0565-485c-bd0e-1cd035e796ff" providerId="ADAL" clId="{8B9D986F-3E8E-497B-A047-0B98BCCF4F6C}" dt="2022-04-11T18:06:13.949" v="43" actId="47"/>
        <pc:sldMkLst>
          <pc:docMk/>
          <pc:sldMk cId="2738696002" sldId="324"/>
        </pc:sldMkLst>
      </pc:sldChg>
      <pc:sldChg chg="del">
        <pc:chgData name="Tegischer Lukas" userId="f78daebb-0565-485c-bd0e-1cd035e796ff" providerId="ADAL" clId="{8B9D986F-3E8E-497B-A047-0B98BCCF4F6C}" dt="2022-04-11T18:06:13.949" v="43" actId="47"/>
        <pc:sldMkLst>
          <pc:docMk/>
          <pc:sldMk cId="2025837772" sldId="374"/>
        </pc:sldMkLst>
      </pc:sldChg>
      <pc:sldChg chg="del">
        <pc:chgData name="Tegischer Lukas" userId="f78daebb-0565-485c-bd0e-1cd035e796ff" providerId="ADAL" clId="{8B9D986F-3E8E-497B-A047-0B98BCCF4F6C}" dt="2022-04-11T18:06:13.949" v="43" actId="47"/>
        <pc:sldMkLst>
          <pc:docMk/>
          <pc:sldMk cId="4092045795" sldId="375"/>
        </pc:sldMkLst>
      </pc:sldChg>
      <pc:sldChg chg="del">
        <pc:chgData name="Tegischer Lukas" userId="f78daebb-0565-485c-bd0e-1cd035e796ff" providerId="ADAL" clId="{8B9D986F-3E8E-497B-A047-0B98BCCF4F6C}" dt="2022-04-11T18:06:13.949" v="43" actId="47"/>
        <pc:sldMkLst>
          <pc:docMk/>
          <pc:sldMk cId="3376764983" sldId="376"/>
        </pc:sldMkLst>
      </pc:sldChg>
      <pc:sldChg chg="del">
        <pc:chgData name="Tegischer Lukas" userId="f78daebb-0565-485c-bd0e-1cd035e796ff" providerId="ADAL" clId="{8B9D986F-3E8E-497B-A047-0B98BCCF4F6C}" dt="2022-04-11T18:06:13.949" v="43" actId="47"/>
        <pc:sldMkLst>
          <pc:docMk/>
          <pc:sldMk cId="2865861909" sldId="377"/>
        </pc:sldMkLst>
      </pc:sldChg>
      <pc:sldChg chg="del">
        <pc:chgData name="Tegischer Lukas" userId="f78daebb-0565-485c-bd0e-1cd035e796ff" providerId="ADAL" clId="{8B9D986F-3E8E-497B-A047-0B98BCCF4F6C}" dt="2022-04-11T18:06:13.949" v="43" actId="47"/>
        <pc:sldMkLst>
          <pc:docMk/>
          <pc:sldMk cId="3892961303" sldId="378"/>
        </pc:sldMkLst>
      </pc:sldChg>
      <pc:sldChg chg="del">
        <pc:chgData name="Tegischer Lukas" userId="f78daebb-0565-485c-bd0e-1cd035e796ff" providerId="ADAL" clId="{8B9D986F-3E8E-497B-A047-0B98BCCF4F6C}" dt="2022-04-11T18:06:13.949" v="43" actId="47"/>
        <pc:sldMkLst>
          <pc:docMk/>
          <pc:sldMk cId="4227939111" sldId="379"/>
        </pc:sldMkLst>
      </pc:sldChg>
      <pc:sldChg chg="del">
        <pc:chgData name="Tegischer Lukas" userId="f78daebb-0565-485c-bd0e-1cd035e796ff" providerId="ADAL" clId="{8B9D986F-3E8E-497B-A047-0B98BCCF4F6C}" dt="2022-04-11T18:06:13.949" v="43" actId="47"/>
        <pc:sldMkLst>
          <pc:docMk/>
          <pc:sldMk cId="3359074548" sldId="380"/>
        </pc:sldMkLst>
      </pc:sldChg>
      <pc:sldChg chg="del">
        <pc:chgData name="Tegischer Lukas" userId="f78daebb-0565-485c-bd0e-1cd035e796ff" providerId="ADAL" clId="{8B9D986F-3E8E-497B-A047-0B98BCCF4F6C}" dt="2022-04-11T18:06:13.949" v="43" actId="47"/>
        <pc:sldMkLst>
          <pc:docMk/>
          <pc:sldMk cId="3454483996" sldId="381"/>
        </pc:sldMkLst>
      </pc:sldChg>
      <pc:sldChg chg="del">
        <pc:chgData name="Tegischer Lukas" userId="f78daebb-0565-485c-bd0e-1cd035e796ff" providerId="ADAL" clId="{8B9D986F-3E8E-497B-A047-0B98BCCF4F6C}" dt="2022-04-11T18:06:13.949" v="43" actId="47"/>
        <pc:sldMkLst>
          <pc:docMk/>
          <pc:sldMk cId="2889453575" sldId="382"/>
        </pc:sldMkLst>
      </pc:sldChg>
      <pc:sldChg chg="del">
        <pc:chgData name="Tegischer Lukas" userId="f78daebb-0565-485c-bd0e-1cd035e796ff" providerId="ADAL" clId="{8B9D986F-3E8E-497B-A047-0B98BCCF4F6C}" dt="2022-04-11T18:06:13.949" v="43" actId="47"/>
        <pc:sldMkLst>
          <pc:docMk/>
          <pc:sldMk cId="1393937610" sldId="384"/>
        </pc:sldMkLst>
      </pc:sldChg>
      <pc:sldChg chg="del">
        <pc:chgData name="Tegischer Lukas" userId="f78daebb-0565-485c-bd0e-1cd035e796ff" providerId="ADAL" clId="{8B9D986F-3E8E-497B-A047-0B98BCCF4F6C}" dt="2022-04-11T18:06:13.949" v="43" actId="47"/>
        <pc:sldMkLst>
          <pc:docMk/>
          <pc:sldMk cId="4266368926" sldId="385"/>
        </pc:sldMkLst>
      </pc:sldChg>
      <pc:sldChg chg="addSp modSp mod modAnim">
        <pc:chgData name="Tegischer Lukas" userId="f78daebb-0565-485c-bd0e-1cd035e796ff" providerId="ADAL" clId="{8B9D986F-3E8E-497B-A047-0B98BCCF4F6C}" dt="2022-04-11T18:07:39.041" v="90"/>
        <pc:sldMkLst>
          <pc:docMk/>
          <pc:sldMk cId="2827705079" sldId="386"/>
        </pc:sldMkLst>
        <pc:spChg chg="mod">
          <ac:chgData name="Tegischer Lukas" userId="f78daebb-0565-485c-bd0e-1cd035e796ff" providerId="ADAL" clId="{8B9D986F-3E8E-497B-A047-0B98BCCF4F6C}" dt="2022-04-11T18:07:10.939" v="82" actId="1076"/>
          <ac:spMkLst>
            <pc:docMk/>
            <pc:sldMk cId="2827705079" sldId="386"/>
            <ac:spMk id="4" creationId="{23994922-00A3-43FE-A1D2-DC3C43171571}"/>
          </ac:spMkLst>
        </pc:spChg>
        <pc:spChg chg="mod">
          <ac:chgData name="Tegischer Lukas" userId="f78daebb-0565-485c-bd0e-1cd035e796ff" providerId="ADAL" clId="{8B9D986F-3E8E-497B-A047-0B98BCCF4F6C}" dt="2022-04-11T18:07:09.396" v="81" actId="1076"/>
          <ac:spMkLst>
            <pc:docMk/>
            <pc:sldMk cId="2827705079" sldId="386"/>
            <ac:spMk id="5" creationId="{24887CA5-AC85-4C90-91AB-570424EB53D4}"/>
          </ac:spMkLst>
        </pc:spChg>
        <pc:spChg chg="add mod">
          <ac:chgData name="Tegischer Lukas" userId="f78daebb-0565-485c-bd0e-1cd035e796ff" providerId="ADAL" clId="{8B9D986F-3E8E-497B-A047-0B98BCCF4F6C}" dt="2022-04-11T18:07:31.338" v="88" actId="207"/>
          <ac:spMkLst>
            <pc:docMk/>
            <pc:sldMk cId="2827705079" sldId="386"/>
            <ac:spMk id="6" creationId="{8487180B-DA83-42BE-910E-5AC33685BF3C}"/>
          </ac:spMkLst>
        </pc:spChg>
      </pc:sldChg>
      <pc:sldChg chg="modSp mod">
        <pc:chgData name="Tegischer Lukas" userId="f78daebb-0565-485c-bd0e-1cd035e796ff" providerId="ADAL" clId="{8B9D986F-3E8E-497B-A047-0B98BCCF4F6C}" dt="2022-04-11T18:08:16.099" v="107" actId="6549"/>
        <pc:sldMkLst>
          <pc:docMk/>
          <pc:sldMk cId="2987314754" sldId="387"/>
        </pc:sldMkLst>
        <pc:spChg chg="mod">
          <ac:chgData name="Tegischer Lukas" userId="f78daebb-0565-485c-bd0e-1cd035e796ff" providerId="ADAL" clId="{8B9D986F-3E8E-497B-A047-0B98BCCF4F6C}" dt="2022-04-11T18:07:53.052" v="93" actId="20577"/>
          <ac:spMkLst>
            <pc:docMk/>
            <pc:sldMk cId="2987314754" sldId="387"/>
            <ac:spMk id="6" creationId="{28712077-FC04-4465-A745-3C4E6DFAC87D}"/>
          </ac:spMkLst>
        </pc:spChg>
        <pc:spChg chg="mod">
          <ac:chgData name="Tegischer Lukas" userId="f78daebb-0565-485c-bd0e-1cd035e796ff" providerId="ADAL" clId="{8B9D986F-3E8E-497B-A047-0B98BCCF4F6C}" dt="2022-04-11T18:07:57.353" v="94" actId="20577"/>
          <ac:spMkLst>
            <pc:docMk/>
            <pc:sldMk cId="2987314754" sldId="387"/>
            <ac:spMk id="7" creationId="{641A8DDF-ED42-44BF-B65B-01FEA6AB853D}"/>
          </ac:spMkLst>
        </pc:spChg>
        <pc:spChg chg="mod">
          <ac:chgData name="Tegischer Lukas" userId="f78daebb-0565-485c-bd0e-1cd035e796ff" providerId="ADAL" clId="{8B9D986F-3E8E-497B-A047-0B98BCCF4F6C}" dt="2022-04-11T18:08:16.099" v="107" actId="6549"/>
          <ac:spMkLst>
            <pc:docMk/>
            <pc:sldMk cId="2987314754" sldId="387"/>
            <ac:spMk id="9" creationId="{8BACB33F-42CE-470A-8D89-AE62E871BA4B}"/>
          </ac:spMkLst>
        </pc:spChg>
      </pc:sldChg>
      <pc:sldChg chg="del">
        <pc:chgData name="Tegischer Lukas" userId="f78daebb-0565-485c-bd0e-1cd035e796ff" providerId="ADAL" clId="{8B9D986F-3E8E-497B-A047-0B98BCCF4F6C}" dt="2022-04-11T18:09:29.665" v="163" actId="47"/>
        <pc:sldMkLst>
          <pc:docMk/>
          <pc:sldMk cId="2750312868" sldId="388"/>
        </pc:sldMkLst>
      </pc:sldChg>
      <pc:sldChg chg="del">
        <pc:chgData name="Tegischer Lukas" userId="f78daebb-0565-485c-bd0e-1cd035e796ff" providerId="ADAL" clId="{8B9D986F-3E8E-497B-A047-0B98BCCF4F6C}" dt="2022-04-11T18:07:44.954" v="91" actId="47"/>
        <pc:sldMkLst>
          <pc:docMk/>
          <pc:sldMk cId="2376582050" sldId="389"/>
        </pc:sldMkLst>
      </pc:sldChg>
      <pc:sldChg chg="modSp modAnim">
        <pc:chgData name="Tegischer Lukas" userId="f78daebb-0565-485c-bd0e-1cd035e796ff" providerId="ADAL" clId="{8B9D986F-3E8E-497B-A047-0B98BCCF4F6C}" dt="2022-04-11T18:08:35.406" v="113" actId="20577"/>
        <pc:sldMkLst>
          <pc:docMk/>
          <pc:sldMk cId="181065231" sldId="390"/>
        </pc:sldMkLst>
        <pc:spChg chg="mod">
          <ac:chgData name="Tegischer Lukas" userId="f78daebb-0565-485c-bd0e-1cd035e796ff" providerId="ADAL" clId="{8B9D986F-3E8E-497B-A047-0B98BCCF4F6C}" dt="2022-04-11T18:08:35.406" v="113" actId="20577"/>
          <ac:spMkLst>
            <pc:docMk/>
            <pc:sldMk cId="181065231" sldId="390"/>
            <ac:spMk id="8" creationId="{37A08C2A-6789-40D4-A08B-E52FFF3E6DCA}"/>
          </ac:spMkLst>
        </pc:spChg>
      </pc:sldChg>
      <pc:sldChg chg="modSp">
        <pc:chgData name="Tegischer Lukas" userId="f78daebb-0565-485c-bd0e-1cd035e796ff" providerId="ADAL" clId="{8B9D986F-3E8E-497B-A047-0B98BCCF4F6C}" dt="2022-04-11T18:09:14.169" v="162" actId="20577"/>
        <pc:sldMkLst>
          <pc:docMk/>
          <pc:sldMk cId="3765551445" sldId="391"/>
        </pc:sldMkLst>
        <pc:spChg chg="mod">
          <ac:chgData name="Tegischer Lukas" userId="f78daebb-0565-485c-bd0e-1cd035e796ff" providerId="ADAL" clId="{8B9D986F-3E8E-497B-A047-0B98BCCF4F6C}" dt="2022-04-11T18:09:14.169" v="162" actId="20577"/>
          <ac:spMkLst>
            <pc:docMk/>
            <pc:sldMk cId="3765551445" sldId="391"/>
            <ac:spMk id="5" creationId="{6B1C3D4A-A769-4C3C-B3F8-979DBCB711A9}"/>
          </ac:spMkLst>
        </pc:spChg>
      </pc:sldChg>
      <pc:sldChg chg="addSp delSp modSp mod modAnim">
        <pc:chgData name="Tegischer Lukas" userId="f78daebb-0565-485c-bd0e-1cd035e796ff" providerId="ADAL" clId="{8B9D986F-3E8E-497B-A047-0B98BCCF4F6C}" dt="2022-04-11T18:11:09.686" v="209" actId="1076"/>
        <pc:sldMkLst>
          <pc:docMk/>
          <pc:sldMk cId="3212391464" sldId="392"/>
        </pc:sldMkLst>
        <pc:spChg chg="mod">
          <ac:chgData name="Tegischer Lukas" userId="f78daebb-0565-485c-bd0e-1cd035e796ff" providerId="ADAL" clId="{8B9D986F-3E8E-497B-A047-0B98BCCF4F6C}" dt="2022-04-11T18:09:47.332" v="186" actId="1076"/>
          <ac:spMkLst>
            <pc:docMk/>
            <pc:sldMk cId="3212391464" sldId="392"/>
            <ac:spMk id="4" creationId="{23994922-00A3-43FE-A1D2-DC3C43171571}"/>
          </ac:spMkLst>
        </pc:spChg>
        <pc:spChg chg="add mod">
          <ac:chgData name="Tegischer Lukas" userId="f78daebb-0565-485c-bd0e-1cd035e796ff" providerId="ADAL" clId="{8B9D986F-3E8E-497B-A047-0B98BCCF4F6C}" dt="2022-04-11T18:11:09.686" v="209" actId="1076"/>
          <ac:spMkLst>
            <pc:docMk/>
            <pc:sldMk cId="3212391464" sldId="392"/>
            <ac:spMk id="5" creationId="{C659046D-D4F9-4B6B-9C8A-6D2D5D99000A}"/>
          </ac:spMkLst>
        </pc:spChg>
        <pc:spChg chg="del">
          <ac:chgData name="Tegischer Lukas" userId="f78daebb-0565-485c-bd0e-1cd035e796ff" providerId="ADAL" clId="{8B9D986F-3E8E-497B-A047-0B98BCCF4F6C}" dt="2022-04-11T18:09:47.862" v="187" actId="478"/>
          <ac:spMkLst>
            <pc:docMk/>
            <pc:sldMk cId="3212391464" sldId="392"/>
            <ac:spMk id="6" creationId="{C835939F-74F5-49AC-BB8C-ED93043F3EFC}"/>
          </ac:spMkLst>
        </pc:spChg>
      </pc:sldChg>
      <pc:sldChg chg="addSp delSp modSp mod modAnim">
        <pc:chgData name="Tegischer Lukas" userId="f78daebb-0565-485c-bd0e-1cd035e796ff" providerId="ADAL" clId="{8B9D986F-3E8E-497B-A047-0B98BCCF4F6C}" dt="2022-04-11T18:12:29.781" v="225" actId="1076"/>
        <pc:sldMkLst>
          <pc:docMk/>
          <pc:sldMk cId="2739579911" sldId="394"/>
        </pc:sldMkLst>
        <pc:spChg chg="add mod">
          <ac:chgData name="Tegischer Lukas" userId="f78daebb-0565-485c-bd0e-1cd035e796ff" providerId="ADAL" clId="{8B9D986F-3E8E-497B-A047-0B98BCCF4F6C}" dt="2022-04-11T18:11:43.480" v="217" actId="14100"/>
          <ac:spMkLst>
            <pc:docMk/>
            <pc:sldMk cId="2739579911" sldId="394"/>
            <ac:spMk id="5" creationId="{58738F54-6D39-4588-A7D7-4B56F64684B8}"/>
          </ac:spMkLst>
        </pc:spChg>
        <pc:spChg chg="del">
          <ac:chgData name="Tegischer Lukas" userId="f78daebb-0565-485c-bd0e-1cd035e796ff" providerId="ADAL" clId="{8B9D986F-3E8E-497B-A047-0B98BCCF4F6C}" dt="2022-04-11T18:11:28.945" v="210" actId="478"/>
          <ac:spMkLst>
            <pc:docMk/>
            <pc:sldMk cId="2739579911" sldId="394"/>
            <ac:spMk id="8" creationId="{F7B169F1-A273-4D50-BD91-D46DD2770E8C}"/>
          </ac:spMkLst>
        </pc:spChg>
        <pc:picChg chg="add mod">
          <ac:chgData name="Tegischer Lukas" userId="f78daebb-0565-485c-bd0e-1cd035e796ff" providerId="ADAL" clId="{8B9D986F-3E8E-497B-A047-0B98BCCF4F6C}" dt="2022-04-11T18:12:29.781" v="225" actId="1076"/>
          <ac:picMkLst>
            <pc:docMk/>
            <pc:sldMk cId="2739579911" sldId="394"/>
            <ac:picMk id="4" creationId="{24E14581-CFB0-4F73-946C-3C8F68B36F94}"/>
          </ac:picMkLst>
        </pc:picChg>
        <pc:picChg chg="add del">
          <ac:chgData name="Tegischer Lukas" userId="f78daebb-0565-485c-bd0e-1cd035e796ff" providerId="ADAL" clId="{8B9D986F-3E8E-497B-A047-0B98BCCF4F6C}" dt="2022-04-11T18:11:30.498" v="212" actId="478"/>
          <ac:picMkLst>
            <pc:docMk/>
            <pc:sldMk cId="2739579911" sldId="394"/>
            <ac:picMk id="14" creationId="{053D7308-DE5D-4085-8981-CCF5F27D1668}"/>
          </ac:picMkLst>
        </pc:picChg>
      </pc:sldChg>
      <pc:sldChg chg="del">
        <pc:chgData name="Tegischer Lukas" userId="f78daebb-0565-485c-bd0e-1cd035e796ff" providerId="ADAL" clId="{8B9D986F-3E8E-497B-A047-0B98BCCF4F6C}" dt="2022-04-11T19:08:46.682" v="443" actId="47"/>
        <pc:sldMkLst>
          <pc:docMk/>
          <pc:sldMk cId="3441958520" sldId="395"/>
        </pc:sldMkLst>
      </pc:sldChg>
      <pc:sldChg chg="addSp delSp modSp add mod delAnim modAnim">
        <pc:chgData name="Tegischer Lukas" userId="f78daebb-0565-485c-bd0e-1cd035e796ff" providerId="ADAL" clId="{8B9D986F-3E8E-497B-A047-0B98BCCF4F6C}" dt="2022-04-11T19:03:49.724" v="328" actId="1076"/>
        <pc:sldMkLst>
          <pc:docMk/>
          <pc:sldMk cId="685248219" sldId="396"/>
        </pc:sldMkLst>
        <pc:spChg chg="del">
          <ac:chgData name="Tegischer Lukas" userId="f78daebb-0565-485c-bd0e-1cd035e796ff" providerId="ADAL" clId="{8B9D986F-3E8E-497B-A047-0B98BCCF4F6C}" dt="2022-04-11T18:12:42.819" v="227" actId="478"/>
          <ac:spMkLst>
            <pc:docMk/>
            <pc:sldMk cId="685248219" sldId="396"/>
            <ac:spMk id="5" creationId="{58738F54-6D39-4588-A7D7-4B56F64684B8}"/>
          </ac:spMkLst>
        </pc:spChg>
        <pc:spChg chg="add mod">
          <ac:chgData name="Tegischer Lukas" userId="f78daebb-0565-485c-bd0e-1cd035e796ff" providerId="ADAL" clId="{8B9D986F-3E8E-497B-A047-0B98BCCF4F6C}" dt="2022-04-11T18:13:04.623" v="237" actId="21"/>
          <ac:spMkLst>
            <pc:docMk/>
            <pc:sldMk cId="685248219" sldId="396"/>
            <ac:spMk id="6" creationId="{C600249B-F8D4-4E50-A454-130EA586B21C}"/>
          </ac:spMkLst>
        </pc:spChg>
        <pc:spChg chg="add mod">
          <ac:chgData name="Tegischer Lukas" userId="f78daebb-0565-485c-bd0e-1cd035e796ff" providerId="ADAL" clId="{8B9D986F-3E8E-497B-A047-0B98BCCF4F6C}" dt="2022-04-11T18:14:09.055" v="309" actId="1076"/>
          <ac:spMkLst>
            <pc:docMk/>
            <pc:sldMk cId="685248219" sldId="396"/>
            <ac:spMk id="8" creationId="{35EC3716-7E3C-4720-B295-35E9FD19656C}"/>
          </ac:spMkLst>
        </pc:spChg>
        <pc:spChg chg="add mod">
          <ac:chgData name="Tegischer Lukas" userId="f78daebb-0565-485c-bd0e-1cd035e796ff" providerId="ADAL" clId="{8B9D986F-3E8E-497B-A047-0B98BCCF4F6C}" dt="2022-04-11T18:14:06.279" v="308" actId="1076"/>
          <ac:spMkLst>
            <pc:docMk/>
            <pc:sldMk cId="685248219" sldId="396"/>
            <ac:spMk id="10" creationId="{16D5F0E4-B495-4822-80B2-F145E5C75E5F}"/>
          </ac:spMkLst>
        </pc:spChg>
        <pc:picChg chg="mod">
          <ac:chgData name="Tegischer Lukas" userId="f78daebb-0565-485c-bd0e-1cd035e796ff" providerId="ADAL" clId="{8B9D986F-3E8E-497B-A047-0B98BCCF4F6C}" dt="2022-04-11T18:12:57.058" v="234" actId="1076"/>
          <ac:picMkLst>
            <pc:docMk/>
            <pc:sldMk cId="685248219" sldId="396"/>
            <ac:picMk id="4" creationId="{24E14581-CFB0-4F73-946C-3C8F68B36F94}"/>
          </ac:picMkLst>
        </pc:picChg>
        <pc:cxnChg chg="add mod">
          <ac:chgData name="Tegischer Lukas" userId="f78daebb-0565-485c-bd0e-1cd035e796ff" providerId="ADAL" clId="{8B9D986F-3E8E-497B-A047-0B98BCCF4F6C}" dt="2022-04-11T18:58:39.626" v="317" actId="208"/>
          <ac:cxnSpMkLst>
            <pc:docMk/>
            <pc:sldMk cId="685248219" sldId="396"/>
            <ac:cxnSpMk id="11" creationId="{003FC93B-41E6-4972-870A-C4CDE0915C2D}"/>
          </ac:cxnSpMkLst>
        </pc:cxnChg>
        <pc:cxnChg chg="add mod">
          <ac:chgData name="Tegischer Lukas" userId="f78daebb-0565-485c-bd0e-1cd035e796ff" providerId="ADAL" clId="{8B9D986F-3E8E-497B-A047-0B98BCCF4F6C}" dt="2022-04-11T19:03:37.365" v="326" actId="14100"/>
          <ac:cxnSpMkLst>
            <pc:docMk/>
            <pc:sldMk cId="685248219" sldId="396"/>
            <ac:cxnSpMk id="18" creationId="{78CB0EDB-898B-4AF4-A530-97DAD35CE76C}"/>
          </ac:cxnSpMkLst>
        </pc:cxnChg>
        <pc:cxnChg chg="add mod">
          <ac:chgData name="Tegischer Lukas" userId="f78daebb-0565-485c-bd0e-1cd035e796ff" providerId="ADAL" clId="{8B9D986F-3E8E-497B-A047-0B98BCCF4F6C}" dt="2022-04-11T19:03:49.724" v="328" actId="1076"/>
          <ac:cxnSpMkLst>
            <pc:docMk/>
            <pc:sldMk cId="685248219" sldId="396"/>
            <ac:cxnSpMk id="21" creationId="{38D96D0C-DF75-4F0D-9A29-E9633B434BBA}"/>
          </ac:cxnSpMkLst>
        </pc:cxnChg>
      </pc:sldChg>
      <pc:sldChg chg="addSp delSp modSp add mod modAnim">
        <pc:chgData name="Tegischer Lukas" userId="f78daebb-0565-485c-bd0e-1cd035e796ff" providerId="ADAL" clId="{8B9D986F-3E8E-497B-A047-0B98BCCF4F6C}" dt="2022-04-11T19:05:13.125" v="369" actId="14100"/>
        <pc:sldMkLst>
          <pc:docMk/>
          <pc:sldMk cId="2787262425" sldId="397"/>
        </pc:sldMkLst>
        <pc:spChg chg="del">
          <ac:chgData name="Tegischer Lukas" userId="f78daebb-0565-485c-bd0e-1cd035e796ff" providerId="ADAL" clId="{8B9D986F-3E8E-497B-A047-0B98BCCF4F6C}" dt="2022-04-11T19:04:01.083" v="330" actId="478"/>
          <ac:spMkLst>
            <pc:docMk/>
            <pc:sldMk cId="2787262425" sldId="397"/>
            <ac:spMk id="6" creationId="{C600249B-F8D4-4E50-A454-130EA586B21C}"/>
          </ac:spMkLst>
        </pc:spChg>
        <pc:spChg chg="mod">
          <ac:chgData name="Tegischer Lukas" userId="f78daebb-0565-485c-bd0e-1cd035e796ff" providerId="ADAL" clId="{8B9D986F-3E8E-497B-A047-0B98BCCF4F6C}" dt="2022-04-11T19:04:18.382" v="348" actId="20577"/>
          <ac:spMkLst>
            <pc:docMk/>
            <pc:sldMk cId="2787262425" sldId="397"/>
            <ac:spMk id="8" creationId="{35EC3716-7E3C-4720-B295-35E9FD19656C}"/>
          </ac:spMkLst>
        </pc:spChg>
        <pc:spChg chg="add mod">
          <ac:chgData name="Tegischer Lukas" userId="f78daebb-0565-485c-bd0e-1cd035e796ff" providerId="ADAL" clId="{8B9D986F-3E8E-497B-A047-0B98BCCF4F6C}" dt="2022-04-11T19:04:12.725" v="333" actId="14100"/>
          <ac:spMkLst>
            <pc:docMk/>
            <pc:sldMk cId="2787262425" sldId="397"/>
            <ac:spMk id="12" creationId="{133FD8CB-EF08-42A4-BA66-0F5B6AD03B01}"/>
          </ac:spMkLst>
        </pc:spChg>
        <pc:cxnChg chg="add mod">
          <ac:chgData name="Tegischer Lukas" userId="f78daebb-0565-485c-bd0e-1cd035e796ff" providerId="ADAL" clId="{8B9D986F-3E8E-497B-A047-0B98BCCF4F6C}" dt="2022-04-11T19:04:27.901" v="351" actId="14100"/>
          <ac:cxnSpMkLst>
            <pc:docMk/>
            <pc:sldMk cId="2787262425" sldId="397"/>
            <ac:cxnSpMk id="13" creationId="{720B4A9B-0393-404C-8D92-5B7482264595}"/>
          </ac:cxnSpMkLst>
        </pc:cxnChg>
        <pc:cxnChg chg="add mod">
          <ac:chgData name="Tegischer Lukas" userId="f78daebb-0565-485c-bd0e-1cd035e796ff" providerId="ADAL" clId="{8B9D986F-3E8E-497B-A047-0B98BCCF4F6C}" dt="2022-04-11T19:05:07.580" v="368" actId="14100"/>
          <ac:cxnSpMkLst>
            <pc:docMk/>
            <pc:sldMk cId="2787262425" sldId="397"/>
            <ac:cxnSpMk id="15" creationId="{30C35379-DF4D-4F01-A7D8-846F60D23FFB}"/>
          </ac:cxnSpMkLst>
        </pc:cxnChg>
        <pc:cxnChg chg="add mod">
          <ac:chgData name="Tegischer Lukas" userId="f78daebb-0565-485c-bd0e-1cd035e796ff" providerId="ADAL" clId="{8B9D986F-3E8E-497B-A047-0B98BCCF4F6C}" dt="2022-04-11T19:04:49.332" v="361" actId="14100"/>
          <ac:cxnSpMkLst>
            <pc:docMk/>
            <pc:sldMk cId="2787262425" sldId="397"/>
            <ac:cxnSpMk id="16" creationId="{072E32BD-F2AB-4315-871B-9702A3EF7A86}"/>
          </ac:cxnSpMkLst>
        </pc:cxnChg>
        <pc:cxnChg chg="add mod">
          <ac:chgData name="Tegischer Lukas" userId="f78daebb-0565-485c-bd0e-1cd035e796ff" providerId="ADAL" clId="{8B9D986F-3E8E-497B-A047-0B98BCCF4F6C}" dt="2022-04-11T19:05:13.125" v="369" actId="14100"/>
          <ac:cxnSpMkLst>
            <pc:docMk/>
            <pc:sldMk cId="2787262425" sldId="397"/>
            <ac:cxnSpMk id="19" creationId="{C7F900E0-D732-4271-9896-FAFF6CE59F06}"/>
          </ac:cxnSpMkLst>
        </pc:cxnChg>
        <pc:cxnChg chg="add mod">
          <ac:chgData name="Tegischer Lukas" userId="f78daebb-0565-485c-bd0e-1cd035e796ff" providerId="ADAL" clId="{8B9D986F-3E8E-497B-A047-0B98BCCF4F6C}" dt="2022-04-11T19:05:04.429" v="367" actId="14100"/>
          <ac:cxnSpMkLst>
            <pc:docMk/>
            <pc:sldMk cId="2787262425" sldId="397"/>
            <ac:cxnSpMk id="22" creationId="{5C2429E2-139D-4FDA-BF06-5B6A05566CA0}"/>
          </ac:cxnSpMkLst>
        </pc:cxnChg>
      </pc:sldChg>
      <pc:sldChg chg="addSp delSp modSp add mod delAnim modAnim">
        <pc:chgData name="Tegischer Lukas" userId="f78daebb-0565-485c-bd0e-1cd035e796ff" providerId="ADAL" clId="{8B9D986F-3E8E-497B-A047-0B98BCCF4F6C}" dt="2022-04-11T19:09:16.293" v="451"/>
        <pc:sldMkLst>
          <pc:docMk/>
          <pc:sldMk cId="2379017716" sldId="398"/>
        </pc:sldMkLst>
        <pc:spChg chg="del">
          <ac:chgData name="Tegischer Lukas" userId="f78daebb-0565-485c-bd0e-1cd035e796ff" providerId="ADAL" clId="{8B9D986F-3E8E-497B-A047-0B98BCCF4F6C}" dt="2022-04-11T19:05:41.203" v="372" actId="478"/>
          <ac:spMkLst>
            <pc:docMk/>
            <pc:sldMk cId="2379017716" sldId="398"/>
            <ac:spMk id="8" creationId="{35EC3716-7E3C-4720-B295-35E9FD19656C}"/>
          </ac:spMkLst>
        </pc:spChg>
        <pc:spChg chg="del mod">
          <ac:chgData name="Tegischer Lukas" userId="f78daebb-0565-485c-bd0e-1cd035e796ff" providerId="ADAL" clId="{8B9D986F-3E8E-497B-A047-0B98BCCF4F6C}" dt="2022-04-11T19:06:16.200" v="386" actId="478"/>
          <ac:spMkLst>
            <pc:docMk/>
            <pc:sldMk cId="2379017716" sldId="398"/>
            <ac:spMk id="10" creationId="{16D5F0E4-B495-4822-80B2-F145E5C75E5F}"/>
          </ac:spMkLst>
        </pc:spChg>
        <pc:spChg chg="del">
          <ac:chgData name="Tegischer Lukas" userId="f78daebb-0565-485c-bd0e-1cd035e796ff" providerId="ADAL" clId="{8B9D986F-3E8E-497B-A047-0B98BCCF4F6C}" dt="2022-04-11T19:05:40.099" v="371" actId="478"/>
          <ac:spMkLst>
            <pc:docMk/>
            <pc:sldMk cId="2379017716" sldId="398"/>
            <ac:spMk id="12" creationId="{133FD8CB-EF08-42A4-BA66-0F5B6AD03B01}"/>
          </ac:spMkLst>
        </pc:spChg>
        <pc:spChg chg="add del mod">
          <ac:chgData name="Tegischer Lukas" userId="f78daebb-0565-485c-bd0e-1cd035e796ff" providerId="ADAL" clId="{8B9D986F-3E8E-497B-A047-0B98BCCF4F6C}" dt="2022-04-11T19:07:20.225" v="411" actId="478"/>
          <ac:spMkLst>
            <pc:docMk/>
            <pc:sldMk cId="2379017716" sldId="398"/>
            <ac:spMk id="17" creationId="{AC2642B2-0A59-4126-932D-204789897CAA}"/>
          </ac:spMkLst>
        </pc:spChg>
        <pc:spChg chg="add mod">
          <ac:chgData name="Tegischer Lukas" userId="f78daebb-0565-485c-bd0e-1cd035e796ff" providerId="ADAL" clId="{8B9D986F-3E8E-497B-A047-0B98BCCF4F6C}" dt="2022-04-11T19:06:50.317" v="400" actId="14100"/>
          <ac:spMkLst>
            <pc:docMk/>
            <pc:sldMk cId="2379017716" sldId="398"/>
            <ac:spMk id="20" creationId="{59B8387F-BB58-421E-83EA-1C989E79CD49}"/>
          </ac:spMkLst>
        </pc:spChg>
        <pc:spChg chg="add mod">
          <ac:chgData name="Tegischer Lukas" userId="f78daebb-0565-485c-bd0e-1cd035e796ff" providerId="ADAL" clId="{8B9D986F-3E8E-497B-A047-0B98BCCF4F6C}" dt="2022-04-11T19:07:04.407" v="407" actId="1076"/>
          <ac:spMkLst>
            <pc:docMk/>
            <pc:sldMk cId="2379017716" sldId="398"/>
            <ac:spMk id="23" creationId="{662A9858-977F-4BC0-A7CF-0E5812AB2244}"/>
          </ac:spMkLst>
        </pc:spChg>
        <pc:spChg chg="add mod">
          <ac:chgData name="Tegischer Lukas" userId="f78daebb-0565-485c-bd0e-1cd035e796ff" providerId="ADAL" clId="{8B9D986F-3E8E-497B-A047-0B98BCCF4F6C}" dt="2022-04-11T19:07:01.038" v="405" actId="1076"/>
          <ac:spMkLst>
            <pc:docMk/>
            <pc:sldMk cId="2379017716" sldId="398"/>
            <ac:spMk id="24" creationId="{D227C8A7-2145-4CE2-8DE1-2D4CFD567AF3}"/>
          </ac:spMkLst>
        </pc:spChg>
        <pc:spChg chg="add mod">
          <ac:chgData name="Tegischer Lukas" userId="f78daebb-0565-485c-bd0e-1cd035e796ff" providerId="ADAL" clId="{8B9D986F-3E8E-497B-A047-0B98BCCF4F6C}" dt="2022-04-11T19:07:36.317" v="416" actId="1076"/>
          <ac:spMkLst>
            <pc:docMk/>
            <pc:sldMk cId="2379017716" sldId="398"/>
            <ac:spMk id="25" creationId="{24672916-469F-4581-875E-F0A546D4834A}"/>
          </ac:spMkLst>
        </pc:spChg>
        <pc:picChg chg="del">
          <ac:chgData name="Tegischer Lukas" userId="f78daebb-0565-485c-bd0e-1cd035e796ff" providerId="ADAL" clId="{8B9D986F-3E8E-497B-A047-0B98BCCF4F6C}" dt="2022-04-11T19:05:40.099" v="371" actId="478"/>
          <ac:picMkLst>
            <pc:docMk/>
            <pc:sldMk cId="2379017716" sldId="398"/>
            <ac:picMk id="4" creationId="{24E14581-CFB0-4F73-946C-3C8F68B36F94}"/>
          </ac:picMkLst>
        </pc:picChg>
        <pc:cxnChg chg="del">
          <ac:chgData name="Tegischer Lukas" userId="f78daebb-0565-485c-bd0e-1cd035e796ff" providerId="ADAL" clId="{8B9D986F-3E8E-497B-A047-0B98BCCF4F6C}" dt="2022-04-11T19:05:40.099" v="371" actId="478"/>
          <ac:cxnSpMkLst>
            <pc:docMk/>
            <pc:sldMk cId="2379017716" sldId="398"/>
            <ac:cxnSpMk id="11" creationId="{003FC93B-41E6-4972-870A-C4CDE0915C2D}"/>
          </ac:cxnSpMkLst>
        </pc:cxnChg>
        <pc:cxnChg chg="del">
          <ac:chgData name="Tegischer Lukas" userId="f78daebb-0565-485c-bd0e-1cd035e796ff" providerId="ADAL" clId="{8B9D986F-3E8E-497B-A047-0B98BCCF4F6C}" dt="2022-04-11T19:05:40.099" v="371" actId="478"/>
          <ac:cxnSpMkLst>
            <pc:docMk/>
            <pc:sldMk cId="2379017716" sldId="398"/>
            <ac:cxnSpMk id="13" creationId="{720B4A9B-0393-404C-8D92-5B7482264595}"/>
          </ac:cxnSpMkLst>
        </pc:cxnChg>
        <pc:cxnChg chg="del">
          <ac:chgData name="Tegischer Lukas" userId="f78daebb-0565-485c-bd0e-1cd035e796ff" providerId="ADAL" clId="{8B9D986F-3E8E-497B-A047-0B98BCCF4F6C}" dt="2022-04-11T19:05:40.099" v="371" actId="478"/>
          <ac:cxnSpMkLst>
            <pc:docMk/>
            <pc:sldMk cId="2379017716" sldId="398"/>
            <ac:cxnSpMk id="15" creationId="{30C35379-DF4D-4F01-A7D8-846F60D23FFB}"/>
          </ac:cxnSpMkLst>
        </pc:cxnChg>
        <pc:cxnChg chg="del">
          <ac:chgData name="Tegischer Lukas" userId="f78daebb-0565-485c-bd0e-1cd035e796ff" providerId="ADAL" clId="{8B9D986F-3E8E-497B-A047-0B98BCCF4F6C}" dt="2022-04-11T19:05:40.099" v="371" actId="478"/>
          <ac:cxnSpMkLst>
            <pc:docMk/>
            <pc:sldMk cId="2379017716" sldId="398"/>
            <ac:cxnSpMk id="16" creationId="{072E32BD-F2AB-4315-871B-9702A3EF7A86}"/>
          </ac:cxnSpMkLst>
        </pc:cxnChg>
        <pc:cxnChg chg="del">
          <ac:chgData name="Tegischer Lukas" userId="f78daebb-0565-485c-bd0e-1cd035e796ff" providerId="ADAL" clId="{8B9D986F-3E8E-497B-A047-0B98BCCF4F6C}" dt="2022-04-11T19:05:40.099" v="371" actId="478"/>
          <ac:cxnSpMkLst>
            <pc:docMk/>
            <pc:sldMk cId="2379017716" sldId="398"/>
            <ac:cxnSpMk id="18" creationId="{78CB0EDB-898B-4AF4-A530-97DAD35CE76C}"/>
          </ac:cxnSpMkLst>
        </pc:cxnChg>
        <pc:cxnChg chg="del">
          <ac:chgData name="Tegischer Lukas" userId="f78daebb-0565-485c-bd0e-1cd035e796ff" providerId="ADAL" clId="{8B9D986F-3E8E-497B-A047-0B98BCCF4F6C}" dt="2022-04-11T19:05:40.099" v="371" actId="478"/>
          <ac:cxnSpMkLst>
            <pc:docMk/>
            <pc:sldMk cId="2379017716" sldId="398"/>
            <ac:cxnSpMk id="19" creationId="{C7F900E0-D732-4271-9896-FAFF6CE59F06}"/>
          </ac:cxnSpMkLst>
        </pc:cxnChg>
        <pc:cxnChg chg="del">
          <ac:chgData name="Tegischer Lukas" userId="f78daebb-0565-485c-bd0e-1cd035e796ff" providerId="ADAL" clId="{8B9D986F-3E8E-497B-A047-0B98BCCF4F6C}" dt="2022-04-11T19:05:40.099" v="371" actId="478"/>
          <ac:cxnSpMkLst>
            <pc:docMk/>
            <pc:sldMk cId="2379017716" sldId="398"/>
            <ac:cxnSpMk id="21" creationId="{38D96D0C-DF75-4F0D-9A29-E9633B434BBA}"/>
          </ac:cxnSpMkLst>
        </pc:cxnChg>
        <pc:cxnChg chg="del">
          <ac:chgData name="Tegischer Lukas" userId="f78daebb-0565-485c-bd0e-1cd035e796ff" providerId="ADAL" clId="{8B9D986F-3E8E-497B-A047-0B98BCCF4F6C}" dt="2022-04-11T19:05:40.099" v="371" actId="478"/>
          <ac:cxnSpMkLst>
            <pc:docMk/>
            <pc:sldMk cId="2379017716" sldId="398"/>
            <ac:cxnSpMk id="22" creationId="{5C2429E2-139D-4FDA-BF06-5B6A05566CA0}"/>
          </ac:cxnSpMkLst>
        </pc:cxnChg>
      </pc:sldChg>
      <pc:sldChg chg="addSp delSp add mod delAnim">
        <pc:chgData name="Tegischer Lukas" userId="f78daebb-0565-485c-bd0e-1cd035e796ff" providerId="ADAL" clId="{8B9D986F-3E8E-497B-A047-0B98BCCF4F6C}" dt="2022-04-11T19:08:20.617" v="422" actId="22"/>
        <pc:sldMkLst>
          <pc:docMk/>
          <pc:sldMk cId="2376520214" sldId="399"/>
        </pc:sldMkLst>
        <pc:spChg chg="del">
          <ac:chgData name="Tegischer Lukas" userId="f78daebb-0565-485c-bd0e-1cd035e796ff" providerId="ADAL" clId="{8B9D986F-3E8E-497B-A047-0B98BCCF4F6C}" dt="2022-04-11T19:07:43.873" v="421" actId="478"/>
          <ac:spMkLst>
            <pc:docMk/>
            <pc:sldMk cId="2376520214" sldId="399"/>
            <ac:spMk id="20" creationId="{59B8387F-BB58-421E-83EA-1C989E79CD49}"/>
          </ac:spMkLst>
        </pc:spChg>
        <pc:spChg chg="del">
          <ac:chgData name="Tegischer Lukas" userId="f78daebb-0565-485c-bd0e-1cd035e796ff" providerId="ADAL" clId="{8B9D986F-3E8E-497B-A047-0B98BCCF4F6C}" dt="2022-04-11T19:07:42.851" v="419" actId="478"/>
          <ac:spMkLst>
            <pc:docMk/>
            <pc:sldMk cId="2376520214" sldId="399"/>
            <ac:spMk id="23" creationId="{662A9858-977F-4BC0-A7CF-0E5812AB2244}"/>
          </ac:spMkLst>
        </pc:spChg>
        <pc:spChg chg="del">
          <ac:chgData name="Tegischer Lukas" userId="f78daebb-0565-485c-bd0e-1cd035e796ff" providerId="ADAL" clId="{8B9D986F-3E8E-497B-A047-0B98BCCF4F6C}" dt="2022-04-11T19:07:43.393" v="420" actId="478"/>
          <ac:spMkLst>
            <pc:docMk/>
            <pc:sldMk cId="2376520214" sldId="399"/>
            <ac:spMk id="24" creationId="{D227C8A7-2145-4CE2-8DE1-2D4CFD567AF3}"/>
          </ac:spMkLst>
        </pc:spChg>
        <pc:spChg chg="del">
          <ac:chgData name="Tegischer Lukas" userId="f78daebb-0565-485c-bd0e-1cd035e796ff" providerId="ADAL" clId="{8B9D986F-3E8E-497B-A047-0B98BCCF4F6C}" dt="2022-04-11T19:07:42.336" v="418" actId="478"/>
          <ac:spMkLst>
            <pc:docMk/>
            <pc:sldMk cId="2376520214" sldId="399"/>
            <ac:spMk id="25" creationId="{24672916-469F-4581-875E-F0A546D4834A}"/>
          </ac:spMkLst>
        </pc:spChg>
        <pc:picChg chg="add">
          <ac:chgData name="Tegischer Lukas" userId="f78daebb-0565-485c-bd0e-1cd035e796ff" providerId="ADAL" clId="{8B9D986F-3E8E-497B-A047-0B98BCCF4F6C}" dt="2022-04-11T19:08:20.617" v="422" actId="22"/>
          <ac:picMkLst>
            <pc:docMk/>
            <pc:sldMk cId="2376520214" sldId="399"/>
            <ac:picMk id="3" creationId="{E8351D98-B674-4541-98AE-6333AAC8BE67}"/>
          </ac:picMkLst>
        </pc:picChg>
      </pc:sldChg>
      <pc:sldChg chg="addSp delSp modSp add mod delAnim modAnim">
        <pc:chgData name="Tegischer Lukas" userId="f78daebb-0565-485c-bd0e-1cd035e796ff" providerId="ADAL" clId="{8B9D986F-3E8E-497B-A047-0B98BCCF4F6C}" dt="2022-04-11T19:09:26.210" v="456" actId="5793"/>
        <pc:sldMkLst>
          <pc:docMk/>
          <pc:sldMk cId="1674453736" sldId="400"/>
        </pc:sldMkLst>
        <pc:spChg chg="mod">
          <ac:chgData name="Tegischer Lukas" userId="f78daebb-0565-485c-bd0e-1cd035e796ff" providerId="ADAL" clId="{8B9D986F-3E8E-497B-A047-0B98BCCF4F6C}" dt="2022-04-11T19:08:43.610" v="441" actId="20577"/>
          <ac:spMkLst>
            <pc:docMk/>
            <pc:sldMk cId="1674453736" sldId="400"/>
            <ac:spMk id="4" creationId="{23994922-00A3-43FE-A1D2-DC3C43171571}"/>
          </ac:spMkLst>
        </pc:spChg>
        <pc:spChg chg="del">
          <ac:chgData name="Tegischer Lukas" userId="f78daebb-0565-485c-bd0e-1cd035e796ff" providerId="ADAL" clId="{8B9D986F-3E8E-497B-A047-0B98BCCF4F6C}" dt="2022-04-11T19:08:45.018" v="442" actId="478"/>
          <ac:spMkLst>
            <pc:docMk/>
            <pc:sldMk cId="1674453736" sldId="400"/>
            <ac:spMk id="5" creationId="{C659046D-D4F9-4B6B-9C8A-6D2D5D99000A}"/>
          </ac:spMkLst>
        </pc:spChg>
        <pc:spChg chg="add mod">
          <ac:chgData name="Tegischer Lukas" userId="f78daebb-0565-485c-bd0e-1cd035e796ff" providerId="ADAL" clId="{8B9D986F-3E8E-497B-A047-0B98BCCF4F6C}" dt="2022-04-11T19:09:26.210" v="456" actId="5793"/>
          <ac:spMkLst>
            <pc:docMk/>
            <pc:sldMk cId="1674453736" sldId="400"/>
            <ac:spMk id="6" creationId="{A5A180BD-EF6E-4029-B7B7-485AD2F4A9D8}"/>
          </ac:spMkLst>
        </pc:spChg>
      </pc:sldChg>
      <pc:sldChg chg="addSp delSp modSp add mod delAnim">
        <pc:chgData name="Tegischer Lukas" userId="f78daebb-0565-485c-bd0e-1cd035e796ff" providerId="ADAL" clId="{8B9D986F-3E8E-497B-A047-0B98BCCF4F6C}" dt="2022-04-11T19:09:58.512" v="487" actId="22"/>
        <pc:sldMkLst>
          <pc:docMk/>
          <pc:sldMk cId="701145385" sldId="401"/>
        </pc:sldMkLst>
        <pc:spChg chg="add del mod">
          <ac:chgData name="Tegischer Lukas" userId="f78daebb-0565-485c-bd0e-1cd035e796ff" providerId="ADAL" clId="{8B9D986F-3E8E-497B-A047-0B98BCCF4F6C}" dt="2022-04-11T19:09:41.297" v="484" actId="20577"/>
          <ac:spMkLst>
            <pc:docMk/>
            <pc:sldMk cId="701145385" sldId="401"/>
            <ac:spMk id="4" creationId="{23994922-00A3-43FE-A1D2-DC3C43171571}"/>
          </ac:spMkLst>
        </pc:spChg>
        <pc:spChg chg="add del">
          <ac:chgData name="Tegischer Lukas" userId="f78daebb-0565-485c-bd0e-1cd035e796ff" providerId="ADAL" clId="{8B9D986F-3E8E-497B-A047-0B98BCCF4F6C}" dt="2022-04-11T19:09:49.161" v="486" actId="22"/>
          <ac:spMkLst>
            <pc:docMk/>
            <pc:sldMk cId="701145385" sldId="401"/>
            <ac:spMk id="5" creationId="{7BF9B388-4BDC-4DF1-BA32-6FB4FDD3507B}"/>
          </ac:spMkLst>
        </pc:spChg>
        <pc:spChg chg="del">
          <ac:chgData name="Tegischer Lukas" userId="f78daebb-0565-485c-bd0e-1cd035e796ff" providerId="ADAL" clId="{8B9D986F-3E8E-497B-A047-0B98BCCF4F6C}" dt="2022-04-11T19:09:31.541" v="458" actId="478"/>
          <ac:spMkLst>
            <pc:docMk/>
            <pc:sldMk cId="701145385" sldId="401"/>
            <ac:spMk id="6" creationId="{A5A180BD-EF6E-4029-B7B7-485AD2F4A9D8}"/>
          </ac:spMkLst>
        </pc:spChg>
        <pc:picChg chg="add">
          <ac:chgData name="Tegischer Lukas" userId="f78daebb-0565-485c-bd0e-1cd035e796ff" providerId="ADAL" clId="{8B9D986F-3E8E-497B-A047-0B98BCCF4F6C}" dt="2022-04-11T19:09:58.512" v="487" actId="22"/>
          <ac:picMkLst>
            <pc:docMk/>
            <pc:sldMk cId="701145385" sldId="401"/>
            <ac:picMk id="7" creationId="{A75B7506-F99E-4D6A-BC07-7F2D111DDEB8}"/>
          </ac:picMkLst>
        </pc:picChg>
      </pc:sldChg>
      <pc:sldChg chg="addSp delSp modSp new mod modAnim">
        <pc:chgData name="Tegischer Lukas" userId="f78daebb-0565-485c-bd0e-1cd035e796ff" providerId="ADAL" clId="{8B9D986F-3E8E-497B-A047-0B98BCCF4F6C}" dt="2022-04-11T19:12:47.101" v="534" actId="1076"/>
        <pc:sldMkLst>
          <pc:docMk/>
          <pc:sldMk cId="1322818604" sldId="402"/>
        </pc:sldMkLst>
        <pc:spChg chg="del">
          <ac:chgData name="Tegischer Lukas" userId="f78daebb-0565-485c-bd0e-1cd035e796ff" providerId="ADAL" clId="{8B9D986F-3E8E-497B-A047-0B98BCCF4F6C}" dt="2022-04-11T19:10:26.762" v="490" actId="478"/>
          <ac:spMkLst>
            <pc:docMk/>
            <pc:sldMk cId="1322818604" sldId="402"/>
            <ac:spMk id="2" creationId="{E361EA5F-2DD1-4753-9C3B-5C3EECFCA347}"/>
          </ac:spMkLst>
        </pc:spChg>
        <pc:spChg chg="del">
          <ac:chgData name="Tegischer Lukas" userId="f78daebb-0565-485c-bd0e-1cd035e796ff" providerId="ADAL" clId="{8B9D986F-3E8E-497B-A047-0B98BCCF4F6C}" dt="2022-04-11T19:10:25.845" v="489" actId="478"/>
          <ac:spMkLst>
            <pc:docMk/>
            <pc:sldMk cId="1322818604" sldId="402"/>
            <ac:spMk id="3" creationId="{016F069E-7DE1-404B-A8F4-CBEC0FB9375D}"/>
          </ac:spMkLst>
        </pc:spChg>
        <pc:spChg chg="add mod">
          <ac:chgData name="Tegischer Lukas" userId="f78daebb-0565-485c-bd0e-1cd035e796ff" providerId="ADAL" clId="{8B9D986F-3E8E-497B-A047-0B98BCCF4F6C}" dt="2022-04-11T19:10:57.960" v="495" actId="20577"/>
          <ac:spMkLst>
            <pc:docMk/>
            <pc:sldMk cId="1322818604" sldId="402"/>
            <ac:spMk id="5" creationId="{79919260-2D11-444D-BCEE-053676C1FDBA}"/>
          </ac:spMkLst>
        </pc:spChg>
        <pc:spChg chg="add del mod">
          <ac:chgData name="Tegischer Lukas" userId="f78daebb-0565-485c-bd0e-1cd035e796ff" providerId="ADAL" clId="{8B9D986F-3E8E-497B-A047-0B98BCCF4F6C}" dt="2022-04-11T19:11:00.391" v="496" actId="478"/>
          <ac:spMkLst>
            <pc:docMk/>
            <pc:sldMk cId="1322818604" sldId="402"/>
            <ac:spMk id="6" creationId="{47DEE1E6-1C08-42E4-96A1-C458FD0EA093}"/>
          </ac:spMkLst>
        </pc:spChg>
        <pc:spChg chg="add mod">
          <ac:chgData name="Tegischer Lukas" userId="f78daebb-0565-485c-bd0e-1cd035e796ff" providerId="ADAL" clId="{8B9D986F-3E8E-497B-A047-0B98BCCF4F6C}" dt="2022-04-11T19:12:12.117" v="521" actId="1076"/>
          <ac:spMkLst>
            <pc:docMk/>
            <pc:sldMk cId="1322818604" sldId="402"/>
            <ac:spMk id="8" creationId="{8AFA2DAB-AA20-4158-96EA-0065D2CAB73B}"/>
          </ac:spMkLst>
        </pc:spChg>
        <pc:spChg chg="add mod">
          <ac:chgData name="Tegischer Lukas" userId="f78daebb-0565-485c-bd0e-1cd035e796ff" providerId="ADAL" clId="{8B9D986F-3E8E-497B-A047-0B98BCCF4F6C}" dt="2022-04-11T19:12:41.813" v="533" actId="1076"/>
          <ac:spMkLst>
            <pc:docMk/>
            <pc:sldMk cId="1322818604" sldId="402"/>
            <ac:spMk id="9" creationId="{D31D997A-880D-4585-9D1F-7F9FDD87345B}"/>
          </ac:spMkLst>
        </pc:spChg>
        <pc:spChg chg="add mod">
          <ac:chgData name="Tegischer Lukas" userId="f78daebb-0565-485c-bd0e-1cd035e796ff" providerId="ADAL" clId="{8B9D986F-3E8E-497B-A047-0B98BCCF4F6C}" dt="2022-04-11T19:12:47.101" v="534" actId="1076"/>
          <ac:spMkLst>
            <pc:docMk/>
            <pc:sldMk cId="1322818604" sldId="402"/>
            <ac:spMk id="10" creationId="{915B6A94-E20B-40C1-B05A-D08A65FDC10C}"/>
          </ac:spMkLst>
        </pc:spChg>
      </pc:sldChg>
      <pc:sldChg chg="addSp delSp modSp add mod delAnim modAnim">
        <pc:chgData name="Tegischer Lukas" userId="f78daebb-0565-485c-bd0e-1cd035e796ff" providerId="ADAL" clId="{8B9D986F-3E8E-497B-A047-0B98BCCF4F6C}" dt="2022-04-11T19:15:17.293" v="603"/>
        <pc:sldMkLst>
          <pc:docMk/>
          <pc:sldMk cId="2804846779" sldId="403"/>
        </pc:sldMkLst>
        <pc:spChg chg="del">
          <ac:chgData name="Tegischer Lukas" userId="f78daebb-0565-485c-bd0e-1cd035e796ff" providerId="ADAL" clId="{8B9D986F-3E8E-497B-A047-0B98BCCF4F6C}" dt="2022-04-11T19:11:42.901" v="508" actId="478"/>
          <ac:spMkLst>
            <pc:docMk/>
            <pc:sldMk cId="2804846779" sldId="403"/>
            <ac:spMk id="5" creationId="{79919260-2D11-444D-BCEE-053676C1FDBA}"/>
          </ac:spMkLst>
        </pc:spChg>
        <pc:spChg chg="add del mod">
          <ac:chgData name="Tegischer Lukas" userId="f78daebb-0565-485c-bd0e-1cd035e796ff" providerId="ADAL" clId="{8B9D986F-3E8E-497B-A047-0B98BCCF4F6C}" dt="2022-04-11T19:12:15.228" v="522" actId="21"/>
          <ac:spMkLst>
            <pc:docMk/>
            <pc:sldMk cId="2804846779" sldId="403"/>
            <ac:spMk id="6" creationId="{702E936A-B30A-40BC-86B0-213E916C8356}"/>
          </ac:spMkLst>
        </pc:spChg>
        <pc:spChg chg="add del mod">
          <ac:chgData name="Tegischer Lukas" userId="f78daebb-0565-485c-bd0e-1cd035e796ff" providerId="ADAL" clId="{8B9D986F-3E8E-497B-A047-0B98BCCF4F6C}" dt="2022-04-11T19:12:15.228" v="522" actId="21"/>
          <ac:spMkLst>
            <pc:docMk/>
            <pc:sldMk cId="2804846779" sldId="403"/>
            <ac:spMk id="7" creationId="{A6927FEB-8E4E-4126-88D8-F6834A183608}"/>
          </ac:spMkLst>
        </pc:spChg>
        <pc:spChg chg="del">
          <ac:chgData name="Tegischer Lukas" userId="f78daebb-0565-485c-bd0e-1cd035e796ff" providerId="ADAL" clId="{8B9D986F-3E8E-497B-A047-0B98BCCF4F6C}" dt="2022-04-11T19:11:43.907" v="509" actId="478"/>
          <ac:spMkLst>
            <pc:docMk/>
            <pc:sldMk cId="2804846779" sldId="403"/>
            <ac:spMk id="8" creationId="{8AFA2DAB-AA20-4158-96EA-0065D2CAB73B}"/>
          </ac:spMkLst>
        </pc:spChg>
        <pc:spChg chg="add mod">
          <ac:chgData name="Tegischer Lukas" userId="f78daebb-0565-485c-bd0e-1cd035e796ff" providerId="ADAL" clId="{8B9D986F-3E8E-497B-A047-0B98BCCF4F6C}" dt="2022-04-11T19:13:12.037" v="565" actId="115"/>
          <ac:spMkLst>
            <pc:docMk/>
            <pc:sldMk cId="2804846779" sldId="403"/>
            <ac:spMk id="9" creationId="{AE9C4C1C-638B-4E2B-93E4-AD41DC060971}"/>
          </ac:spMkLst>
        </pc:spChg>
        <pc:spChg chg="add mod">
          <ac:chgData name="Tegischer Lukas" userId="f78daebb-0565-485c-bd0e-1cd035e796ff" providerId="ADAL" clId="{8B9D986F-3E8E-497B-A047-0B98BCCF4F6C}" dt="2022-04-11T19:13:27.829" v="571" actId="1076"/>
          <ac:spMkLst>
            <pc:docMk/>
            <pc:sldMk cId="2804846779" sldId="403"/>
            <ac:spMk id="10" creationId="{9645AEE3-A014-49EB-B366-DE6646E1F1B6}"/>
          </ac:spMkLst>
        </pc:spChg>
        <pc:graphicFrameChg chg="add mod modGraphic">
          <ac:chgData name="Tegischer Lukas" userId="f78daebb-0565-485c-bd0e-1cd035e796ff" providerId="ADAL" clId="{8B9D986F-3E8E-497B-A047-0B98BCCF4F6C}" dt="2022-04-11T19:15:10.325" v="602" actId="14100"/>
          <ac:graphicFrameMkLst>
            <pc:docMk/>
            <pc:sldMk cId="2804846779" sldId="403"/>
            <ac:graphicFrameMk id="11" creationId="{856DF567-8AB2-492D-B3F1-846F90202AAE}"/>
          </ac:graphicFrameMkLst>
        </pc:graphicFrameChg>
        <pc:picChg chg="add mod ord">
          <ac:chgData name="Tegischer Lukas" userId="f78daebb-0565-485c-bd0e-1cd035e796ff" providerId="ADAL" clId="{8B9D986F-3E8E-497B-A047-0B98BCCF4F6C}" dt="2022-04-11T19:15:08.093" v="601" actId="1076"/>
          <ac:picMkLst>
            <pc:docMk/>
            <pc:sldMk cId="2804846779" sldId="403"/>
            <ac:picMk id="13" creationId="{E7A01191-E69B-4657-8EA0-65F2578DEA4B}"/>
          </ac:picMkLst>
        </pc:picChg>
      </pc:sldChg>
      <pc:sldChg chg="addSp delSp modSp add mod delAnim modAnim">
        <pc:chgData name="Tegischer Lukas" userId="f78daebb-0565-485c-bd0e-1cd035e796ff" providerId="ADAL" clId="{8B9D986F-3E8E-497B-A047-0B98BCCF4F6C}" dt="2022-04-11T19:17:15.333" v="621"/>
        <pc:sldMkLst>
          <pc:docMk/>
          <pc:sldMk cId="1045059441" sldId="404"/>
        </pc:sldMkLst>
        <pc:spChg chg="add mod">
          <ac:chgData name="Tegischer Lukas" userId="f78daebb-0565-485c-bd0e-1cd035e796ff" providerId="ADAL" clId="{8B9D986F-3E8E-497B-A047-0B98BCCF4F6C}" dt="2022-04-11T19:17:11.234" v="620" actId="20577"/>
          <ac:spMkLst>
            <pc:docMk/>
            <pc:sldMk cId="1045059441" sldId="404"/>
            <ac:spMk id="7" creationId="{E199BC04-44D1-4EBC-9F7D-70A8F1216DEE}"/>
          </ac:spMkLst>
        </pc:spChg>
        <pc:spChg chg="del">
          <ac:chgData name="Tegischer Lukas" userId="f78daebb-0565-485c-bd0e-1cd035e796ff" providerId="ADAL" clId="{8B9D986F-3E8E-497B-A047-0B98BCCF4F6C}" dt="2022-04-11T19:16:34.908" v="608" actId="478"/>
          <ac:spMkLst>
            <pc:docMk/>
            <pc:sldMk cId="1045059441" sldId="404"/>
            <ac:spMk id="9" creationId="{AE9C4C1C-638B-4E2B-93E4-AD41DC060971}"/>
          </ac:spMkLst>
        </pc:spChg>
        <pc:spChg chg="del">
          <ac:chgData name="Tegischer Lukas" userId="f78daebb-0565-485c-bd0e-1cd035e796ff" providerId="ADAL" clId="{8B9D986F-3E8E-497B-A047-0B98BCCF4F6C}" dt="2022-04-11T19:16:34.265" v="607" actId="478"/>
          <ac:spMkLst>
            <pc:docMk/>
            <pc:sldMk cId="1045059441" sldId="404"/>
            <ac:spMk id="10" creationId="{9645AEE3-A014-49EB-B366-DE6646E1F1B6}"/>
          </ac:spMkLst>
        </pc:spChg>
        <pc:graphicFrameChg chg="del modGraphic">
          <ac:chgData name="Tegischer Lukas" userId="f78daebb-0565-485c-bd0e-1cd035e796ff" providerId="ADAL" clId="{8B9D986F-3E8E-497B-A047-0B98BCCF4F6C}" dt="2022-04-11T19:16:35.861" v="609" actId="478"/>
          <ac:graphicFrameMkLst>
            <pc:docMk/>
            <pc:sldMk cId="1045059441" sldId="404"/>
            <ac:graphicFrameMk id="11" creationId="{856DF567-8AB2-492D-B3F1-846F90202AAE}"/>
          </ac:graphicFrameMkLst>
        </pc:graphicFrameChg>
        <pc:picChg chg="del">
          <ac:chgData name="Tegischer Lukas" userId="f78daebb-0565-485c-bd0e-1cd035e796ff" providerId="ADAL" clId="{8B9D986F-3E8E-497B-A047-0B98BCCF4F6C}" dt="2022-04-11T19:16:32.262" v="605" actId="478"/>
          <ac:picMkLst>
            <pc:docMk/>
            <pc:sldMk cId="1045059441" sldId="404"/>
            <ac:picMk id="13" creationId="{E7A01191-E69B-4657-8EA0-65F2578DEA4B}"/>
          </ac:picMkLst>
        </pc:picChg>
      </pc:sldChg>
    </pc:docChg>
  </pc:docChgLst>
  <pc:docChgLst>
    <pc:chgData name="Tegischer Lukas" userId="f78daebb-0565-485c-bd0e-1cd035e796ff" providerId="ADAL" clId="{23F5F884-5119-4DE8-B736-F1D7E7BD9E26}"/>
    <pc:docChg chg="modSld">
      <pc:chgData name="Tegischer Lukas" userId="f78daebb-0565-485c-bd0e-1cd035e796ff" providerId="ADAL" clId="{23F5F884-5119-4DE8-B736-F1D7E7BD9E26}" dt="2022-04-10T18:22:54.034" v="3" actId="6549"/>
      <pc:docMkLst>
        <pc:docMk/>
      </pc:docMkLst>
      <pc:sldChg chg="modSp mod">
        <pc:chgData name="Tegischer Lukas" userId="f78daebb-0565-485c-bd0e-1cd035e796ff" providerId="ADAL" clId="{23F5F884-5119-4DE8-B736-F1D7E7BD9E26}" dt="2022-04-10T18:22:54.034" v="3" actId="6549"/>
        <pc:sldMkLst>
          <pc:docMk/>
          <pc:sldMk cId="336392357" sldId="256"/>
        </pc:sldMkLst>
        <pc:spChg chg="mod">
          <ac:chgData name="Tegischer Lukas" userId="f78daebb-0565-485c-bd0e-1cd035e796ff" providerId="ADAL" clId="{23F5F884-5119-4DE8-B736-F1D7E7BD9E26}" dt="2022-04-10T18:22:54.034" v="3" actId="6549"/>
          <ac:spMkLst>
            <pc:docMk/>
            <pc:sldMk cId="336392357" sldId="256"/>
            <ac:spMk id="2"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AT"/>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727058-E8D1-46B7-A40D-7DF4B908456B}" type="datetimeFigureOut">
              <a:rPr lang="de-AT" smtClean="0"/>
              <a:t>04.11.2022</a:t>
            </a:fld>
            <a:endParaRPr lang="de-AT"/>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AT"/>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AT"/>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64B6C17-59A6-4923-A7BE-1C86F922364C}" type="slidenum">
              <a:rPr lang="de-AT" smtClean="0"/>
              <a:t>‹Nr.›</a:t>
            </a:fld>
            <a:endParaRPr lang="de-AT"/>
          </a:p>
        </p:txBody>
      </p:sp>
    </p:spTree>
    <p:extLst>
      <p:ext uri="{BB962C8B-B14F-4D97-AF65-F5344CB8AC3E}">
        <p14:creationId xmlns:p14="http://schemas.microsoft.com/office/powerpoint/2010/main" val="217654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5"/>
          </p:nvPr>
        </p:nvSpPr>
        <p:spPr/>
        <p:txBody>
          <a:bodyPr/>
          <a:lstStyle/>
          <a:p>
            <a:fld id="{364B6C17-59A6-4923-A7BE-1C86F922364C}" type="slidenum">
              <a:rPr lang="de-AT" smtClean="0"/>
              <a:t>1</a:t>
            </a:fld>
            <a:endParaRPr lang="de-AT"/>
          </a:p>
        </p:txBody>
      </p:sp>
    </p:spTree>
    <p:extLst>
      <p:ext uri="{BB962C8B-B14F-4D97-AF65-F5344CB8AC3E}">
        <p14:creationId xmlns:p14="http://schemas.microsoft.com/office/powerpoint/2010/main" val="12362225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5"/>
          </p:nvPr>
        </p:nvSpPr>
        <p:spPr/>
        <p:txBody>
          <a:bodyPr/>
          <a:lstStyle/>
          <a:p>
            <a:fld id="{364B6C17-59A6-4923-A7BE-1C86F922364C}" type="slidenum">
              <a:rPr lang="de-AT" smtClean="0"/>
              <a:t>2</a:t>
            </a:fld>
            <a:endParaRPr lang="de-AT"/>
          </a:p>
        </p:txBody>
      </p:sp>
    </p:spTree>
    <p:extLst>
      <p:ext uri="{BB962C8B-B14F-4D97-AF65-F5344CB8AC3E}">
        <p14:creationId xmlns:p14="http://schemas.microsoft.com/office/powerpoint/2010/main" val="4205123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5"/>
          </p:nvPr>
        </p:nvSpPr>
        <p:spPr/>
        <p:txBody>
          <a:bodyPr/>
          <a:lstStyle/>
          <a:p>
            <a:fld id="{364B6C17-59A6-4923-A7BE-1C86F922364C}" type="slidenum">
              <a:rPr lang="de-AT" smtClean="0"/>
              <a:t>3</a:t>
            </a:fld>
            <a:endParaRPr lang="de-AT"/>
          </a:p>
        </p:txBody>
      </p:sp>
    </p:spTree>
    <p:extLst>
      <p:ext uri="{BB962C8B-B14F-4D97-AF65-F5344CB8AC3E}">
        <p14:creationId xmlns:p14="http://schemas.microsoft.com/office/powerpoint/2010/main" val="13033759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5"/>
          </p:nvPr>
        </p:nvSpPr>
        <p:spPr/>
        <p:txBody>
          <a:bodyPr/>
          <a:lstStyle/>
          <a:p>
            <a:fld id="{364B6C17-59A6-4923-A7BE-1C86F922364C}" type="slidenum">
              <a:rPr lang="de-AT" smtClean="0"/>
              <a:t>4</a:t>
            </a:fld>
            <a:endParaRPr lang="de-AT"/>
          </a:p>
        </p:txBody>
      </p:sp>
    </p:spTree>
    <p:extLst>
      <p:ext uri="{BB962C8B-B14F-4D97-AF65-F5344CB8AC3E}">
        <p14:creationId xmlns:p14="http://schemas.microsoft.com/office/powerpoint/2010/main" val="7818324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718441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265295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4188133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87040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73628108"/>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5000"/>
              </a:lnSpc>
              <a:defRPr sz="7200" b="1" cap="none" baseline="0">
                <a:blipFill dpi="0" rotWithShape="1">
                  <a:blip r:embed="rId4"/>
                  <a:srcRect/>
                  <a:tile tx="6350" ty="-127000" sx="65000" sy="64000" flip="none" algn="tl"/>
                </a:blipFill>
              </a:defRPr>
            </a:lvl1pPr>
          </a:lstStyle>
          <a:p>
            <a:r>
              <a:rPr lang="de-DE"/>
              <a:t>Titelmasterformat durch Klicken bearbeiten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de-DE"/>
              <a:t>Formatvorlage des Untertitelmasters durch Klicken bearbeiten</a:t>
            </a:r>
            <a:endParaRPr lang="en-US" dirty="0"/>
          </a:p>
        </p:txBody>
      </p:sp>
      <p:sp>
        <p:nvSpPr>
          <p:cNvPr id="4" name="Date Placeholder 3"/>
          <p:cNvSpPr>
            <a:spLocks noGrp="1"/>
          </p:cNvSpPr>
          <p:nvPr>
            <p:ph type="dt" sz="half" idx="10"/>
          </p:nvPr>
        </p:nvSpPr>
        <p:spPr/>
        <p:txBody>
          <a:bodyPr/>
          <a:lstStyle/>
          <a:p>
            <a:fld id="{27D91DBF-B28D-465A-83D4-67010E7B0FFB}" type="datetimeFigureOut">
              <a:rPr lang="de-AT" smtClean="0"/>
              <a:t>04.11.2022</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a:xfrm>
            <a:off x="9592733" y="4289334"/>
            <a:ext cx="1193868" cy="640080"/>
          </a:xfrm>
        </p:spPr>
        <p:txBody>
          <a:bodyPr/>
          <a:lstStyle>
            <a:lvl1pPr>
              <a:defRPr sz="2800" b="1"/>
            </a:lvl1pPr>
          </a:lstStyle>
          <a:p>
            <a:fld id="{E6072BC7-3D76-45ED-9701-3580B904DB4B}" type="slidenum">
              <a:rPr lang="de-AT" smtClean="0"/>
              <a:t>‹Nr.›</a:t>
            </a:fld>
            <a:endParaRPr lang="de-AT"/>
          </a:p>
        </p:txBody>
      </p:sp>
    </p:spTree>
    <p:extLst>
      <p:ext uri="{BB962C8B-B14F-4D97-AF65-F5344CB8AC3E}">
        <p14:creationId xmlns:p14="http://schemas.microsoft.com/office/powerpoint/2010/main" val="2334486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Vertical Text Placehold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27D91DBF-B28D-465A-83D4-67010E7B0FFB}" type="datetimeFigureOut">
              <a:rPr lang="de-AT" smtClean="0"/>
              <a:t>04.11.2022</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E6072BC7-3D76-45ED-9701-3580B904DB4B}" type="slidenum">
              <a:rPr lang="de-AT" smtClean="0"/>
              <a:t>‹Nr.›</a:t>
            </a:fld>
            <a:endParaRPr lang="de-AT"/>
          </a:p>
        </p:txBody>
      </p:sp>
    </p:spTree>
    <p:extLst>
      <p:ext uri="{BB962C8B-B14F-4D97-AF65-F5344CB8AC3E}">
        <p14:creationId xmlns:p14="http://schemas.microsoft.com/office/powerpoint/2010/main" val="7455013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de-DE"/>
              <a:t>Titelmasterformat durch Klicken bearbeiten</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27D91DBF-B28D-465A-83D4-67010E7B0FFB}" type="datetimeFigureOut">
              <a:rPr lang="de-AT" smtClean="0"/>
              <a:t>04.11.2022</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E6072BC7-3D76-45ED-9701-3580B904DB4B}" type="slidenum">
              <a:rPr lang="de-AT" smtClean="0"/>
              <a:t>‹Nr.›</a:t>
            </a:fld>
            <a:endParaRPr lang="de-AT"/>
          </a:p>
        </p:txBody>
      </p:sp>
    </p:spTree>
    <p:extLst>
      <p:ext uri="{BB962C8B-B14F-4D97-AF65-F5344CB8AC3E}">
        <p14:creationId xmlns:p14="http://schemas.microsoft.com/office/powerpoint/2010/main" val="17624567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Content Placehold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27D91DBF-B28D-465A-83D4-67010E7B0FFB}" type="datetimeFigureOut">
              <a:rPr lang="de-AT" smtClean="0"/>
              <a:t>04.11.2022</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E6072BC7-3D76-45ED-9701-3580B904DB4B}" type="slidenum">
              <a:rPr lang="de-AT" smtClean="0"/>
              <a:t>‹Nr.›</a:t>
            </a:fld>
            <a:endParaRPr lang="de-AT"/>
          </a:p>
        </p:txBody>
      </p:sp>
    </p:spTree>
    <p:extLst>
      <p:ext uri="{BB962C8B-B14F-4D97-AF65-F5344CB8AC3E}">
        <p14:creationId xmlns:p14="http://schemas.microsoft.com/office/powerpoint/2010/main" val="33526449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5000"/>
              </a:lnSpc>
              <a:defRPr sz="7200" b="1"/>
            </a:lvl1pPr>
          </a:lstStyle>
          <a:p>
            <a:r>
              <a:rPr lang="de-DE"/>
              <a:t>Titelmasterformat durch Klicken bearbeiten</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e Placeholder 3"/>
          <p:cNvSpPr>
            <a:spLocks noGrp="1"/>
          </p:cNvSpPr>
          <p:nvPr>
            <p:ph type="dt" sz="half" idx="10"/>
          </p:nvPr>
        </p:nvSpPr>
        <p:spPr>
          <a:xfrm>
            <a:off x="8593667" y="6272784"/>
            <a:ext cx="2644309" cy="365125"/>
          </a:xfrm>
        </p:spPr>
        <p:txBody>
          <a:bodyPr/>
          <a:lstStyle/>
          <a:p>
            <a:fld id="{27D91DBF-B28D-465A-83D4-67010E7B0FFB}" type="datetimeFigureOut">
              <a:rPr lang="de-AT" smtClean="0"/>
              <a:t>04.11.2022</a:t>
            </a:fld>
            <a:endParaRPr lang="de-AT"/>
          </a:p>
        </p:txBody>
      </p:sp>
      <p:sp>
        <p:nvSpPr>
          <p:cNvPr id="5" name="Footer Placeholder 4"/>
          <p:cNvSpPr>
            <a:spLocks noGrp="1"/>
          </p:cNvSpPr>
          <p:nvPr>
            <p:ph type="ftr" sz="quarter" idx="11"/>
          </p:nvPr>
        </p:nvSpPr>
        <p:spPr>
          <a:xfrm>
            <a:off x="2182708" y="6272784"/>
            <a:ext cx="6327648" cy="365125"/>
          </a:xfrm>
        </p:spPr>
        <p:txBody>
          <a:bodyPr/>
          <a:lstStyle/>
          <a:p>
            <a:endParaRPr lang="de-AT"/>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E6072BC7-3D76-45ED-9701-3580B904DB4B}" type="slidenum">
              <a:rPr lang="de-AT" smtClean="0"/>
              <a:t>‹Nr.›</a:t>
            </a:fld>
            <a:endParaRPr lang="de-AT"/>
          </a:p>
        </p:txBody>
      </p:sp>
    </p:spTree>
    <p:extLst>
      <p:ext uri="{BB962C8B-B14F-4D97-AF65-F5344CB8AC3E}">
        <p14:creationId xmlns:p14="http://schemas.microsoft.com/office/powerpoint/2010/main" val="23103750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27D91DBF-B28D-465A-83D4-67010E7B0FFB}" type="datetimeFigureOut">
              <a:rPr lang="de-AT" smtClean="0"/>
              <a:t>04.11.2022</a:t>
            </a:fld>
            <a:endParaRPr lang="de-AT"/>
          </a:p>
        </p:txBody>
      </p:sp>
      <p:sp>
        <p:nvSpPr>
          <p:cNvPr id="6" name="Footer Placeholder 5"/>
          <p:cNvSpPr>
            <a:spLocks noGrp="1"/>
          </p:cNvSpPr>
          <p:nvPr>
            <p:ph type="ftr" sz="quarter" idx="11"/>
          </p:nvPr>
        </p:nvSpPr>
        <p:spPr/>
        <p:txBody>
          <a:bodyPr/>
          <a:lstStyle/>
          <a:p>
            <a:endParaRPr lang="de-AT"/>
          </a:p>
        </p:txBody>
      </p:sp>
      <p:sp>
        <p:nvSpPr>
          <p:cNvPr id="7" name="Slide Number Placeholder 6"/>
          <p:cNvSpPr>
            <a:spLocks noGrp="1"/>
          </p:cNvSpPr>
          <p:nvPr>
            <p:ph type="sldNum" sz="quarter" idx="12"/>
          </p:nvPr>
        </p:nvSpPr>
        <p:spPr/>
        <p:txBody>
          <a:bodyPr/>
          <a:lstStyle/>
          <a:p>
            <a:fld id="{E6072BC7-3D76-45ED-9701-3580B904DB4B}" type="slidenum">
              <a:rPr lang="de-AT" smtClean="0"/>
              <a:t>‹Nr.›</a:t>
            </a:fld>
            <a:endParaRPr lang="de-AT"/>
          </a:p>
        </p:txBody>
      </p:sp>
    </p:spTree>
    <p:extLst>
      <p:ext uri="{BB962C8B-B14F-4D97-AF65-F5344CB8AC3E}">
        <p14:creationId xmlns:p14="http://schemas.microsoft.com/office/powerpoint/2010/main" val="35240511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de-DE"/>
              <a:t>Titelmasterformat durch Klicken bearbeiten</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27D91DBF-B28D-465A-83D4-67010E7B0FFB}" type="datetimeFigureOut">
              <a:rPr lang="de-AT" smtClean="0"/>
              <a:t>04.11.2022</a:t>
            </a:fld>
            <a:endParaRPr lang="de-AT"/>
          </a:p>
        </p:txBody>
      </p:sp>
      <p:sp>
        <p:nvSpPr>
          <p:cNvPr id="8" name="Footer Placeholder 7"/>
          <p:cNvSpPr>
            <a:spLocks noGrp="1"/>
          </p:cNvSpPr>
          <p:nvPr>
            <p:ph type="ftr" sz="quarter" idx="11"/>
          </p:nvPr>
        </p:nvSpPr>
        <p:spPr/>
        <p:txBody>
          <a:bodyPr/>
          <a:lstStyle/>
          <a:p>
            <a:endParaRPr lang="de-AT"/>
          </a:p>
        </p:txBody>
      </p:sp>
      <p:sp>
        <p:nvSpPr>
          <p:cNvPr id="9" name="Slide Number Placeholder 8"/>
          <p:cNvSpPr>
            <a:spLocks noGrp="1"/>
          </p:cNvSpPr>
          <p:nvPr>
            <p:ph type="sldNum" sz="quarter" idx="12"/>
          </p:nvPr>
        </p:nvSpPr>
        <p:spPr/>
        <p:txBody>
          <a:bodyPr/>
          <a:lstStyle/>
          <a:p>
            <a:fld id="{E6072BC7-3D76-45ED-9701-3580B904DB4B}" type="slidenum">
              <a:rPr lang="de-AT" smtClean="0"/>
              <a:t>‹Nr.›</a:t>
            </a:fld>
            <a:endParaRPr lang="de-AT"/>
          </a:p>
        </p:txBody>
      </p:sp>
    </p:spTree>
    <p:extLst>
      <p:ext uri="{BB962C8B-B14F-4D97-AF65-F5344CB8AC3E}">
        <p14:creationId xmlns:p14="http://schemas.microsoft.com/office/powerpoint/2010/main" val="6628584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de-DE"/>
              <a:t>Titelmasterformat durch Klicken bearbeiten</a:t>
            </a:r>
            <a:endParaRPr lang="en-US" dirty="0"/>
          </a:p>
        </p:txBody>
      </p:sp>
      <p:sp>
        <p:nvSpPr>
          <p:cNvPr id="3" name="Date Placeholder 2"/>
          <p:cNvSpPr>
            <a:spLocks noGrp="1"/>
          </p:cNvSpPr>
          <p:nvPr>
            <p:ph type="dt" sz="half" idx="10"/>
          </p:nvPr>
        </p:nvSpPr>
        <p:spPr/>
        <p:txBody>
          <a:bodyPr/>
          <a:lstStyle/>
          <a:p>
            <a:fld id="{27D91DBF-B28D-465A-83D4-67010E7B0FFB}" type="datetimeFigureOut">
              <a:rPr lang="de-AT" smtClean="0"/>
              <a:t>04.11.2022</a:t>
            </a:fld>
            <a:endParaRPr lang="de-AT"/>
          </a:p>
        </p:txBody>
      </p:sp>
      <p:sp>
        <p:nvSpPr>
          <p:cNvPr id="4" name="Footer Placeholder 3"/>
          <p:cNvSpPr>
            <a:spLocks noGrp="1"/>
          </p:cNvSpPr>
          <p:nvPr>
            <p:ph type="ftr" sz="quarter" idx="11"/>
          </p:nvPr>
        </p:nvSpPr>
        <p:spPr/>
        <p:txBody>
          <a:bodyPr/>
          <a:lstStyle/>
          <a:p>
            <a:endParaRPr lang="de-AT"/>
          </a:p>
        </p:txBody>
      </p:sp>
      <p:sp>
        <p:nvSpPr>
          <p:cNvPr id="5" name="Slide Number Placeholder 4"/>
          <p:cNvSpPr>
            <a:spLocks noGrp="1"/>
          </p:cNvSpPr>
          <p:nvPr>
            <p:ph type="sldNum" sz="quarter" idx="12"/>
          </p:nvPr>
        </p:nvSpPr>
        <p:spPr/>
        <p:txBody>
          <a:bodyPr/>
          <a:lstStyle/>
          <a:p>
            <a:fld id="{E6072BC7-3D76-45ED-9701-3580B904DB4B}" type="slidenum">
              <a:rPr lang="de-AT" smtClean="0"/>
              <a:t>‹Nr.›</a:t>
            </a:fld>
            <a:endParaRPr lang="de-AT"/>
          </a:p>
        </p:txBody>
      </p:sp>
    </p:spTree>
    <p:extLst>
      <p:ext uri="{BB962C8B-B14F-4D97-AF65-F5344CB8AC3E}">
        <p14:creationId xmlns:p14="http://schemas.microsoft.com/office/powerpoint/2010/main" val="29409655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D91DBF-B28D-465A-83D4-67010E7B0FFB}" type="datetimeFigureOut">
              <a:rPr lang="de-AT" smtClean="0"/>
              <a:t>04.11.2022</a:t>
            </a:fld>
            <a:endParaRPr lang="de-AT"/>
          </a:p>
        </p:txBody>
      </p:sp>
      <p:sp>
        <p:nvSpPr>
          <p:cNvPr id="3" name="Footer Placeholder 2"/>
          <p:cNvSpPr>
            <a:spLocks noGrp="1"/>
          </p:cNvSpPr>
          <p:nvPr>
            <p:ph type="ftr" sz="quarter" idx="11"/>
          </p:nvPr>
        </p:nvSpPr>
        <p:spPr/>
        <p:txBody>
          <a:bodyPr/>
          <a:lstStyle/>
          <a:p>
            <a:endParaRPr lang="de-AT"/>
          </a:p>
        </p:txBody>
      </p:sp>
      <p:sp>
        <p:nvSpPr>
          <p:cNvPr id="4" name="Slide Number Placeholder 3"/>
          <p:cNvSpPr>
            <a:spLocks noGrp="1"/>
          </p:cNvSpPr>
          <p:nvPr>
            <p:ph type="sldNum" sz="quarter" idx="12"/>
          </p:nvPr>
        </p:nvSpPr>
        <p:spPr/>
        <p:txBody>
          <a:bodyPr/>
          <a:lstStyle/>
          <a:p>
            <a:fld id="{E6072BC7-3D76-45ED-9701-3580B904DB4B}" type="slidenum">
              <a:rPr lang="de-AT" smtClean="0"/>
              <a:t>‹Nr.›</a:t>
            </a:fld>
            <a:endParaRPr lang="de-AT"/>
          </a:p>
        </p:txBody>
      </p:sp>
    </p:spTree>
    <p:extLst>
      <p:ext uri="{BB962C8B-B14F-4D97-AF65-F5344CB8AC3E}">
        <p14:creationId xmlns:p14="http://schemas.microsoft.com/office/powerpoint/2010/main" val="33026835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de-DE"/>
              <a:t>Titelmasterformat durch Klicken bearbeiten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e Placeholder 4"/>
          <p:cNvSpPr>
            <a:spLocks noGrp="1"/>
          </p:cNvSpPr>
          <p:nvPr>
            <p:ph type="dt" sz="half" idx="10"/>
          </p:nvPr>
        </p:nvSpPr>
        <p:spPr/>
        <p:txBody>
          <a:bodyPr/>
          <a:lstStyle/>
          <a:p>
            <a:fld id="{27D91DBF-B28D-465A-83D4-67010E7B0FFB}" type="datetimeFigureOut">
              <a:rPr lang="de-AT" smtClean="0"/>
              <a:t>04.11.2022</a:t>
            </a:fld>
            <a:endParaRPr lang="de-AT"/>
          </a:p>
        </p:txBody>
      </p:sp>
      <p:sp>
        <p:nvSpPr>
          <p:cNvPr id="6" name="Footer Placeholder 5"/>
          <p:cNvSpPr>
            <a:spLocks noGrp="1"/>
          </p:cNvSpPr>
          <p:nvPr>
            <p:ph type="ftr" sz="quarter" idx="11"/>
          </p:nvPr>
        </p:nvSpPr>
        <p:spPr/>
        <p:txBody>
          <a:bodyPr/>
          <a:lstStyle/>
          <a:p>
            <a:endParaRPr lang="de-AT"/>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E6072BC7-3D76-45ED-9701-3580B904DB4B}" type="slidenum">
              <a:rPr lang="de-AT" smtClean="0"/>
              <a:t>‹Nr.›</a:t>
            </a:fld>
            <a:endParaRPr lang="de-AT"/>
          </a:p>
        </p:txBody>
      </p:sp>
    </p:spTree>
    <p:extLst>
      <p:ext uri="{BB962C8B-B14F-4D97-AF65-F5344CB8AC3E}">
        <p14:creationId xmlns:p14="http://schemas.microsoft.com/office/powerpoint/2010/main" val="8645047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de-DE"/>
              <a:t>Titelmasterformat durch Klicken bearbeiten</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e Placeholder 4"/>
          <p:cNvSpPr>
            <a:spLocks noGrp="1"/>
          </p:cNvSpPr>
          <p:nvPr>
            <p:ph type="dt" sz="half" idx="10"/>
          </p:nvPr>
        </p:nvSpPr>
        <p:spPr/>
        <p:txBody>
          <a:bodyPr/>
          <a:lstStyle/>
          <a:p>
            <a:fld id="{27D91DBF-B28D-465A-83D4-67010E7B0FFB}" type="datetimeFigureOut">
              <a:rPr lang="de-AT" smtClean="0"/>
              <a:t>04.11.2022</a:t>
            </a:fld>
            <a:endParaRPr lang="de-AT"/>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E6072BC7-3D76-45ED-9701-3580B904DB4B}" type="slidenum">
              <a:rPr lang="de-AT" smtClean="0"/>
              <a:t>‹Nr.›</a:t>
            </a:fld>
            <a:endParaRPr lang="de-AT"/>
          </a:p>
        </p:txBody>
      </p:sp>
    </p:spTree>
    <p:extLst>
      <p:ext uri="{BB962C8B-B14F-4D97-AF65-F5344CB8AC3E}">
        <p14:creationId xmlns:p14="http://schemas.microsoft.com/office/powerpoint/2010/main" val="38367842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de-DE"/>
              <a:t>Titelmasterformat durch Klicken bearbeiten</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27D91DBF-B28D-465A-83D4-67010E7B0FFB}" type="datetimeFigureOut">
              <a:rPr lang="de-AT" smtClean="0"/>
              <a:t>04.11.2022</a:t>
            </a:fld>
            <a:endParaRPr lang="de-AT"/>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de-AT"/>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n-lt"/>
              </a:defRPr>
            </a:lvl1pPr>
          </a:lstStyle>
          <a:p>
            <a:fld id="{E6072BC7-3D76-45ED-9701-3580B904DB4B}" type="slidenum">
              <a:rPr lang="de-AT" smtClean="0"/>
              <a:t>‹Nr.›</a:t>
            </a:fld>
            <a:endParaRPr lang="de-AT"/>
          </a:p>
        </p:txBody>
      </p:sp>
    </p:spTree>
    <p:extLst>
      <p:ext uri="{BB962C8B-B14F-4D97-AF65-F5344CB8AC3E}">
        <p14:creationId xmlns:p14="http://schemas.microsoft.com/office/powerpoint/2010/main" val="406586770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800" b="1" kern="1200" cap="none"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18.png"/><Relationship Id="rId4" Type="http://schemas.openxmlformats.org/officeDocument/2006/relationships/image" Target="../media/image17.png"/></Relationships>
</file>

<file path=ppt/slides/_rels/slide11.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10.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9.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102001" y="1132960"/>
            <a:ext cx="9394935" cy="2068438"/>
          </a:xfrm>
          <a:ln w="28575">
            <a:solidFill>
              <a:schemeClr val="tx1"/>
            </a:solidFill>
          </a:ln>
        </p:spPr>
        <p:txBody>
          <a:bodyPr>
            <a:normAutofit/>
          </a:bodyPr>
          <a:lstStyle/>
          <a:p>
            <a:pPr algn="ctr"/>
            <a:r>
              <a:rPr lang="de-AT" sz="4400" dirty="0">
                <a:solidFill>
                  <a:schemeClr val="tx1"/>
                </a:solidFill>
                <a:latin typeface="Calibri" panose="020F0502020204030204" pitchFamily="34" charset="0"/>
                <a:cs typeface="Calibri" panose="020F0502020204030204" pitchFamily="34" charset="0"/>
              </a:rPr>
              <a:t>Hypergeometrische Verteilung</a:t>
            </a:r>
            <a:endParaRPr lang="de-AT" sz="2000" b="0" dirty="0">
              <a:solidFill>
                <a:srgbClr val="00B05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63923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6" name="Textfeld 5">
                <a:extLst>
                  <a:ext uri="{FF2B5EF4-FFF2-40B4-BE49-F238E27FC236}">
                    <a16:creationId xmlns:a16="http://schemas.microsoft.com/office/drawing/2014/main" id="{BF204FF1-D56E-4B76-9568-F1C8C21D4362}"/>
                  </a:ext>
                </a:extLst>
              </p:cNvPr>
              <p:cNvSpPr txBox="1"/>
              <p:nvPr/>
            </p:nvSpPr>
            <p:spPr>
              <a:xfrm>
                <a:off x="428625" y="289765"/>
                <a:ext cx="8420100" cy="1929759"/>
              </a:xfrm>
              <a:prstGeom prst="rect">
                <a:avLst/>
              </a:prstGeom>
              <a:noFill/>
            </p:spPr>
            <p:txBody>
              <a:bodyPr wrap="square">
                <a:spAutoFit/>
              </a:bodyPr>
              <a:lstStyle/>
              <a:p>
                <a:pPr>
                  <a:lnSpc>
                    <a:spcPct val="107000"/>
                  </a:lnSpc>
                  <a:spcAft>
                    <a:spcPts val="600"/>
                  </a:spcAft>
                </a:pPr>
                <a:r>
                  <a:rPr lang="de-AT" sz="1800" dirty="0">
                    <a:effectLst/>
                    <a:latin typeface="Calibri" panose="020F0502020204030204" pitchFamily="34" charset="0"/>
                    <a:ea typeface="Times New Roman" panose="02020603050405020304" pitchFamily="18" charset="0"/>
                    <a:cs typeface="Times New Roman" panose="02020603050405020304" pitchFamily="18" charset="0"/>
                  </a:rPr>
                  <a:t>Mit Hilfe von </a:t>
                </a:r>
                <a:r>
                  <a:rPr lang="de-AT" sz="1800" b="1" dirty="0">
                    <a:effectLst/>
                    <a:latin typeface="Calibri" panose="020F0502020204030204" pitchFamily="34" charset="0"/>
                    <a:ea typeface="Times New Roman" panose="02020603050405020304" pitchFamily="18" charset="0"/>
                    <a:cs typeface="Times New Roman" panose="02020603050405020304" pitchFamily="18" charset="0"/>
                  </a:rPr>
                  <a:t>GeoGebra</a:t>
                </a:r>
                <a:r>
                  <a:rPr lang="de-AT" sz="1800" dirty="0">
                    <a:effectLst/>
                    <a:latin typeface="Calibri" panose="020F0502020204030204" pitchFamily="34" charset="0"/>
                    <a:ea typeface="Times New Roman" panose="02020603050405020304" pitchFamily="18" charset="0"/>
                    <a:cs typeface="Times New Roman" panose="02020603050405020304" pitchFamily="18" charset="0"/>
                  </a:rPr>
                  <a:t> wird die Wahrscheinlichkeitsverteilung graphisch dargestellt:</a:t>
                </a:r>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600"/>
                  </a:spcAft>
                </a:pPr>
                <a:r>
                  <a:rPr lang="de-AT" sz="1800" b="1" dirty="0">
                    <a:effectLst/>
                    <a:latin typeface="Calibri" panose="020F0502020204030204" pitchFamily="34" charset="0"/>
                    <a:ea typeface="Times New Roman" panose="02020603050405020304" pitchFamily="18" charset="0"/>
                    <a:cs typeface="Times New Roman" panose="02020603050405020304" pitchFamily="18" charset="0"/>
                  </a:rPr>
                  <a:t>Eingabe beim GeoGebra-Wahrscheinlichkeitsrechner:</a:t>
                </a:r>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600"/>
                  </a:spcAft>
                  <a:buFont typeface="Calibri" panose="020F0502020204030204" pitchFamily="34" charset="0"/>
                  <a:buChar char="-"/>
                </a:pPr>
                <a:r>
                  <a:rPr lang="de-AT" sz="1800" dirty="0">
                    <a:effectLst/>
                    <a:latin typeface="Calibri" panose="020F0502020204030204" pitchFamily="34" charset="0"/>
                    <a:ea typeface="Times New Roman" panose="02020603050405020304" pitchFamily="18" charset="0"/>
                    <a:cs typeface="Times New Roman" panose="02020603050405020304" pitchFamily="18" charset="0"/>
                  </a:rPr>
                  <a:t>Anzahl: 8 (gesamt acht Packungen Packpulver)</a:t>
                </a:r>
              </a:p>
              <a:p>
                <a:pPr marL="342900" lvl="0" indent="-342900">
                  <a:lnSpc>
                    <a:spcPct val="115000"/>
                  </a:lnSpc>
                  <a:spcAft>
                    <a:spcPts val="600"/>
                  </a:spcAft>
                  <a:buFont typeface="Calibri" panose="020F0502020204030204" pitchFamily="34" charset="0"/>
                  <a:buChar char="-"/>
                </a:pPr>
                <a14:m>
                  <m:oMath xmlns:m="http://schemas.openxmlformats.org/officeDocument/2006/math">
                    <m:r>
                      <a:rPr lang="de-AT" sz="1800" i="1">
                        <a:effectLst/>
                        <a:latin typeface="Cambria Math" panose="02040503050406030204" pitchFamily="18" charset="0"/>
                        <a:ea typeface="Times New Roman" panose="02020603050405020304" pitchFamily="18" charset="0"/>
                        <a:cs typeface="Times New Roman" panose="02020603050405020304" pitchFamily="18" charset="0"/>
                      </a:rPr>
                      <m:t>𝑛</m:t>
                    </m:r>
                    <m:r>
                      <a:rPr lang="de-AT" sz="1800" i="1">
                        <a:effectLst/>
                        <a:latin typeface="Cambria Math" panose="02040503050406030204" pitchFamily="18" charset="0"/>
                        <a:ea typeface="Times New Roman" panose="02020603050405020304" pitchFamily="18" charset="0"/>
                        <a:cs typeface="Times New Roman" panose="02020603050405020304" pitchFamily="18" charset="0"/>
                      </a:rPr>
                      <m:t>=3</m:t>
                    </m:r>
                  </m:oMath>
                </a14:m>
                <a:r>
                  <a:rPr lang="de-AT" sz="1800" dirty="0">
                    <a:effectLst/>
                    <a:latin typeface="Calibri" panose="020F0502020204030204" pitchFamily="34" charset="0"/>
                    <a:ea typeface="Times New Roman" panose="02020603050405020304" pitchFamily="18" charset="0"/>
                    <a:cs typeface="Times New Roman" panose="02020603050405020304" pitchFamily="18" charset="0"/>
                  </a:rPr>
                  <a:t> (drei Packungen werden gezogen)</a:t>
                </a:r>
              </a:p>
              <a:p>
                <a:pPr marL="342900" lvl="0" indent="-342900">
                  <a:lnSpc>
                    <a:spcPct val="115000"/>
                  </a:lnSpc>
                  <a:spcAft>
                    <a:spcPts val="600"/>
                  </a:spcAft>
                  <a:buFont typeface="Calibri" panose="020F0502020204030204" pitchFamily="34" charset="0"/>
                  <a:buChar char="-"/>
                </a:pPr>
                <a:r>
                  <a:rPr lang="de-AT" sz="1800" dirty="0">
                    <a:effectLst/>
                    <a:latin typeface="Calibri" panose="020F0502020204030204" pitchFamily="34" charset="0"/>
                    <a:ea typeface="Times New Roman" panose="02020603050405020304" pitchFamily="18" charset="0"/>
                    <a:cs typeface="Times New Roman" panose="02020603050405020304" pitchFamily="18" charset="0"/>
                  </a:rPr>
                  <a:t>Stichprobe: 3 (Anzahl der abgelaufenen Packungen Backpulver)</a:t>
                </a:r>
              </a:p>
            </p:txBody>
          </p:sp>
        </mc:Choice>
        <mc:Fallback xmlns="">
          <p:sp>
            <p:nvSpPr>
              <p:cNvPr id="6" name="Textfeld 5">
                <a:extLst>
                  <a:ext uri="{FF2B5EF4-FFF2-40B4-BE49-F238E27FC236}">
                    <a16:creationId xmlns:a16="http://schemas.microsoft.com/office/drawing/2014/main" id="{BF204FF1-D56E-4B76-9568-F1C8C21D4362}"/>
                  </a:ext>
                </a:extLst>
              </p:cNvPr>
              <p:cNvSpPr txBox="1">
                <a:spLocks noRot="1" noChangeAspect="1" noMove="1" noResize="1" noEditPoints="1" noAdjustHandles="1" noChangeArrowheads="1" noChangeShapeType="1" noTextEdit="1"/>
              </p:cNvSpPr>
              <p:nvPr/>
            </p:nvSpPr>
            <p:spPr>
              <a:xfrm>
                <a:off x="428625" y="289765"/>
                <a:ext cx="8420100" cy="1929759"/>
              </a:xfrm>
              <a:prstGeom prst="rect">
                <a:avLst/>
              </a:prstGeom>
              <a:blipFill>
                <a:blip r:embed="rId4"/>
                <a:stretch>
                  <a:fillRect l="-579" t="-1582" b="-4430"/>
                </a:stretch>
              </a:blipFill>
            </p:spPr>
            <p:txBody>
              <a:bodyPr/>
              <a:lstStyle/>
              <a:p>
                <a:r>
                  <a:rPr lang="de-AT">
                    <a:noFill/>
                  </a:rPr>
                  <a:t> </a:t>
                </a:r>
              </a:p>
            </p:txBody>
          </p:sp>
        </mc:Fallback>
      </mc:AlternateContent>
      <mc:AlternateContent xmlns:mc="http://schemas.openxmlformats.org/markup-compatibility/2006" xmlns:a14="http://schemas.microsoft.com/office/drawing/2010/main">
        <mc:Choice Requires="a14">
          <p:graphicFrame>
            <p:nvGraphicFramePr>
              <p:cNvPr id="12" name="Tabelle 11">
                <a:extLst>
                  <a:ext uri="{FF2B5EF4-FFF2-40B4-BE49-F238E27FC236}">
                    <a16:creationId xmlns:a16="http://schemas.microsoft.com/office/drawing/2014/main" id="{0070DB5F-21CA-4D66-BFD3-A9C6C89A5DEC}"/>
                  </a:ext>
                </a:extLst>
              </p:cNvPr>
              <p:cNvGraphicFramePr>
                <a:graphicFrameLocks noGrp="1"/>
              </p:cNvGraphicFramePr>
              <p:nvPr>
                <p:extLst>
                  <p:ext uri="{D42A27DB-BD31-4B8C-83A1-F6EECF244321}">
                    <p14:modId xmlns:p14="http://schemas.microsoft.com/office/powerpoint/2010/main" val="3107447259"/>
                  </p:ext>
                </p:extLst>
              </p:nvPr>
            </p:nvGraphicFramePr>
            <p:xfrm>
              <a:off x="805391" y="2539062"/>
              <a:ext cx="3369564" cy="3436056"/>
            </p:xfrm>
            <a:graphic>
              <a:graphicData uri="http://schemas.openxmlformats.org/drawingml/2006/table">
                <a:tbl>
                  <a:tblPr firstRow="1" firstCol="1" bandRow="1">
                    <a:tableStyleId>{5C22544A-7EE6-4342-B048-85BDC9FD1C3A}</a:tableStyleId>
                  </a:tblPr>
                  <a:tblGrid>
                    <a:gridCol w="958023">
                      <a:extLst>
                        <a:ext uri="{9D8B030D-6E8A-4147-A177-3AD203B41FA5}">
                          <a16:colId xmlns:a16="http://schemas.microsoft.com/office/drawing/2014/main" val="4017391016"/>
                        </a:ext>
                      </a:extLst>
                    </a:gridCol>
                    <a:gridCol w="2411541">
                      <a:extLst>
                        <a:ext uri="{9D8B030D-6E8A-4147-A177-3AD203B41FA5}">
                          <a16:colId xmlns:a16="http://schemas.microsoft.com/office/drawing/2014/main" val="3908241706"/>
                        </a:ext>
                      </a:extLst>
                    </a:gridCol>
                  </a:tblGrid>
                  <a:tr h="952692">
                    <a:tc>
                      <a:txBody>
                        <a:bodyPr/>
                        <a:lstStyle/>
                        <a:p>
                          <a:pPr algn="ctr">
                            <a:lnSpc>
                              <a:spcPct val="107000"/>
                            </a:lnSpc>
                            <a:spcAft>
                              <a:spcPts val="800"/>
                            </a:spcAft>
                          </a:pPr>
                          <a14:m>
                            <m:oMathPara xmlns:m="http://schemas.openxmlformats.org/officeDocument/2006/math">
                              <m:oMathParaPr>
                                <m:jc m:val="centerGroup"/>
                              </m:oMathParaPr>
                              <m:oMath xmlns:m="http://schemas.openxmlformats.org/officeDocument/2006/math">
                                <m:r>
                                  <a:rPr lang="de-AT" sz="3300" smtClean="0">
                                    <a:effectLst/>
                                    <a:latin typeface="Cambria Math" panose="02040503050406030204" pitchFamily="18" charset="0"/>
                                  </a:rPr>
                                  <m:t>𝑘</m:t>
                                </m:r>
                              </m:oMath>
                            </m:oMathPara>
                          </a14:m>
                          <a:endParaRPr lang="de-AT" sz="3300">
                            <a:effectLst/>
                            <a:latin typeface="Calibri" panose="020F0502020204030204" pitchFamily="34" charset="0"/>
                            <a:ea typeface="Calibri" panose="020F0502020204030204" pitchFamily="34" charset="0"/>
                            <a:cs typeface="Times New Roman" panose="02020603050405020304" pitchFamily="18" charset="0"/>
                          </a:endParaRPr>
                        </a:p>
                      </a:txBody>
                      <a:tcPr marL="205740" marR="205740" marT="0" marB="0" anchor="ctr"/>
                    </a:tc>
                    <a:tc>
                      <a:txBody>
                        <a:bodyPr/>
                        <a:lstStyle/>
                        <a:p>
                          <a:pPr algn="ctr">
                            <a:lnSpc>
                              <a:spcPct val="107000"/>
                            </a:lnSpc>
                            <a:spcAft>
                              <a:spcPts val="800"/>
                            </a:spcAft>
                          </a:pPr>
                          <a14:m>
                            <m:oMathPara xmlns:m="http://schemas.openxmlformats.org/officeDocument/2006/math">
                              <m:oMathParaPr>
                                <m:jc m:val="centerGroup"/>
                              </m:oMathParaPr>
                              <m:oMath xmlns:m="http://schemas.openxmlformats.org/officeDocument/2006/math">
                                <m:r>
                                  <a:rPr lang="de-AT" sz="3300" smtClean="0">
                                    <a:effectLst/>
                                    <a:latin typeface="Cambria Math" panose="02040503050406030204" pitchFamily="18" charset="0"/>
                                  </a:rPr>
                                  <m:t>𝑃</m:t>
                                </m:r>
                                <m:r>
                                  <a:rPr lang="de-AT" sz="3300" smtClean="0">
                                    <a:effectLst/>
                                    <a:latin typeface="Cambria Math" panose="02040503050406030204" pitchFamily="18" charset="0"/>
                                  </a:rPr>
                                  <m:t>(</m:t>
                                </m:r>
                                <m:r>
                                  <a:rPr lang="de-AT" sz="3300" smtClean="0">
                                    <a:effectLst/>
                                    <a:latin typeface="Cambria Math" panose="02040503050406030204" pitchFamily="18" charset="0"/>
                                  </a:rPr>
                                  <m:t>𝑋</m:t>
                                </m:r>
                                <m:r>
                                  <a:rPr lang="de-AT" sz="3300" smtClean="0">
                                    <a:effectLst/>
                                    <a:latin typeface="Cambria Math" panose="02040503050406030204" pitchFamily="18" charset="0"/>
                                  </a:rPr>
                                  <m:t>=</m:t>
                                </m:r>
                                <m:r>
                                  <a:rPr lang="de-AT" sz="3300" smtClean="0">
                                    <a:effectLst/>
                                    <a:latin typeface="Cambria Math" panose="02040503050406030204" pitchFamily="18" charset="0"/>
                                  </a:rPr>
                                  <m:t>𝑘</m:t>
                                </m:r>
                                <m:r>
                                  <a:rPr lang="de-AT" sz="3300" smtClean="0">
                                    <a:effectLst/>
                                    <a:latin typeface="Cambria Math" panose="02040503050406030204" pitchFamily="18" charset="0"/>
                                  </a:rPr>
                                  <m:t>)</m:t>
                                </m:r>
                              </m:oMath>
                            </m:oMathPara>
                          </a14:m>
                          <a:endParaRPr lang="de-AT" sz="3300">
                            <a:effectLst/>
                            <a:latin typeface="Calibri" panose="020F0502020204030204" pitchFamily="34" charset="0"/>
                            <a:ea typeface="Calibri" panose="020F0502020204030204" pitchFamily="34" charset="0"/>
                            <a:cs typeface="Times New Roman" panose="02020603050405020304" pitchFamily="18" charset="0"/>
                          </a:endParaRPr>
                        </a:p>
                      </a:txBody>
                      <a:tcPr marL="205740" marR="205740" marT="0" marB="0" anchor="ctr"/>
                    </a:tc>
                    <a:extLst>
                      <a:ext uri="{0D108BD9-81ED-4DB2-BD59-A6C34878D82A}">
                        <a16:rowId xmlns:a16="http://schemas.microsoft.com/office/drawing/2014/main" val="2970380321"/>
                      </a:ext>
                    </a:extLst>
                  </a:tr>
                  <a:tr h="620841">
                    <a:tc>
                      <a:txBody>
                        <a:bodyPr/>
                        <a:lstStyle/>
                        <a:p>
                          <a:pPr algn="ctr">
                            <a:lnSpc>
                              <a:spcPct val="107000"/>
                            </a:lnSpc>
                            <a:spcAft>
                              <a:spcPts val="800"/>
                            </a:spcAft>
                          </a:pPr>
                          <a:r>
                            <a:rPr lang="de-AT" sz="3300">
                              <a:effectLst/>
                            </a:rPr>
                            <a:t>0</a:t>
                          </a:r>
                          <a:endParaRPr lang="de-AT" sz="3300">
                            <a:effectLst/>
                            <a:latin typeface="Calibri" panose="020F0502020204030204" pitchFamily="34" charset="0"/>
                            <a:ea typeface="Calibri" panose="020F0502020204030204" pitchFamily="34" charset="0"/>
                            <a:cs typeface="Times New Roman" panose="02020603050405020304" pitchFamily="18" charset="0"/>
                          </a:endParaRPr>
                        </a:p>
                      </a:txBody>
                      <a:tcPr marL="205740" marR="205740" marT="0" marB="0" anchor="ctr"/>
                    </a:tc>
                    <a:tc>
                      <a:txBody>
                        <a:bodyPr/>
                        <a:lstStyle/>
                        <a:p>
                          <a:pPr algn="ctr">
                            <a:lnSpc>
                              <a:spcPct val="107000"/>
                            </a:lnSpc>
                            <a:spcAft>
                              <a:spcPts val="800"/>
                            </a:spcAft>
                          </a:pPr>
                          <a:r>
                            <a:rPr lang="de-AT" sz="3300">
                              <a:effectLst/>
                            </a:rPr>
                            <a:t>0,1786</a:t>
                          </a:r>
                          <a:endParaRPr lang="de-AT" sz="3300">
                            <a:effectLst/>
                            <a:latin typeface="Calibri" panose="020F0502020204030204" pitchFamily="34" charset="0"/>
                            <a:ea typeface="Calibri" panose="020F0502020204030204" pitchFamily="34" charset="0"/>
                            <a:cs typeface="Times New Roman" panose="02020603050405020304" pitchFamily="18" charset="0"/>
                          </a:endParaRPr>
                        </a:p>
                      </a:txBody>
                      <a:tcPr marL="205740" marR="205740" marT="0" marB="0" anchor="ctr"/>
                    </a:tc>
                    <a:extLst>
                      <a:ext uri="{0D108BD9-81ED-4DB2-BD59-A6C34878D82A}">
                        <a16:rowId xmlns:a16="http://schemas.microsoft.com/office/drawing/2014/main" val="109964473"/>
                      </a:ext>
                    </a:extLst>
                  </a:tr>
                  <a:tr h="620841">
                    <a:tc>
                      <a:txBody>
                        <a:bodyPr/>
                        <a:lstStyle/>
                        <a:p>
                          <a:pPr algn="ctr">
                            <a:lnSpc>
                              <a:spcPct val="107000"/>
                            </a:lnSpc>
                            <a:spcAft>
                              <a:spcPts val="800"/>
                            </a:spcAft>
                          </a:pPr>
                          <a:r>
                            <a:rPr lang="de-AT" sz="3300">
                              <a:effectLst/>
                            </a:rPr>
                            <a:t>1</a:t>
                          </a:r>
                          <a:endParaRPr lang="de-AT" sz="3300">
                            <a:effectLst/>
                            <a:latin typeface="Calibri" panose="020F0502020204030204" pitchFamily="34" charset="0"/>
                            <a:ea typeface="Calibri" panose="020F0502020204030204" pitchFamily="34" charset="0"/>
                            <a:cs typeface="Times New Roman" panose="02020603050405020304" pitchFamily="18" charset="0"/>
                          </a:endParaRPr>
                        </a:p>
                      </a:txBody>
                      <a:tcPr marL="205740" marR="205740" marT="0" marB="0" anchor="ctr"/>
                    </a:tc>
                    <a:tc>
                      <a:txBody>
                        <a:bodyPr/>
                        <a:lstStyle/>
                        <a:p>
                          <a:pPr algn="ctr">
                            <a:lnSpc>
                              <a:spcPct val="107000"/>
                            </a:lnSpc>
                            <a:spcAft>
                              <a:spcPts val="800"/>
                            </a:spcAft>
                          </a:pPr>
                          <a:r>
                            <a:rPr lang="de-AT" sz="3300">
                              <a:effectLst/>
                            </a:rPr>
                            <a:t>0,5357</a:t>
                          </a:r>
                          <a:endParaRPr lang="de-AT" sz="3300">
                            <a:effectLst/>
                            <a:latin typeface="Calibri" panose="020F0502020204030204" pitchFamily="34" charset="0"/>
                            <a:ea typeface="Calibri" panose="020F0502020204030204" pitchFamily="34" charset="0"/>
                            <a:cs typeface="Times New Roman" panose="02020603050405020304" pitchFamily="18" charset="0"/>
                          </a:endParaRPr>
                        </a:p>
                      </a:txBody>
                      <a:tcPr marL="205740" marR="205740" marT="0" marB="0" anchor="ctr"/>
                    </a:tc>
                    <a:extLst>
                      <a:ext uri="{0D108BD9-81ED-4DB2-BD59-A6C34878D82A}">
                        <a16:rowId xmlns:a16="http://schemas.microsoft.com/office/drawing/2014/main" val="3404645457"/>
                      </a:ext>
                    </a:extLst>
                  </a:tr>
                  <a:tr h="620841">
                    <a:tc>
                      <a:txBody>
                        <a:bodyPr/>
                        <a:lstStyle/>
                        <a:p>
                          <a:pPr algn="ctr">
                            <a:lnSpc>
                              <a:spcPct val="107000"/>
                            </a:lnSpc>
                            <a:spcAft>
                              <a:spcPts val="800"/>
                            </a:spcAft>
                          </a:pPr>
                          <a:r>
                            <a:rPr lang="de-AT" sz="3300">
                              <a:effectLst/>
                            </a:rPr>
                            <a:t>2</a:t>
                          </a:r>
                          <a:endParaRPr lang="de-AT" sz="3300">
                            <a:effectLst/>
                            <a:latin typeface="Calibri" panose="020F0502020204030204" pitchFamily="34" charset="0"/>
                            <a:ea typeface="Calibri" panose="020F0502020204030204" pitchFamily="34" charset="0"/>
                            <a:cs typeface="Times New Roman" panose="02020603050405020304" pitchFamily="18" charset="0"/>
                          </a:endParaRPr>
                        </a:p>
                      </a:txBody>
                      <a:tcPr marL="205740" marR="205740" marT="0" marB="0" anchor="ctr"/>
                    </a:tc>
                    <a:tc>
                      <a:txBody>
                        <a:bodyPr/>
                        <a:lstStyle/>
                        <a:p>
                          <a:pPr algn="ctr">
                            <a:lnSpc>
                              <a:spcPct val="107000"/>
                            </a:lnSpc>
                            <a:spcAft>
                              <a:spcPts val="800"/>
                            </a:spcAft>
                          </a:pPr>
                          <a:r>
                            <a:rPr lang="de-AT" sz="3300">
                              <a:effectLst/>
                            </a:rPr>
                            <a:t>0,2679</a:t>
                          </a:r>
                          <a:endParaRPr lang="de-AT" sz="3300">
                            <a:effectLst/>
                            <a:latin typeface="Calibri" panose="020F0502020204030204" pitchFamily="34" charset="0"/>
                            <a:ea typeface="Calibri" panose="020F0502020204030204" pitchFamily="34" charset="0"/>
                            <a:cs typeface="Times New Roman" panose="02020603050405020304" pitchFamily="18" charset="0"/>
                          </a:endParaRPr>
                        </a:p>
                      </a:txBody>
                      <a:tcPr marL="205740" marR="205740" marT="0" marB="0" anchor="ctr"/>
                    </a:tc>
                    <a:extLst>
                      <a:ext uri="{0D108BD9-81ED-4DB2-BD59-A6C34878D82A}">
                        <a16:rowId xmlns:a16="http://schemas.microsoft.com/office/drawing/2014/main" val="304046763"/>
                      </a:ext>
                    </a:extLst>
                  </a:tr>
                  <a:tr h="620841">
                    <a:tc>
                      <a:txBody>
                        <a:bodyPr/>
                        <a:lstStyle/>
                        <a:p>
                          <a:pPr algn="ctr">
                            <a:lnSpc>
                              <a:spcPct val="107000"/>
                            </a:lnSpc>
                            <a:spcAft>
                              <a:spcPts val="800"/>
                            </a:spcAft>
                          </a:pPr>
                          <a:r>
                            <a:rPr lang="de-AT" sz="3300">
                              <a:effectLst/>
                            </a:rPr>
                            <a:t>3</a:t>
                          </a:r>
                          <a:endParaRPr lang="de-AT" sz="3300">
                            <a:effectLst/>
                            <a:latin typeface="Calibri" panose="020F0502020204030204" pitchFamily="34" charset="0"/>
                            <a:ea typeface="Calibri" panose="020F0502020204030204" pitchFamily="34" charset="0"/>
                            <a:cs typeface="Times New Roman" panose="02020603050405020304" pitchFamily="18" charset="0"/>
                          </a:endParaRPr>
                        </a:p>
                      </a:txBody>
                      <a:tcPr marL="205740" marR="205740" marT="0" marB="0" anchor="ctr"/>
                    </a:tc>
                    <a:tc>
                      <a:txBody>
                        <a:bodyPr/>
                        <a:lstStyle/>
                        <a:p>
                          <a:pPr algn="ctr">
                            <a:lnSpc>
                              <a:spcPct val="107000"/>
                            </a:lnSpc>
                            <a:spcAft>
                              <a:spcPts val="800"/>
                            </a:spcAft>
                          </a:pPr>
                          <a:r>
                            <a:rPr lang="de-AT" sz="3300" dirty="0">
                              <a:effectLst/>
                            </a:rPr>
                            <a:t>0,0179</a:t>
                          </a:r>
                          <a:endParaRPr lang="de-AT" sz="3300" dirty="0">
                            <a:effectLst/>
                            <a:latin typeface="Calibri" panose="020F0502020204030204" pitchFamily="34" charset="0"/>
                            <a:ea typeface="Calibri" panose="020F0502020204030204" pitchFamily="34" charset="0"/>
                            <a:cs typeface="Times New Roman" panose="02020603050405020304" pitchFamily="18" charset="0"/>
                          </a:endParaRPr>
                        </a:p>
                      </a:txBody>
                      <a:tcPr marL="205740" marR="205740" marT="0" marB="0" anchor="ctr"/>
                    </a:tc>
                    <a:extLst>
                      <a:ext uri="{0D108BD9-81ED-4DB2-BD59-A6C34878D82A}">
                        <a16:rowId xmlns:a16="http://schemas.microsoft.com/office/drawing/2014/main" val="2719943036"/>
                      </a:ext>
                    </a:extLst>
                  </a:tr>
                </a:tbl>
              </a:graphicData>
            </a:graphic>
          </p:graphicFrame>
        </mc:Choice>
        <mc:Fallback xmlns="">
          <p:graphicFrame>
            <p:nvGraphicFramePr>
              <p:cNvPr id="12" name="Tabelle 11">
                <a:extLst>
                  <a:ext uri="{FF2B5EF4-FFF2-40B4-BE49-F238E27FC236}">
                    <a16:creationId xmlns:a16="http://schemas.microsoft.com/office/drawing/2014/main" id="{0070DB5F-21CA-4D66-BFD3-A9C6C89A5DEC}"/>
                  </a:ext>
                </a:extLst>
              </p:cNvPr>
              <p:cNvGraphicFramePr>
                <a:graphicFrameLocks noGrp="1"/>
              </p:cNvGraphicFramePr>
              <p:nvPr>
                <p:extLst>
                  <p:ext uri="{D42A27DB-BD31-4B8C-83A1-F6EECF244321}">
                    <p14:modId xmlns:p14="http://schemas.microsoft.com/office/powerpoint/2010/main" val="3107447259"/>
                  </p:ext>
                </p:extLst>
              </p:nvPr>
            </p:nvGraphicFramePr>
            <p:xfrm>
              <a:off x="805391" y="2539062"/>
              <a:ext cx="3369564" cy="3436056"/>
            </p:xfrm>
            <a:graphic>
              <a:graphicData uri="http://schemas.openxmlformats.org/drawingml/2006/table">
                <a:tbl>
                  <a:tblPr firstRow="1" firstCol="1" bandRow="1">
                    <a:tableStyleId>{5C22544A-7EE6-4342-B048-85BDC9FD1C3A}</a:tableStyleId>
                  </a:tblPr>
                  <a:tblGrid>
                    <a:gridCol w="958023">
                      <a:extLst>
                        <a:ext uri="{9D8B030D-6E8A-4147-A177-3AD203B41FA5}">
                          <a16:colId xmlns:a16="http://schemas.microsoft.com/office/drawing/2014/main" val="4017391016"/>
                        </a:ext>
                      </a:extLst>
                    </a:gridCol>
                    <a:gridCol w="2411541">
                      <a:extLst>
                        <a:ext uri="{9D8B030D-6E8A-4147-A177-3AD203B41FA5}">
                          <a16:colId xmlns:a16="http://schemas.microsoft.com/office/drawing/2014/main" val="3908241706"/>
                        </a:ext>
                      </a:extLst>
                    </a:gridCol>
                  </a:tblGrid>
                  <a:tr h="952692">
                    <a:tc>
                      <a:txBody>
                        <a:bodyPr/>
                        <a:lstStyle/>
                        <a:p>
                          <a:endParaRPr lang="de-DE"/>
                        </a:p>
                      </a:txBody>
                      <a:tcPr marL="205740" marR="205740" marT="0" marB="0" anchor="ctr">
                        <a:blipFill>
                          <a:blip r:embed="rId5"/>
                          <a:stretch>
                            <a:fillRect l="-637" t="-637" r="-255414" b="-278981"/>
                          </a:stretch>
                        </a:blipFill>
                      </a:tcPr>
                    </a:tc>
                    <a:tc>
                      <a:txBody>
                        <a:bodyPr/>
                        <a:lstStyle/>
                        <a:p>
                          <a:endParaRPr lang="de-DE"/>
                        </a:p>
                      </a:txBody>
                      <a:tcPr marL="205740" marR="205740" marT="0" marB="0" anchor="ctr">
                        <a:blipFill>
                          <a:blip r:embed="rId5"/>
                          <a:stretch>
                            <a:fillRect l="-39899" t="-637" r="-1263" b="-278981"/>
                          </a:stretch>
                        </a:blipFill>
                      </a:tcPr>
                    </a:tc>
                    <a:extLst>
                      <a:ext uri="{0D108BD9-81ED-4DB2-BD59-A6C34878D82A}">
                        <a16:rowId xmlns:a16="http://schemas.microsoft.com/office/drawing/2014/main" val="2970380321"/>
                      </a:ext>
                    </a:extLst>
                  </a:tr>
                  <a:tr h="620841">
                    <a:tc>
                      <a:txBody>
                        <a:bodyPr/>
                        <a:lstStyle/>
                        <a:p>
                          <a:pPr algn="ctr">
                            <a:lnSpc>
                              <a:spcPct val="107000"/>
                            </a:lnSpc>
                            <a:spcAft>
                              <a:spcPts val="800"/>
                            </a:spcAft>
                          </a:pPr>
                          <a:r>
                            <a:rPr lang="de-AT" sz="3300">
                              <a:effectLst/>
                            </a:rPr>
                            <a:t>0</a:t>
                          </a:r>
                          <a:endParaRPr lang="de-AT" sz="3300">
                            <a:effectLst/>
                            <a:latin typeface="Calibri" panose="020F0502020204030204" pitchFamily="34" charset="0"/>
                            <a:ea typeface="Calibri" panose="020F0502020204030204" pitchFamily="34" charset="0"/>
                            <a:cs typeface="Times New Roman" panose="02020603050405020304" pitchFamily="18" charset="0"/>
                          </a:endParaRPr>
                        </a:p>
                      </a:txBody>
                      <a:tcPr marL="205740" marR="205740" marT="0" marB="0" anchor="ctr"/>
                    </a:tc>
                    <a:tc>
                      <a:txBody>
                        <a:bodyPr/>
                        <a:lstStyle/>
                        <a:p>
                          <a:pPr algn="ctr">
                            <a:lnSpc>
                              <a:spcPct val="107000"/>
                            </a:lnSpc>
                            <a:spcAft>
                              <a:spcPts val="800"/>
                            </a:spcAft>
                          </a:pPr>
                          <a:r>
                            <a:rPr lang="de-AT" sz="3300">
                              <a:effectLst/>
                            </a:rPr>
                            <a:t>0,1786</a:t>
                          </a:r>
                          <a:endParaRPr lang="de-AT" sz="3300">
                            <a:effectLst/>
                            <a:latin typeface="Calibri" panose="020F0502020204030204" pitchFamily="34" charset="0"/>
                            <a:ea typeface="Calibri" panose="020F0502020204030204" pitchFamily="34" charset="0"/>
                            <a:cs typeface="Times New Roman" panose="02020603050405020304" pitchFamily="18" charset="0"/>
                          </a:endParaRPr>
                        </a:p>
                      </a:txBody>
                      <a:tcPr marL="205740" marR="205740" marT="0" marB="0" anchor="ctr"/>
                    </a:tc>
                    <a:extLst>
                      <a:ext uri="{0D108BD9-81ED-4DB2-BD59-A6C34878D82A}">
                        <a16:rowId xmlns:a16="http://schemas.microsoft.com/office/drawing/2014/main" val="109964473"/>
                      </a:ext>
                    </a:extLst>
                  </a:tr>
                  <a:tr h="620841">
                    <a:tc>
                      <a:txBody>
                        <a:bodyPr/>
                        <a:lstStyle/>
                        <a:p>
                          <a:pPr algn="ctr">
                            <a:lnSpc>
                              <a:spcPct val="107000"/>
                            </a:lnSpc>
                            <a:spcAft>
                              <a:spcPts val="800"/>
                            </a:spcAft>
                          </a:pPr>
                          <a:r>
                            <a:rPr lang="de-AT" sz="3300">
                              <a:effectLst/>
                            </a:rPr>
                            <a:t>1</a:t>
                          </a:r>
                          <a:endParaRPr lang="de-AT" sz="3300">
                            <a:effectLst/>
                            <a:latin typeface="Calibri" panose="020F0502020204030204" pitchFamily="34" charset="0"/>
                            <a:ea typeface="Calibri" panose="020F0502020204030204" pitchFamily="34" charset="0"/>
                            <a:cs typeface="Times New Roman" panose="02020603050405020304" pitchFamily="18" charset="0"/>
                          </a:endParaRPr>
                        </a:p>
                      </a:txBody>
                      <a:tcPr marL="205740" marR="205740" marT="0" marB="0" anchor="ctr"/>
                    </a:tc>
                    <a:tc>
                      <a:txBody>
                        <a:bodyPr/>
                        <a:lstStyle/>
                        <a:p>
                          <a:pPr algn="ctr">
                            <a:lnSpc>
                              <a:spcPct val="107000"/>
                            </a:lnSpc>
                            <a:spcAft>
                              <a:spcPts val="800"/>
                            </a:spcAft>
                          </a:pPr>
                          <a:r>
                            <a:rPr lang="de-AT" sz="3300">
                              <a:effectLst/>
                            </a:rPr>
                            <a:t>0,5357</a:t>
                          </a:r>
                          <a:endParaRPr lang="de-AT" sz="3300">
                            <a:effectLst/>
                            <a:latin typeface="Calibri" panose="020F0502020204030204" pitchFamily="34" charset="0"/>
                            <a:ea typeface="Calibri" panose="020F0502020204030204" pitchFamily="34" charset="0"/>
                            <a:cs typeface="Times New Roman" panose="02020603050405020304" pitchFamily="18" charset="0"/>
                          </a:endParaRPr>
                        </a:p>
                      </a:txBody>
                      <a:tcPr marL="205740" marR="205740" marT="0" marB="0" anchor="ctr"/>
                    </a:tc>
                    <a:extLst>
                      <a:ext uri="{0D108BD9-81ED-4DB2-BD59-A6C34878D82A}">
                        <a16:rowId xmlns:a16="http://schemas.microsoft.com/office/drawing/2014/main" val="3404645457"/>
                      </a:ext>
                    </a:extLst>
                  </a:tr>
                  <a:tr h="620841">
                    <a:tc>
                      <a:txBody>
                        <a:bodyPr/>
                        <a:lstStyle/>
                        <a:p>
                          <a:pPr algn="ctr">
                            <a:lnSpc>
                              <a:spcPct val="107000"/>
                            </a:lnSpc>
                            <a:spcAft>
                              <a:spcPts val="800"/>
                            </a:spcAft>
                          </a:pPr>
                          <a:r>
                            <a:rPr lang="de-AT" sz="3300">
                              <a:effectLst/>
                            </a:rPr>
                            <a:t>2</a:t>
                          </a:r>
                          <a:endParaRPr lang="de-AT" sz="3300">
                            <a:effectLst/>
                            <a:latin typeface="Calibri" panose="020F0502020204030204" pitchFamily="34" charset="0"/>
                            <a:ea typeface="Calibri" panose="020F0502020204030204" pitchFamily="34" charset="0"/>
                            <a:cs typeface="Times New Roman" panose="02020603050405020304" pitchFamily="18" charset="0"/>
                          </a:endParaRPr>
                        </a:p>
                      </a:txBody>
                      <a:tcPr marL="205740" marR="205740" marT="0" marB="0" anchor="ctr"/>
                    </a:tc>
                    <a:tc>
                      <a:txBody>
                        <a:bodyPr/>
                        <a:lstStyle/>
                        <a:p>
                          <a:pPr algn="ctr">
                            <a:lnSpc>
                              <a:spcPct val="107000"/>
                            </a:lnSpc>
                            <a:spcAft>
                              <a:spcPts val="800"/>
                            </a:spcAft>
                          </a:pPr>
                          <a:r>
                            <a:rPr lang="de-AT" sz="3300">
                              <a:effectLst/>
                            </a:rPr>
                            <a:t>0,2679</a:t>
                          </a:r>
                          <a:endParaRPr lang="de-AT" sz="3300">
                            <a:effectLst/>
                            <a:latin typeface="Calibri" panose="020F0502020204030204" pitchFamily="34" charset="0"/>
                            <a:ea typeface="Calibri" panose="020F0502020204030204" pitchFamily="34" charset="0"/>
                            <a:cs typeface="Times New Roman" panose="02020603050405020304" pitchFamily="18" charset="0"/>
                          </a:endParaRPr>
                        </a:p>
                      </a:txBody>
                      <a:tcPr marL="205740" marR="205740" marT="0" marB="0" anchor="ctr"/>
                    </a:tc>
                    <a:extLst>
                      <a:ext uri="{0D108BD9-81ED-4DB2-BD59-A6C34878D82A}">
                        <a16:rowId xmlns:a16="http://schemas.microsoft.com/office/drawing/2014/main" val="304046763"/>
                      </a:ext>
                    </a:extLst>
                  </a:tr>
                  <a:tr h="620841">
                    <a:tc>
                      <a:txBody>
                        <a:bodyPr/>
                        <a:lstStyle/>
                        <a:p>
                          <a:pPr algn="ctr">
                            <a:lnSpc>
                              <a:spcPct val="107000"/>
                            </a:lnSpc>
                            <a:spcAft>
                              <a:spcPts val="800"/>
                            </a:spcAft>
                          </a:pPr>
                          <a:r>
                            <a:rPr lang="de-AT" sz="3300">
                              <a:effectLst/>
                            </a:rPr>
                            <a:t>3</a:t>
                          </a:r>
                          <a:endParaRPr lang="de-AT" sz="3300">
                            <a:effectLst/>
                            <a:latin typeface="Calibri" panose="020F0502020204030204" pitchFamily="34" charset="0"/>
                            <a:ea typeface="Calibri" panose="020F0502020204030204" pitchFamily="34" charset="0"/>
                            <a:cs typeface="Times New Roman" panose="02020603050405020304" pitchFamily="18" charset="0"/>
                          </a:endParaRPr>
                        </a:p>
                      </a:txBody>
                      <a:tcPr marL="205740" marR="205740" marT="0" marB="0" anchor="ctr"/>
                    </a:tc>
                    <a:tc>
                      <a:txBody>
                        <a:bodyPr/>
                        <a:lstStyle/>
                        <a:p>
                          <a:pPr algn="ctr">
                            <a:lnSpc>
                              <a:spcPct val="107000"/>
                            </a:lnSpc>
                            <a:spcAft>
                              <a:spcPts val="800"/>
                            </a:spcAft>
                          </a:pPr>
                          <a:r>
                            <a:rPr lang="de-AT" sz="3300" dirty="0">
                              <a:effectLst/>
                            </a:rPr>
                            <a:t>0,0179</a:t>
                          </a:r>
                          <a:endParaRPr lang="de-AT" sz="3300" dirty="0">
                            <a:effectLst/>
                            <a:latin typeface="Calibri" panose="020F0502020204030204" pitchFamily="34" charset="0"/>
                            <a:ea typeface="Calibri" panose="020F0502020204030204" pitchFamily="34" charset="0"/>
                            <a:cs typeface="Times New Roman" panose="02020603050405020304" pitchFamily="18" charset="0"/>
                          </a:endParaRPr>
                        </a:p>
                      </a:txBody>
                      <a:tcPr marL="205740" marR="205740" marT="0" marB="0" anchor="ctr"/>
                    </a:tc>
                    <a:extLst>
                      <a:ext uri="{0D108BD9-81ED-4DB2-BD59-A6C34878D82A}">
                        <a16:rowId xmlns:a16="http://schemas.microsoft.com/office/drawing/2014/main" val="2719943036"/>
                      </a:ext>
                    </a:extLst>
                  </a:tr>
                </a:tbl>
              </a:graphicData>
            </a:graphic>
          </p:graphicFrame>
        </mc:Fallback>
      </mc:AlternateContent>
      <p:pic>
        <p:nvPicPr>
          <p:cNvPr id="8" name="Grafik 7">
            <a:extLst>
              <a:ext uri="{FF2B5EF4-FFF2-40B4-BE49-F238E27FC236}">
                <a16:creationId xmlns:a16="http://schemas.microsoft.com/office/drawing/2014/main" id="{60EA7A9C-0BC5-413A-8B56-D9C63C834E31}"/>
              </a:ext>
            </a:extLst>
          </p:cNvPr>
          <p:cNvPicPr>
            <a:picLocks noChangeAspect="1"/>
          </p:cNvPicPr>
          <p:nvPr/>
        </p:nvPicPr>
        <p:blipFill>
          <a:blip r:embed="rId6"/>
          <a:stretch>
            <a:fillRect/>
          </a:stretch>
        </p:blipFill>
        <p:spPr>
          <a:xfrm>
            <a:off x="5271770" y="2266365"/>
            <a:ext cx="6362700" cy="3981450"/>
          </a:xfrm>
          <a:prstGeom prst="rect">
            <a:avLst/>
          </a:prstGeom>
        </p:spPr>
      </p:pic>
    </p:spTree>
    <p:extLst>
      <p:ext uri="{BB962C8B-B14F-4D97-AF65-F5344CB8AC3E}">
        <p14:creationId xmlns:p14="http://schemas.microsoft.com/office/powerpoint/2010/main" val="2739579911"/>
      </p:ext>
    </p:extLst>
  </p:cSld>
  <p:clrMapOvr>
    <a:masterClrMapping/>
  </p:clrMapOvr>
  <mc:AlternateContent xmlns:mc="http://schemas.openxmlformats.org/markup-compatibility/2006" xmlns:p14="http://schemas.microsoft.com/office/powerpoint/2010/main">
    <mc:Choice Requires="p14">
      <p:transition spd="slow">
        <p14:prism/>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23994922-00A3-43FE-A1D2-DC3C43171571}"/>
              </a:ext>
            </a:extLst>
          </p:cNvPr>
          <p:cNvSpPr txBox="1"/>
          <p:nvPr/>
        </p:nvSpPr>
        <p:spPr>
          <a:xfrm>
            <a:off x="782824" y="443385"/>
            <a:ext cx="10626350" cy="470000"/>
          </a:xfrm>
          <a:prstGeom prst="rect">
            <a:avLst/>
          </a:prstGeom>
          <a:noFill/>
        </p:spPr>
        <p:txBody>
          <a:bodyPr wrap="square">
            <a:spAutoFit/>
          </a:bodyPr>
          <a:lstStyle/>
          <a:p>
            <a:pPr algn="ctr">
              <a:lnSpc>
                <a:spcPct val="107000"/>
              </a:lnSpc>
              <a:spcAft>
                <a:spcPts val="800"/>
              </a:spcAft>
            </a:pPr>
            <a:r>
              <a:rPr lang="de-AT" sz="2400" b="1" u="sng" dirty="0">
                <a:solidFill>
                  <a:srgbClr val="0070C0"/>
                </a:solidFill>
                <a:latin typeface="Calibri" panose="020F0502020204030204" pitchFamily="34" charset="0"/>
                <a:cs typeface="Calibri" panose="020F0502020204030204" pitchFamily="34" charset="0"/>
              </a:rPr>
              <a:t>Hypergeometrische Verteilung</a:t>
            </a:r>
          </a:p>
        </p:txBody>
      </p:sp>
      <mc:AlternateContent xmlns:mc="http://schemas.openxmlformats.org/markup-compatibility/2006" xmlns:a14="http://schemas.microsoft.com/office/drawing/2010/main">
        <mc:Choice Requires="a14">
          <p:sp>
            <p:nvSpPr>
              <p:cNvPr id="5" name="Textfeld 4">
                <a:extLst>
                  <a:ext uri="{FF2B5EF4-FFF2-40B4-BE49-F238E27FC236}">
                    <a16:creationId xmlns:a16="http://schemas.microsoft.com/office/drawing/2014/main" id="{7CDD0301-B814-49CA-B85B-6CA7AF6FFE5B}"/>
                  </a:ext>
                </a:extLst>
              </p:cNvPr>
              <p:cNvSpPr txBox="1"/>
              <p:nvPr/>
            </p:nvSpPr>
            <p:spPr>
              <a:xfrm>
                <a:off x="1590675" y="1342657"/>
                <a:ext cx="9124950" cy="2101666"/>
              </a:xfrm>
              <a:prstGeom prst="rect">
                <a:avLst/>
              </a:prstGeom>
              <a:noFill/>
            </p:spPr>
            <p:txBody>
              <a:bodyPr wrap="square">
                <a:spAutoFit/>
              </a:bodyPr>
              <a:lstStyle/>
              <a:p>
                <a:pPr algn="ctr">
                  <a:lnSpc>
                    <a:spcPct val="107000"/>
                  </a:lnSpc>
                  <a:spcAft>
                    <a:spcPts val="600"/>
                  </a:spcAft>
                </a:pPr>
                <a:r>
                  <a:rPr lang="de-AT" sz="2000" dirty="0">
                    <a:effectLst/>
                    <a:latin typeface="Calibri" panose="020F0502020204030204" pitchFamily="34" charset="0"/>
                    <a:ea typeface="Times New Roman" panose="02020603050405020304" pitchFamily="18" charset="0"/>
                    <a:cs typeface="Times New Roman" panose="02020603050405020304" pitchFamily="18" charset="0"/>
                  </a:rPr>
                  <a:t>Eine </a:t>
                </a:r>
                <a:r>
                  <a:rPr lang="de-AT" sz="2000" b="1"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rPr>
                  <a:t>diskrete Zufallsvariable X</a:t>
                </a:r>
                <a:r>
                  <a:rPr lang="de-AT" sz="2000" dirty="0">
                    <a:effectLst/>
                    <a:latin typeface="Calibri" panose="020F0502020204030204" pitchFamily="34" charset="0"/>
                    <a:ea typeface="Times New Roman" panose="02020603050405020304" pitchFamily="18" charset="0"/>
                    <a:cs typeface="Times New Roman" panose="02020603050405020304" pitchFamily="18" charset="0"/>
                  </a:rPr>
                  <a:t>, für deren Wahrscheinlichkeitsverteilung gilt</a:t>
                </a:r>
                <a:endParaRPr lang="de-AT"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Bef>
                    <a:spcPts val="1200"/>
                  </a:spcBef>
                  <a:spcAft>
                    <a:spcPts val="1200"/>
                  </a:spcAft>
                </a:pPr>
                <a14:m>
                  <m:oMathPara xmlns:m="http://schemas.openxmlformats.org/officeDocument/2006/math">
                    <m:oMathParaPr>
                      <m:jc m:val="centerGroup"/>
                    </m:oMathParaPr>
                    <m:oMath xmlns:m="http://schemas.openxmlformats.org/officeDocument/2006/math">
                      <m:r>
                        <a:rPr lang="de-AT" sz="2000" i="1">
                          <a:effectLst/>
                          <a:latin typeface="Cambria Math" panose="02040503050406030204" pitchFamily="18" charset="0"/>
                          <a:ea typeface="Times New Roman" panose="02020603050405020304" pitchFamily="18" charset="0"/>
                          <a:cs typeface="Times New Roman" panose="02020603050405020304" pitchFamily="18" charset="0"/>
                        </a:rPr>
                        <m:t>𝑓</m:t>
                      </m:r>
                      <m:d>
                        <m:dPr>
                          <m:ctrlPr>
                            <a:rPr lang="de-AT" sz="20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de-AT" sz="2000" i="1">
                              <a:effectLst/>
                              <a:latin typeface="Cambria Math" panose="02040503050406030204" pitchFamily="18" charset="0"/>
                              <a:ea typeface="Times New Roman" panose="02020603050405020304" pitchFamily="18" charset="0"/>
                              <a:cs typeface="Times New Roman" panose="02020603050405020304" pitchFamily="18" charset="0"/>
                            </a:rPr>
                            <m:t>𝑘</m:t>
                          </m:r>
                        </m:e>
                      </m:d>
                      <m:r>
                        <a:rPr lang="de-AT" sz="2000" i="1">
                          <a:effectLst/>
                          <a:latin typeface="Cambria Math" panose="02040503050406030204" pitchFamily="18" charset="0"/>
                          <a:ea typeface="Times New Roman" panose="02020603050405020304" pitchFamily="18" charset="0"/>
                          <a:cs typeface="Times New Roman" panose="02020603050405020304" pitchFamily="18" charset="0"/>
                        </a:rPr>
                        <m:t>=</m:t>
                      </m:r>
                      <m:r>
                        <a:rPr lang="de-AT" sz="2000" i="1">
                          <a:effectLst/>
                          <a:latin typeface="Cambria Math" panose="02040503050406030204" pitchFamily="18" charset="0"/>
                          <a:ea typeface="Times New Roman" panose="02020603050405020304" pitchFamily="18" charset="0"/>
                          <a:cs typeface="Times New Roman" panose="02020603050405020304" pitchFamily="18" charset="0"/>
                        </a:rPr>
                        <m:t>𝑃</m:t>
                      </m:r>
                      <m:d>
                        <m:dPr>
                          <m:ctrlPr>
                            <a:rPr lang="de-AT" sz="20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de-AT" sz="2000" i="1">
                              <a:effectLst/>
                              <a:latin typeface="Cambria Math" panose="02040503050406030204" pitchFamily="18" charset="0"/>
                              <a:ea typeface="Times New Roman" panose="02020603050405020304" pitchFamily="18" charset="0"/>
                              <a:cs typeface="Times New Roman" panose="02020603050405020304" pitchFamily="18" charset="0"/>
                            </a:rPr>
                            <m:t>𝑋</m:t>
                          </m:r>
                          <m:r>
                            <a:rPr lang="de-AT" sz="2000" i="1">
                              <a:effectLst/>
                              <a:latin typeface="Cambria Math" panose="02040503050406030204" pitchFamily="18" charset="0"/>
                              <a:ea typeface="Times New Roman" panose="02020603050405020304" pitchFamily="18" charset="0"/>
                              <a:cs typeface="Times New Roman" panose="02020603050405020304" pitchFamily="18" charset="0"/>
                            </a:rPr>
                            <m:t>=</m:t>
                          </m:r>
                          <m:r>
                            <a:rPr lang="de-AT" sz="2000" i="1">
                              <a:effectLst/>
                              <a:latin typeface="Cambria Math" panose="02040503050406030204" pitchFamily="18" charset="0"/>
                              <a:ea typeface="Times New Roman" panose="02020603050405020304" pitchFamily="18" charset="0"/>
                              <a:cs typeface="Times New Roman" panose="02020603050405020304" pitchFamily="18" charset="0"/>
                            </a:rPr>
                            <m:t>𝑘</m:t>
                          </m:r>
                        </m:e>
                      </m:d>
                      <m:r>
                        <a:rPr lang="de-AT" sz="2000" i="1">
                          <a:effectLst/>
                          <a:latin typeface="Cambria Math" panose="02040503050406030204" pitchFamily="18" charset="0"/>
                          <a:ea typeface="Times New Roman" panose="02020603050405020304" pitchFamily="18" charset="0"/>
                          <a:cs typeface="Times New Roman" panose="02020603050405020304" pitchFamily="18" charset="0"/>
                        </a:rPr>
                        <m:t>=</m:t>
                      </m:r>
                      <m:f>
                        <m:fPr>
                          <m:ctrlPr>
                            <a:rPr lang="de-AT" sz="2000" i="1">
                              <a:effectLst/>
                              <a:latin typeface="Cambria Math" panose="02040503050406030204" pitchFamily="18" charset="0"/>
                              <a:ea typeface="Times New Roman" panose="02020603050405020304" pitchFamily="18" charset="0"/>
                              <a:cs typeface="Times New Roman" panose="02020603050405020304" pitchFamily="18" charset="0"/>
                            </a:rPr>
                          </m:ctrlPr>
                        </m:fPr>
                        <m:num>
                          <m:d>
                            <m:dPr>
                              <m:ctrlPr>
                                <a:rPr lang="de-AT" sz="2000" i="1">
                                  <a:effectLst/>
                                  <a:latin typeface="Cambria Math" panose="02040503050406030204" pitchFamily="18" charset="0"/>
                                  <a:ea typeface="Times New Roman" panose="02020603050405020304" pitchFamily="18" charset="0"/>
                                  <a:cs typeface="Times New Roman" panose="02020603050405020304" pitchFamily="18" charset="0"/>
                                </a:rPr>
                              </m:ctrlPr>
                            </m:dPr>
                            <m:e>
                              <m:m>
                                <m:mPr>
                                  <m:mcs>
                                    <m:mc>
                                      <m:mcPr>
                                        <m:count m:val="1"/>
                                        <m:mcJc m:val="center"/>
                                      </m:mcPr>
                                    </m:mc>
                                  </m:mcs>
                                  <m:ctrlPr>
                                    <a:rPr lang="de-AT" sz="2000" i="1">
                                      <a:effectLst/>
                                      <a:latin typeface="Cambria Math" panose="02040503050406030204" pitchFamily="18" charset="0"/>
                                      <a:ea typeface="Times New Roman" panose="02020603050405020304" pitchFamily="18" charset="0"/>
                                      <a:cs typeface="Times New Roman" panose="02020603050405020304" pitchFamily="18" charset="0"/>
                                    </a:rPr>
                                  </m:ctrlPr>
                                </m:mPr>
                                <m:mr>
                                  <m:e>
                                    <m:r>
                                      <a:rPr lang="de-AT" sz="2000" i="1">
                                        <a:effectLst/>
                                        <a:latin typeface="Cambria Math" panose="02040503050406030204" pitchFamily="18" charset="0"/>
                                        <a:ea typeface="Times New Roman" panose="02020603050405020304" pitchFamily="18" charset="0"/>
                                        <a:cs typeface="Times New Roman" panose="02020603050405020304" pitchFamily="18" charset="0"/>
                                      </a:rPr>
                                      <m:t>𝑀</m:t>
                                    </m:r>
                                  </m:e>
                                </m:mr>
                                <m:mr>
                                  <m:e>
                                    <m:r>
                                      <a:rPr lang="de-AT" sz="2000" i="1">
                                        <a:effectLst/>
                                        <a:latin typeface="Cambria Math" panose="02040503050406030204" pitchFamily="18" charset="0"/>
                                        <a:ea typeface="Times New Roman" panose="02020603050405020304" pitchFamily="18" charset="0"/>
                                        <a:cs typeface="Times New Roman" panose="02020603050405020304" pitchFamily="18" charset="0"/>
                                      </a:rPr>
                                      <m:t>𝑘</m:t>
                                    </m:r>
                                  </m:e>
                                </m:mr>
                              </m:m>
                            </m:e>
                          </m:d>
                          <m:r>
                            <a:rPr lang="de-AT" sz="2000" i="1">
                              <a:effectLst/>
                              <a:latin typeface="Cambria Math" panose="02040503050406030204" pitchFamily="18" charset="0"/>
                              <a:ea typeface="Times New Roman" panose="02020603050405020304" pitchFamily="18" charset="0"/>
                              <a:cs typeface="Times New Roman" panose="02020603050405020304" pitchFamily="18" charset="0"/>
                            </a:rPr>
                            <m:t>∙</m:t>
                          </m:r>
                          <m:d>
                            <m:dPr>
                              <m:ctrlPr>
                                <a:rPr lang="de-AT" sz="2000" i="1">
                                  <a:effectLst/>
                                  <a:latin typeface="Cambria Math" panose="02040503050406030204" pitchFamily="18" charset="0"/>
                                  <a:ea typeface="Times New Roman" panose="02020603050405020304" pitchFamily="18" charset="0"/>
                                  <a:cs typeface="Times New Roman" panose="02020603050405020304" pitchFamily="18" charset="0"/>
                                </a:rPr>
                              </m:ctrlPr>
                            </m:dPr>
                            <m:e>
                              <m:m>
                                <m:mPr>
                                  <m:mcs>
                                    <m:mc>
                                      <m:mcPr>
                                        <m:count m:val="1"/>
                                        <m:mcJc m:val="center"/>
                                      </m:mcPr>
                                    </m:mc>
                                  </m:mcs>
                                  <m:ctrlPr>
                                    <a:rPr lang="de-AT" sz="2000" i="1">
                                      <a:effectLst/>
                                      <a:latin typeface="Cambria Math" panose="02040503050406030204" pitchFamily="18" charset="0"/>
                                      <a:ea typeface="Times New Roman" panose="02020603050405020304" pitchFamily="18" charset="0"/>
                                      <a:cs typeface="Times New Roman" panose="02020603050405020304" pitchFamily="18" charset="0"/>
                                    </a:rPr>
                                  </m:ctrlPr>
                                </m:mPr>
                                <m:mr>
                                  <m:e>
                                    <m:r>
                                      <a:rPr lang="de-AT" sz="2000" i="1">
                                        <a:effectLst/>
                                        <a:latin typeface="Cambria Math" panose="02040503050406030204" pitchFamily="18" charset="0"/>
                                        <a:ea typeface="Times New Roman" panose="02020603050405020304" pitchFamily="18" charset="0"/>
                                        <a:cs typeface="Times New Roman" panose="02020603050405020304" pitchFamily="18" charset="0"/>
                                      </a:rPr>
                                      <m:t>𝑁</m:t>
                                    </m:r>
                                    <m:r>
                                      <a:rPr lang="de-AT" sz="2000" i="1">
                                        <a:effectLst/>
                                        <a:latin typeface="Cambria Math" panose="02040503050406030204" pitchFamily="18" charset="0"/>
                                        <a:ea typeface="Times New Roman" panose="02020603050405020304" pitchFamily="18" charset="0"/>
                                        <a:cs typeface="Times New Roman" panose="02020603050405020304" pitchFamily="18" charset="0"/>
                                      </a:rPr>
                                      <m:t>−</m:t>
                                    </m:r>
                                    <m:r>
                                      <a:rPr lang="de-AT" sz="2000" i="1">
                                        <a:effectLst/>
                                        <a:latin typeface="Cambria Math" panose="02040503050406030204" pitchFamily="18" charset="0"/>
                                        <a:ea typeface="Times New Roman" panose="02020603050405020304" pitchFamily="18" charset="0"/>
                                        <a:cs typeface="Times New Roman" panose="02020603050405020304" pitchFamily="18" charset="0"/>
                                      </a:rPr>
                                      <m:t>𝑀</m:t>
                                    </m:r>
                                  </m:e>
                                </m:mr>
                                <m:mr>
                                  <m:e>
                                    <m:r>
                                      <a:rPr lang="de-AT" sz="2000" i="1">
                                        <a:effectLst/>
                                        <a:latin typeface="Cambria Math" panose="02040503050406030204" pitchFamily="18" charset="0"/>
                                        <a:ea typeface="Times New Roman" panose="02020603050405020304" pitchFamily="18" charset="0"/>
                                        <a:cs typeface="Times New Roman" panose="02020603050405020304" pitchFamily="18" charset="0"/>
                                      </a:rPr>
                                      <m:t>𝑛</m:t>
                                    </m:r>
                                    <m:r>
                                      <a:rPr lang="de-AT" sz="2000" i="1">
                                        <a:effectLst/>
                                        <a:latin typeface="Cambria Math" panose="02040503050406030204" pitchFamily="18" charset="0"/>
                                        <a:ea typeface="Times New Roman" panose="02020603050405020304" pitchFamily="18" charset="0"/>
                                        <a:cs typeface="Times New Roman" panose="02020603050405020304" pitchFamily="18" charset="0"/>
                                      </a:rPr>
                                      <m:t>−</m:t>
                                    </m:r>
                                    <m:r>
                                      <a:rPr lang="de-AT" sz="2000" i="1">
                                        <a:effectLst/>
                                        <a:latin typeface="Cambria Math" panose="02040503050406030204" pitchFamily="18" charset="0"/>
                                        <a:ea typeface="Times New Roman" panose="02020603050405020304" pitchFamily="18" charset="0"/>
                                        <a:cs typeface="Times New Roman" panose="02020603050405020304" pitchFamily="18" charset="0"/>
                                      </a:rPr>
                                      <m:t>𝑘</m:t>
                                    </m:r>
                                  </m:e>
                                </m:mr>
                              </m:m>
                            </m:e>
                          </m:d>
                        </m:num>
                        <m:den>
                          <m:d>
                            <m:dPr>
                              <m:ctrlPr>
                                <a:rPr lang="de-AT" sz="2000" i="1">
                                  <a:effectLst/>
                                  <a:latin typeface="Cambria Math" panose="02040503050406030204" pitchFamily="18" charset="0"/>
                                  <a:ea typeface="Times New Roman" panose="02020603050405020304" pitchFamily="18" charset="0"/>
                                  <a:cs typeface="Times New Roman" panose="02020603050405020304" pitchFamily="18" charset="0"/>
                                </a:rPr>
                              </m:ctrlPr>
                            </m:dPr>
                            <m:e>
                              <m:m>
                                <m:mPr>
                                  <m:mcs>
                                    <m:mc>
                                      <m:mcPr>
                                        <m:count m:val="1"/>
                                        <m:mcJc m:val="center"/>
                                      </m:mcPr>
                                    </m:mc>
                                  </m:mcs>
                                  <m:ctrlPr>
                                    <a:rPr lang="de-AT" sz="2000" i="1">
                                      <a:effectLst/>
                                      <a:latin typeface="Cambria Math" panose="02040503050406030204" pitchFamily="18" charset="0"/>
                                      <a:ea typeface="Times New Roman" panose="02020603050405020304" pitchFamily="18" charset="0"/>
                                      <a:cs typeface="Times New Roman" panose="02020603050405020304" pitchFamily="18" charset="0"/>
                                    </a:rPr>
                                  </m:ctrlPr>
                                </m:mPr>
                                <m:mr>
                                  <m:e>
                                    <m:r>
                                      <a:rPr lang="de-AT" sz="2000" i="1">
                                        <a:effectLst/>
                                        <a:latin typeface="Cambria Math" panose="02040503050406030204" pitchFamily="18" charset="0"/>
                                        <a:ea typeface="Times New Roman" panose="02020603050405020304" pitchFamily="18" charset="0"/>
                                        <a:cs typeface="Times New Roman" panose="02020603050405020304" pitchFamily="18" charset="0"/>
                                      </a:rPr>
                                      <m:t>𝑁</m:t>
                                    </m:r>
                                  </m:e>
                                </m:mr>
                                <m:mr>
                                  <m:e>
                                    <m:r>
                                      <a:rPr lang="de-AT" sz="2000" i="1">
                                        <a:effectLst/>
                                        <a:latin typeface="Cambria Math" panose="02040503050406030204" pitchFamily="18" charset="0"/>
                                        <a:ea typeface="Times New Roman" panose="02020603050405020304" pitchFamily="18" charset="0"/>
                                        <a:cs typeface="Times New Roman" panose="02020603050405020304" pitchFamily="18" charset="0"/>
                                      </a:rPr>
                                      <m:t>𝑛</m:t>
                                    </m:r>
                                  </m:e>
                                </m:mr>
                              </m:m>
                            </m:e>
                          </m:d>
                        </m:den>
                      </m:f>
                      <m:r>
                        <a:rPr lang="de-AT" sz="2000" i="1">
                          <a:effectLst/>
                          <a:latin typeface="Cambria Math" panose="02040503050406030204" pitchFamily="18" charset="0"/>
                          <a:ea typeface="Times New Roman" panose="02020603050405020304" pitchFamily="18" charset="0"/>
                          <a:cs typeface="Times New Roman" panose="02020603050405020304" pitchFamily="18" charset="0"/>
                        </a:rPr>
                        <m:t>    </m:t>
                      </m:r>
                      <m:r>
                        <a:rPr lang="de-AT" sz="2000" i="1">
                          <a:effectLst/>
                          <a:latin typeface="Cambria Math" panose="02040503050406030204" pitchFamily="18" charset="0"/>
                          <a:ea typeface="Times New Roman" panose="02020603050405020304" pitchFamily="18" charset="0"/>
                          <a:cs typeface="Times New Roman" panose="02020603050405020304" pitchFamily="18" charset="0"/>
                        </a:rPr>
                        <m:t>𝑚𝑖𝑡</m:t>
                      </m:r>
                      <m:r>
                        <a:rPr lang="de-AT" sz="2000" i="1">
                          <a:effectLst/>
                          <a:latin typeface="Cambria Math" panose="02040503050406030204" pitchFamily="18" charset="0"/>
                          <a:ea typeface="Times New Roman" panose="02020603050405020304" pitchFamily="18" charset="0"/>
                          <a:cs typeface="Times New Roman" panose="02020603050405020304" pitchFamily="18" charset="0"/>
                        </a:rPr>
                        <m:t> 0≤</m:t>
                      </m:r>
                      <m:r>
                        <a:rPr lang="de-AT" sz="2000" i="1">
                          <a:effectLst/>
                          <a:latin typeface="Cambria Math" panose="02040503050406030204" pitchFamily="18" charset="0"/>
                          <a:ea typeface="Times New Roman" panose="02020603050405020304" pitchFamily="18" charset="0"/>
                          <a:cs typeface="Times New Roman" panose="02020603050405020304" pitchFamily="18" charset="0"/>
                        </a:rPr>
                        <m:t>𝑘</m:t>
                      </m:r>
                      <m:r>
                        <a:rPr lang="de-AT" sz="2000" i="1">
                          <a:effectLst/>
                          <a:latin typeface="Cambria Math" panose="02040503050406030204" pitchFamily="18" charset="0"/>
                          <a:ea typeface="Times New Roman" panose="02020603050405020304" pitchFamily="18" charset="0"/>
                          <a:cs typeface="Times New Roman" panose="02020603050405020304" pitchFamily="18" charset="0"/>
                        </a:rPr>
                        <m:t>≤</m:t>
                      </m:r>
                      <m:r>
                        <a:rPr lang="de-AT" sz="2000" i="1">
                          <a:effectLst/>
                          <a:latin typeface="Cambria Math" panose="02040503050406030204" pitchFamily="18" charset="0"/>
                          <a:ea typeface="Times New Roman" panose="02020603050405020304" pitchFamily="18" charset="0"/>
                          <a:cs typeface="Times New Roman" panose="02020603050405020304" pitchFamily="18" charset="0"/>
                        </a:rPr>
                        <m:t>𝑛</m:t>
                      </m:r>
                    </m:oMath>
                  </m:oMathPara>
                </a14:m>
                <a:endParaRPr lang="de-AT" dirty="0">
                  <a:effectLst/>
                  <a:latin typeface="Calibri" panose="020F0502020204030204" pitchFamily="34" charset="0"/>
                  <a:ea typeface="Calibri" panose="020F0502020204030204" pitchFamily="34" charset="0"/>
                  <a:cs typeface="Times New Roman" panose="02020603050405020304" pitchFamily="18" charset="0"/>
                </a:endParaRPr>
              </a:p>
              <a:p>
                <a:pPr algn="ctr"/>
                <a:r>
                  <a:rPr lang="de-AT" sz="2000" dirty="0">
                    <a:effectLst/>
                    <a:latin typeface="Calibri" panose="020F0502020204030204" pitchFamily="34" charset="0"/>
                    <a:ea typeface="Times New Roman" panose="02020603050405020304" pitchFamily="18" charset="0"/>
                    <a:cs typeface="Times New Roman" panose="02020603050405020304" pitchFamily="18" charset="0"/>
                  </a:rPr>
                  <a:t>heißt </a:t>
                </a:r>
                <a:r>
                  <a:rPr lang="de-AT" sz="2000" b="1"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rPr>
                  <a:t>hypergeometrisch</a:t>
                </a:r>
                <a:r>
                  <a:rPr lang="de-AT" sz="2000"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rPr>
                  <a:t> </a:t>
                </a:r>
                <a:r>
                  <a:rPr lang="de-AT" sz="2000" b="1"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rPr>
                  <a:t>verteilt</a:t>
                </a:r>
                <a:r>
                  <a:rPr lang="de-AT" sz="2000"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rPr>
                  <a:t> </a:t>
                </a:r>
                <a:r>
                  <a:rPr lang="de-AT" sz="2000" dirty="0">
                    <a:effectLst/>
                    <a:latin typeface="Calibri" panose="020F0502020204030204" pitchFamily="34" charset="0"/>
                    <a:ea typeface="Times New Roman" panose="02020603050405020304" pitchFamily="18" charset="0"/>
                    <a:cs typeface="Times New Roman" panose="02020603050405020304" pitchFamily="18" charset="0"/>
                  </a:rPr>
                  <a:t>mit den Parametern M, N und n.</a:t>
                </a:r>
                <a:endParaRPr lang="de-AT" sz="2000" dirty="0"/>
              </a:p>
            </p:txBody>
          </p:sp>
        </mc:Choice>
        <mc:Fallback xmlns="">
          <p:sp>
            <p:nvSpPr>
              <p:cNvPr id="5" name="Textfeld 4">
                <a:extLst>
                  <a:ext uri="{FF2B5EF4-FFF2-40B4-BE49-F238E27FC236}">
                    <a16:creationId xmlns:a16="http://schemas.microsoft.com/office/drawing/2014/main" id="{7CDD0301-B814-49CA-B85B-6CA7AF6FFE5B}"/>
                  </a:ext>
                </a:extLst>
              </p:cNvPr>
              <p:cNvSpPr txBox="1">
                <a:spLocks noRot="1" noChangeAspect="1" noMove="1" noResize="1" noEditPoints="1" noAdjustHandles="1" noChangeArrowheads="1" noChangeShapeType="1" noTextEdit="1"/>
              </p:cNvSpPr>
              <p:nvPr/>
            </p:nvSpPr>
            <p:spPr>
              <a:xfrm>
                <a:off x="1590675" y="1342657"/>
                <a:ext cx="9124950" cy="2101666"/>
              </a:xfrm>
              <a:prstGeom prst="rect">
                <a:avLst/>
              </a:prstGeom>
              <a:blipFill>
                <a:blip r:embed="rId2"/>
                <a:stretch>
                  <a:fillRect t="-1159" b="-4348"/>
                </a:stretch>
              </a:blipFill>
            </p:spPr>
            <p:txBody>
              <a:bodyPr/>
              <a:lstStyle/>
              <a:p>
                <a:r>
                  <a:rPr lang="de-AT">
                    <a:noFill/>
                  </a:rPr>
                  <a:t> </a:t>
                </a:r>
              </a:p>
            </p:txBody>
          </p:sp>
        </mc:Fallback>
      </mc:AlternateContent>
      <mc:AlternateContent xmlns:mc="http://schemas.openxmlformats.org/markup-compatibility/2006" xmlns:a14="http://schemas.microsoft.com/office/drawing/2010/main">
        <mc:Choice Requires="a14">
          <p:sp>
            <p:nvSpPr>
              <p:cNvPr id="7" name="Textfeld 6">
                <a:extLst>
                  <a:ext uri="{FF2B5EF4-FFF2-40B4-BE49-F238E27FC236}">
                    <a16:creationId xmlns:a16="http://schemas.microsoft.com/office/drawing/2014/main" id="{39F9DAE7-9E47-42CD-B517-AC0B7BCB30B7}"/>
                  </a:ext>
                </a:extLst>
              </p:cNvPr>
              <p:cNvSpPr txBox="1"/>
              <p:nvPr/>
            </p:nvSpPr>
            <p:spPr>
              <a:xfrm>
                <a:off x="782824" y="3790950"/>
                <a:ext cx="7980176" cy="2780505"/>
              </a:xfrm>
              <a:prstGeom prst="rect">
                <a:avLst/>
              </a:prstGeom>
              <a:noFill/>
            </p:spPr>
            <p:txBody>
              <a:bodyPr wrap="square">
                <a:spAutoFit/>
              </a:bodyPr>
              <a:lstStyle/>
              <a:p>
                <a:pPr marL="342900" lvl="0" indent="-342900">
                  <a:lnSpc>
                    <a:spcPct val="200000"/>
                  </a:lnSpc>
                  <a:spcAft>
                    <a:spcPts val="1000"/>
                  </a:spcAft>
                  <a:buFont typeface="Wingdings" panose="05000000000000000000" pitchFamily="2" charset="2"/>
                  <a:buChar char=""/>
                </a:pPr>
                <a:r>
                  <a:rPr lang="de-AT" sz="2000" dirty="0">
                    <a:effectLst/>
                    <a:latin typeface="Calibri" panose="020F0502020204030204" pitchFamily="34" charset="0"/>
                    <a:ea typeface="Times New Roman" panose="02020603050405020304" pitchFamily="18" charset="0"/>
                    <a:cs typeface="Times New Roman" panose="02020603050405020304" pitchFamily="18" charset="0"/>
                  </a:rPr>
                  <a:t>Erwartungswert </a:t>
                </a:r>
                <a14:m>
                  <m:oMath xmlns:m="http://schemas.openxmlformats.org/officeDocument/2006/math">
                    <m:r>
                      <a:rPr lang="de-AT" sz="2000" i="1">
                        <a:effectLst/>
                        <a:latin typeface="Cambria Math" panose="02040503050406030204" pitchFamily="18" charset="0"/>
                        <a:ea typeface="Times New Roman" panose="02020603050405020304" pitchFamily="18" charset="0"/>
                        <a:cs typeface="Times New Roman" panose="02020603050405020304" pitchFamily="18" charset="0"/>
                      </a:rPr>
                      <m:t>𝐸</m:t>
                    </m:r>
                    <m:d>
                      <m:dPr>
                        <m:ctrlPr>
                          <a:rPr lang="de-AT" sz="20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de-AT" sz="2000" i="1">
                            <a:effectLst/>
                            <a:latin typeface="Cambria Math" panose="02040503050406030204" pitchFamily="18" charset="0"/>
                            <a:ea typeface="Times New Roman" panose="02020603050405020304" pitchFamily="18" charset="0"/>
                            <a:cs typeface="Times New Roman" panose="02020603050405020304" pitchFamily="18" charset="0"/>
                          </a:rPr>
                          <m:t>𝑋</m:t>
                        </m:r>
                      </m:e>
                    </m:d>
                    <m:r>
                      <a:rPr lang="de-AT" sz="2000" i="1">
                        <a:effectLst/>
                        <a:latin typeface="Cambria Math" panose="02040503050406030204" pitchFamily="18" charset="0"/>
                        <a:ea typeface="Times New Roman" panose="02020603050405020304" pitchFamily="18" charset="0"/>
                        <a:cs typeface="Times New Roman" panose="02020603050405020304" pitchFamily="18" charset="0"/>
                      </a:rPr>
                      <m:t>=</m:t>
                    </m:r>
                    <m:r>
                      <a:rPr lang="de-AT" sz="2000" i="1">
                        <a:effectLst/>
                        <a:latin typeface="Cambria Math" panose="02040503050406030204" pitchFamily="18" charset="0"/>
                        <a:ea typeface="Times New Roman" panose="02020603050405020304" pitchFamily="18" charset="0"/>
                        <a:cs typeface="Times New Roman" panose="02020603050405020304" pitchFamily="18" charset="0"/>
                      </a:rPr>
                      <m:t>𝜇</m:t>
                    </m:r>
                    <m:r>
                      <a:rPr lang="de-AT" sz="2000" i="1">
                        <a:effectLst/>
                        <a:latin typeface="Cambria Math" panose="02040503050406030204" pitchFamily="18" charset="0"/>
                        <a:ea typeface="Times New Roman" panose="02020603050405020304" pitchFamily="18" charset="0"/>
                        <a:cs typeface="Times New Roman" panose="02020603050405020304" pitchFamily="18" charset="0"/>
                      </a:rPr>
                      <m:t>=</m:t>
                    </m:r>
                    <m:r>
                      <a:rPr lang="de-AT" sz="2000" i="1">
                        <a:effectLst/>
                        <a:latin typeface="Cambria Math" panose="02040503050406030204" pitchFamily="18" charset="0"/>
                        <a:ea typeface="Times New Roman" panose="02020603050405020304" pitchFamily="18" charset="0"/>
                        <a:cs typeface="Times New Roman" panose="02020603050405020304" pitchFamily="18" charset="0"/>
                      </a:rPr>
                      <m:t>𝑛</m:t>
                    </m:r>
                    <m:r>
                      <a:rPr lang="de-AT" sz="2000" i="1">
                        <a:effectLst/>
                        <a:latin typeface="Cambria Math" panose="02040503050406030204" pitchFamily="18" charset="0"/>
                        <a:ea typeface="Times New Roman" panose="02020603050405020304" pitchFamily="18" charset="0"/>
                        <a:cs typeface="Times New Roman" panose="02020603050405020304" pitchFamily="18" charset="0"/>
                      </a:rPr>
                      <m:t>∙</m:t>
                    </m:r>
                    <m:f>
                      <m:fPr>
                        <m:ctrlPr>
                          <a:rPr lang="de-AT" sz="20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de-AT" sz="2000" i="1">
                            <a:effectLst/>
                            <a:latin typeface="Cambria Math" panose="02040503050406030204" pitchFamily="18" charset="0"/>
                            <a:ea typeface="Times New Roman" panose="02020603050405020304" pitchFamily="18" charset="0"/>
                            <a:cs typeface="Times New Roman" panose="02020603050405020304" pitchFamily="18" charset="0"/>
                          </a:rPr>
                          <m:t>𝑀</m:t>
                        </m:r>
                      </m:num>
                      <m:den>
                        <m:r>
                          <a:rPr lang="de-AT" sz="2000" i="1">
                            <a:effectLst/>
                            <a:latin typeface="Cambria Math" panose="02040503050406030204" pitchFamily="18" charset="0"/>
                            <a:ea typeface="Times New Roman" panose="02020603050405020304" pitchFamily="18" charset="0"/>
                            <a:cs typeface="Times New Roman" panose="02020603050405020304" pitchFamily="18" charset="0"/>
                          </a:rPr>
                          <m:t>𝑁</m:t>
                        </m:r>
                      </m:den>
                    </m:f>
                  </m:oMath>
                </a14:m>
                <a:endParaRPr lang="de-AT"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200000"/>
                  </a:lnSpc>
                  <a:spcAft>
                    <a:spcPts val="1000"/>
                  </a:spcAft>
                  <a:buFont typeface="Wingdings" panose="05000000000000000000" pitchFamily="2" charset="2"/>
                  <a:buChar char=""/>
                </a:pPr>
                <a:r>
                  <a:rPr lang="de-AT" sz="2000" dirty="0">
                    <a:effectLst/>
                    <a:latin typeface="Calibri" panose="020F0502020204030204" pitchFamily="34" charset="0"/>
                    <a:ea typeface="Times New Roman" panose="02020603050405020304" pitchFamily="18" charset="0"/>
                    <a:cs typeface="Times New Roman" panose="02020603050405020304" pitchFamily="18" charset="0"/>
                  </a:rPr>
                  <a:t>Varianz </a:t>
                </a:r>
                <a14:m>
                  <m:oMath xmlns:m="http://schemas.openxmlformats.org/officeDocument/2006/math">
                    <m:r>
                      <a:rPr lang="de-AT" sz="2000" i="1">
                        <a:effectLst/>
                        <a:latin typeface="Cambria Math" panose="02040503050406030204" pitchFamily="18" charset="0"/>
                        <a:ea typeface="Times New Roman" panose="02020603050405020304" pitchFamily="18" charset="0"/>
                        <a:cs typeface="Times New Roman" panose="02020603050405020304" pitchFamily="18" charset="0"/>
                      </a:rPr>
                      <m:t>𝑉</m:t>
                    </m:r>
                    <m:d>
                      <m:dPr>
                        <m:ctrlPr>
                          <a:rPr lang="de-AT" sz="20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de-AT" sz="2000" i="1">
                            <a:effectLst/>
                            <a:latin typeface="Cambria Math" panose="02040503050406030204" pitchFamily="18" charset="0"/>
                            <a:ea typeface="Times New Roman" panose="02020603050405020304" pitchFamily="18" charset="0"/>
                            <a:cs typeface="Times New Roman" panose="02020603050405020304" pitchFamily="18" charset="0"/>
                          </a:rPr>
                          <m:t>𝑋</m:t>
                        </m:r>
                      </m:e>
                    </m:d>
                    <m:r>
                      <a:rPr lang="de-AT" sz="2000" i="1">
                        <a:effectLst/>
                        <a:latin typeface="Cambria Math" panose="02040503050406030204" pitchFamily="18" charset="0"/>
                        <a:ea typeface="Times New Roman" panose="02020603050405020304" pitchFamily="18" charset="0"/>
                        <a:cs typeface="Times New Roman" panose="02020603050405020304" pitchFamily="18" charset="0"/>
                      </a:rPr>
                      <m:t>=</m:t>
                    </m:r>
                    <m:r>
                      <a:rPr lang="de-AT" sz="2000" i="1">
                        <a:effectLst/>
                        <a:latin typeface="Cambria Math" panose="02040503050406030204" pitchFamily="18" charset="0"/>
                        <a:ea typeface="Times New Roman" panose="02020603050405020304" pitchFamily="18" charset="0"/>
                        <a:cs typeface="Times New Roman" panose="02020603050405020304" pitchFamily="18" charset="0"/>
                      </a:rPr>
                      <m:t>𝑛</m:t>
                    </m:r>
                    <m:r>
                      <a:rPr lang="de-AT" sz="2000" i="1">
                        <a:effectLst/>
                        <a:latin typeface="Cambria Math" panose="02040503050406030204" pitchFamily="18" charset="0"/>
                        <a:ea typeface="Times New Roman" panose="02020603050405020304" pitchFamily="18" charset="0"/>
                        <a:cs typeface="Times New Roman" panose="02020603050405020304" pitchFamily="18" charset="0"/>
                      </a:rPr>
                      <m:t>∙</m:t>
                    </m:r>
                    <m:f>
                      <m:fPr>
                        <m:ctrlPr>
                          <a:rPr lang="de-AT" sz="20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de-AT" sz="2000" i="1">
                            <a:effectLst/>
                            <a:latin typeface="Cambria Math" panose="02040503050406030204" pitchFamily="18" charset="0"/>
                            <a:ea typeface="Times New Roman" panose="02020603050405020304" pitchFamily="18" charset="0"/>
                            <a:cs typeface="Times New Roman" panose="02020603050405020304" pitchFamily="18" charset="0"/>
                          </a:rPr>
                          <m:t>𝑀</m:t>
                        </m:r>
                      </m:num>
                      <m:den>
                        <m:r>
                          <a:rPr lang="de-AT" sz="2000" i="1">
                            <a:effectLst/>
                            <a:latin typeface="Cambria Math" panose="02040503050406030204" pitchFamily="18" charset="0"/>
                            <a:ea typeface="Times New Roman" panose="02020603050405020304" pitchFamily="18" charset="0"/>
                            <a:cs typeface="Times New Roman" panose="02020603050405020304" pitchFamily="18" charset="0"/>
                          </a:rPr>
                          <m:t>𝑁</m:t>
                        </m:r>
                      </m:den>
                    </m:f>
                    <m:r>
                      <a:rPr lang="de-AT" sz="2000" i="1">
                        <a:effectLst/>
                        <a:latin typeface="Cambria Math" panose="02040503050406030204" pitchFamily="18" charset="0"/>
                        <a:ea typeface="Times New Roman" panose="02020603050405020304" pitchFamily="18" charset="0"/>
                        <a:cs typeface="Times New Roman" panose="02020603050405020304" pitchFamily="18" charset="0"/>
                      </a:rPr>
                      <m:t>∙</m:t>
                    </m:r>
                    <m:d>
                      <m:dPr>
                        <m:ctrlPr>
                          <a:rPr lang="de-AT" sz="20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de-AT" sz="2000" i="1">
                            <a:effectLst/>
                            <a:latin typeface="Cambria Math" panose="02040503050406030204" pitchFamily="18" charset="0"/>
                            <a:ea typeface="Times New Roman" panose="02020603050405020304" pitchFamily="18" charset="0"/>
                            <a:cs typeface="Times New Roman" panose="02020603050405020304" pitchFamily="18" charset="0"/>
                          </a:rPr>
                          <m:t>1−</m:t>
                        </m:r>
                        <m:f>
                          <m:fPr>
                            <m:ctrlPr>
                              <a:rPr lang="de-AT" sz="20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de-AT" sz="2000" i="1">
                                <a:effectLst/>
                                <a:latin typeface="Cambria Math" panose="02040503050406030204" pitchFamily="18" charset="0"/>
                                <a:ea typeface="Times New Roman" panose="02020603050405020304" pitchFamily="18" charset="0"/>
                                <a:cs typeface="Times New Roman" panose="02020603050405020304" pitchFamily="18" charset="0"/>
                              </a:rPr>
                              <m:t>𝑀</m:t>
                            </m:r>
                          </m:num>
                          <m:den>
                            <m:r>
                              <a:rPr lang="de-AT" sz="2000" i="1">
                                <a:effectLst/>
                                <a:latin typeface="Cambria Math" panose="02040503050406030204" pitchFamily="18" charset="0"/>
                                <a:ea typeface="Times New Roman" panose="02020603050405020304" pitchFamily="18" charset="0"/>
                                <a:cs typeface="Times New Roman" panose="02020603050405020304" pitchFamily="18" charset="0"/>
                              </a:rPr>
                              <m:t>𝑁</m:t>
                            </m:r>
                          </m:den>
                        </m:f>
                      </m:e>
                    </m:d>
                    <m:r>
                      <a:rPr lang="de-AT" sz="2000" i="1">
                        <a:effectLst/>
                        <a:latin typeface="Cambria Math" panose="02040503050406030204" pitchFamily="18" charset="0"/>
                        <a:ea typeface="Times New Roman" panose="02020603050405020304" pitchFamily="18" charset="0"/>
                        <a:cs typeface="Times New Roman" panose="02020603050405020304" pitchFamily="18" charset="0"/>
                      </a:rPr>
                      <m:t>∙</m:t>
                    </m:r>
                    <m:f>
                      <m:fPr>
                        <m:ctrlPr>
                          <a:rPr lang="de-AT" sz="20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de-AT" sz="2000" i="1">
                            <a:effectLst/>
                            <a:latin typeface="Cambria Math" panose="02040503050406030204" pitchFamily="18" charset="0"/>
                            <a:ea typeface="Times New Roman" panose="02020603050405020304" pitchFamily="18" charset="0"/>
                            <a:cs typeface="Times New Roman" panose="02020603050405020304" pitchFamily="18" charset="0"/>
                          </a:rPr>
                          <m:t>𝑁</m:t>
                        </m:r>
                        <m:r>
                          <a:rPr lang="de-AT" sz="2000" i="1">
                            <a:effectLst/>
                            <a:latin typeface="Cambria Math" panose="02040503050406030204" pitchFamily="18" charset="0"/>
                            <a:ea typeface="Times New Roman" panose="02020603050405020304" pitchFamily="18" charset="0"/>
                            <a:cs typeface="Times New Roman" panose="02020603050405020304" pitchFamily="18" charset="0"/>
                          </a:rPr>
                          <m:t>−</m:t>
                        </m:r>
                        <m:r>
                          <a:rPr lang="de-AT" sz="2000" i="1">
                            <a:effectLst/>
                            <a:latin typeface="Cambria Math" panose="02040503050406030204" pitchFamily="18" charset="0"/>
                            <a:ea typeface="Times New Roman" panose="02020603050405020304" pitchFamily="18" charset="0"/>
                            <a:cs typeface="Times New Roman" panose="02020603050405020304" pitchFamily="18" charset="0"/>
                          </a:rPr>
                          <m:t>𝑛</m:t>
                        </m:r>
                      </m:num>
                      <m:den>
                        <m:r>
                          <a:rPr lang="de-AT" sz="2000" i="1">
                            <a:effectLst/>
                            <a:latin typeface="Cambria Math" panose="02040503050406030204" pitchFamily="18" charset="0"/>
                            <a:ea typeface="Times New Roman" panose="02020603050405020304" pitchFamily="18" charset="0"/>
                            <a:cs typeface="Times New Roman" panose="02020603050405020304" pitchFamily="18" charset="0"/>
                          </a:rPr>
                          <m:t>𝑁</m:t>
                        </m:r>
                        <m:r>
                          <a:rPr lang="de-AT" sz="2000" i="1">
                            <a:effectLst/>
                            <a:latin typeface="Cambria Math" panose="02040503050406030204" pitchFamily="18" charset="0"/>
                            <a:ea typeface="Times New Roman" panose="02020603050405020304" pitchFamily="18" charset="0"/>
                            <a:cs typeface="Times New Roman" panose="02020603050405020304" pitchFamily="18" charset="0"/>
                          </a:rPr>
                          <m:t>−1</m:t>
                        </m:r>
                      </m:den>
                    </m:f>
                  </m:oMath>
                </a14:m>
                <a:endParaRPr lang="de-AT" sz="20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200000"/>
                  </a:lnSpc>
                  <a:spcAft>
                    <a:spcPts val="1000"/>
                  </a:spcAft>
                  <a:buFont typeface="Wingdings" panose="05000000000000000000" pitchFamily="2" charset="2"/>
                  <a:buChar char=""/>
                </a:pPr>
                <a:r>
                  <a:rPr lang="de-AT" sz="2000" dirty="0">
                    <a:effectLst/>
                    <a:latin typeface="Calibri" panose="020F0502020204030204" pitchFamily="34" charset="0"/>
                    <a:ea typeface="Times New Roman" panose="02020603050405020304" pitchFamily="18" charset="0"/>
                    <a:cs typeface="Times New Roman" panose="02020603050405020304" pitchFamily="18" charset="0"/>
                  </a:rPr>
                  <a:t>Standardabweichung </a:t>
                </a:r>
                <a14:m>
                  <m:oMath xmlns:m="http://schemas.openxmlformats.org/officeDocument/2006/math">
                    <m:r>
                      <a:rPr lang="de-AT" sz="2000" i="1">
                        <a:effectLst/>
                        <a:latin typeface="Cambria Math" panose="02040503050406030204" pitchFamily="18" charset="0"/>
                        <a:ea typeface="Times New Roman" panose="02020603050405020304" pitchFamily="18" charset="0"/>
                        <a:cs typeface="Times New Roman" panose="02020603050405020304" pitchFamily="18" charset="0"/>
                      </a:rPr>
                      <m:t>𝜎</m:t>
                    </m:r>
                    <m:r>
                      <a:rPr lang="de-AT" sz="2000" i="1">
                        <a:effectLst/>
                        <a:latin typeface="Cambria Math" panose="02040503050406030204" pitchFamily="18" charset="0"/>
                        <a:ea typeface="Times New Roman" panose="02020603050405020304" pitchFamily="18" charset="0"/>
                        <a:cs typeface="Times New Roman" panose="02020603050405020304" pitchFamily="18" charset="0"/>
                      </a:rPr>
                      <m:t>=</m:t>
                    </m:r>
                    <m:rad>
                      <m:radPr>
                        <m:degHide m:val="on"/>
                        <m:ctrlPr>
                          <a:rPr lang="de-AT" sz="2000" i="1">
                            <a:effectLst/>
                            <a:latin typeface="Cambria Math" panose="02040503050406030204" pitchFamily="18" charset="0"/>
                            <a:ea typeface="Times New Roman" panose="02020603050405020304" pitchFamily="18" charset="0"/>
                          </a:rPr>
                        </m:ctrlPr>
                      </m:radPr>
                      <m:deg/>
                      <m:e>
                        <m:r>
                          <a:rPr lang="de-AT" sz="2000" i="1">
                            <a:effectLst/>
                            <a:latin typeface="Cambria Math" panose="02040503050406030204" pitchFamily="18" charset="0"/>
                            <a:ea typeface="Times New Roman" panose="02020603050405020304" pitchFamily="18" charset="0"/>
                            <a:cs typeface="Times New Roman" panose="02020603050405020304" pitchFamily="18" charset="0"/>
                          </a:rPr>
                          <m:t>𝑉</m:t>
                        </m:r>
                        <m:r>
                          <a:rPr lang="de-AT" sz="2000" i="1">
                            <a:effectLst/>
                            <a:latin typeface="Cambria Math" panose="02040503050406030204" pitchFamily="18" charset="0"/>
                            <a:ea typeface="Times New Roman" panose="02020603050405020304" pitchFamily="18" charset="0"/>
                            <a:cs typeface="Times New Roman" panose="02020603050405020304" pitchFamily="18" charset="0"/>
                          </a:rPr>
                          <m:t>(</m:t>
                        </m:r>
                        <m:r>
                          <a:rPr lang="de-AT" sz="2000" i="1">
                            <a:effectLst/>
                            <a:latin typeface="Cambria Math" panose="02040503050406030204" pitchFamily="18" charset="0"/>
                            <a:ea typeface="Times New Roman" panose="02020603050405020304" pitchFamily="18" charset="0"/>
                            <a:cs typeface="Times New Roman" panose="02020603050405020304" pitchFamily="18" charset="0"/>
                          </a:rPr>
                          <m:t>𝑋</m:t>
                        </m:r>
                        <m:r>
                          <a:rPr lang="de-AT" sz="2000" i="1">
                            <a:effectLst/>
                            <a:latin typeface="Cambria Math" panose="02040503050406030204" pitchFamily="18" charset="0"/>
                            <a:ea typeface="Times New Roman" panose="02020603050405020304" pitchFamily="18" charset="0"/>
                            <a:cs typeface="Times New Roman" panose="02020603050405020304" pitchFamily="18" charset="0"/>
                          </a:rPr>
                          <m:t>)</m:t>
                        </m:r>
                      </m:e>
                    </m:rad>
                  </m:oMath>
                </a14:m>
                <a:endParaRPr lang="de-AT" sz="2000" dirty="0"/>
              </a:p>
            </p:txBody>
          </p:sp>
        </mc:Choice>
        <mc:Fallback xmlns="">
          <p:sp>
            <p:nvSpPr>
              <p:cNvPr id="7" name="Textfeld 6">
                <a:extLst>
                  <a:ext uri="{FF2B5EF4-FFF2-40B4-BE49-F238E27FC236}">
                    <a16:creationId xmlns:a16="http://schemas.microsoft.com/office/drawing/2014/main" id="{39F9DAE7-9E47-42CD-B517-AC0B7BCB30B7}"/>
                  </a:ext>
                </a:extLst>
              </p:cNvPr>
              <p:cNvSpPr txBox="1">
                <a:spLocks noRot="1" noChangeAspect="1" noMove="1" noResize="1" noEditPoints="1" noAdjustHandles="1" noChangeArrowheads="1" noChangeShapeType="1" noTextEdit="1"/>
              </p:cNvSpPr>
              <p:nvPr/>
            </p:nvSpPr>
            <p:spPr>
              <a:xfrm>
                <a:off x="782824" y="3790950"/>
                <a:ext cx="7980176" cy="2780505"/>
              </a:xfrm>
              <a:prstGeom prst="rect">
                <a:avLst/>
              </a:prstGeom>
              <a:blipFill>
                <a:blip r:embed="rId3"/>
                <a:stretch>
                  <a:fillRect l="-687" b="-2632"/>
                </a:stretch>
              </a:blipFill>
            </p:spPr>
            <p:txBody>
              <a:bodyPr/>
              <a:lstStyle/>
              <a:p>
                <a:r>
                  <a:rPr lang="de-AT">
                    <a:noFill/>
                  </a:rPr>
                  <a:t> </a:t>
                </a:r>
              </a:p>
            </p:txBody>
          </p:sp>
        </mc:Fallback>
      </mc:AlternateContent>
    </p:spTree>
    <p:extLst>
      <p:ext uri="{BB962C8B-B14F-4D97-AF65-F5344CB8AC3E}">
        <p14:creationId xmlns:p14="http://schemas.microsoft.com/office/powerpoint/2010/main" val="1674453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69AA2588-EA2A-4658-B7D9-6628D7A15C7A}"/>
              </a:ext>
            </a:extLst>
          </p:cNvPr>
          <p:cNvSpPr txBox="1"/>
          <p:nvPr/>
        </p:nvSpPr>
        <p:spPr>
          <a:xfrm>
            <a:off x="447674" y="265347"/>
            <a:ext cx="10848975" cy="2611869"/>
          </a:xfrm>
          <a:prstGeom prst="rect">
            <a:avLst/>
          </a:prstGeom>
          <a:noFill/>
        </p:spPr>
        <p:txBody>
          <a:bodyPr wrap="square">
            <a:spAutoFit/>
          </a:bodyPr>
          <a:lstStyle/>
          <a:p>
            <a:pPr>
              <a:lnSpc>
                <a:spcPct val="107000"/>
              </a:lnSpc>
              <a:spcAft>
                <a:spcPts val="600"/>
              </a:spcAft>
            </a:pPr>
            <a:r>
              <a:rPr lang="de-AT" sz="1800" b="1" dirty="0">
                <a:effectLst/>
                <a:latin typeface="Calibri" panose="020F0502020204030204" pitchFamily="34" charset="0"/>
                <a:ea typeface="Times New Roman" panose="02020603050405020304" pitchFamily="18" charset="0"/>
                <a:cs typeface="Times New Roman" panose="02020603050405020304" pitchFamily="18" charset="0"/>
              </a:rPr>
              <a:t>Bsp. 1)</a:t>
            </a:r>
            <a:r>
              <a:rPr lang="de-AT" sz="1800" dirty="0">
                <a:effectLst/>
                <a:latin typeface="Calibri" panose="020F0502020204030204" pitchFamily="34" charset="0"/>
                <a:ea typeface="Times New Roman" panose="02020603050405020304" pitchFamily="18" charset="0"/>
                <a:cs typeface="Times New Roman" panose="02020603050405020304" pitchFamily="18" charset="0"/>
              </a:rPr>
              <a:t> In einer Aufbewahrungsbox wurden 14 neue Batterien mit 16 leeren Batterien vermischt. Markus nimmt aus dieser Aufbewahrungsbox sechs Batterien heraus. Die Zufallsvariable X gibt die Anzahl der neuen Batterien an.</a:t>
            </a:r>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50000"/>
              </a:lnSpc>
              <a:spcAft>
                <a:spcPts val="600"/>
              </a:spcAft>
              <a:buFont typeface="+mj-lt"/>
              <a:buAutoNum type="alphaLcPeriod"/>
            </a:pPr>
            <a:r>
              <a:rPr lang="de-AT" sz="1800" dirty="0">
                <a:effectLst/>
                <a:latin typeface="Calibri" panose="020F0502020204030204" pitchFamily="34" charset="0"/>
                <a:ea typeface="Times New Roman" panose="02020603050405020304" pitchFamily="18" charset="0"/>
                <a:cs typeface="Times New Roman" panose="02020603050405020304" pitchFamily="18" charset="0"/>
              </a:rPr>
              <a:t>Ist die Zufallsvariable binomial- oder hypergeometrisch verteilt? Begründe.</a:t>
            </a:r>
          </a:p>
          <a:p>
            <a:pPr marL="342900" lvl="0" indent="-342900">
              <a:lnSpc>
                <a:spcPct val="150000"/>
              </a:lnSpc>
              <a:spcAft>
                <a:spcPts val="600"/>
              </a:spcAft>
              <a:buFont typeface="+mj-lt"/>
              <a:buAutoNum type="alphaLcPeriod"/>
            </a:pPr>
            <a:endParaRPr lang="de-AT"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50000"/>
              </a:lnSpc>
              <a:spcAft>
                <a:spcPts val="600"/>
              </a:spcAft>
              <a:buFont typeface="+mj-lt"/>
              <a:buAutoNum type="alphaLcPeriod"/>
            </a:pPr>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50000"/>
              </a:lnSpc>
              <a:spcAft>
                <a:spcPts val="600"/>
              </a:spcAft>
              <a:buFont typeface="+mj-lt"/>
              <a:buAutoNum type="alphaLcPeriod"/>
            </a:pPr>
            <a:r>
              <a:rPr lang="de-AT" sz="1800" dirty="0">
                <a:effectLst/>
                <a:latin typeface="Calibri" panose="020F0502020204030204" pitchFamily="34" charset="0"/>
                <a:ea typeface="Times New Roman" panose="02020603050405020304" pitchFamily="18" charset="0"/>
                <a:cs typeface="Times New Roman" panose="02020603050405020304" pitchFamily="18" charset="0"/>
              </a:rPr>
              <a:t>Berechne die Wahrscheinlichkeit, dass von den sechs Batterien genau drei neue Batterien gezogen werden.</a:t>
            </a:r>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450594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2DBDC326-72E2-474C-B1A4-8DE2FF69AD37}"/>
              </a:ext>
            </a:extLst>
          </p:cNvPr>
          <p:cNvSpPr txBox="1"/>
          <p:nvPr/>
        </p:nvSpPr>
        <p:spPr>
          <a:xfrm>
            <a:off x="485774" y="254771"/>
            <a:ext cx="11134725" cy="3819635"/>
          </a:xfrm>
          <a:prstGeom prst="rect">
            <a:avLst/>
          </a:prstGeom>
          <a:noFill/>
        </p:spPr>
        <p:txBody>
          <a:bodyPr wrap="square">
            <a:spAutoFit/>
          </a:bodyPr>
          <a:lstStyle/>
          <a:p>
            <a:pPr>
              <a:lnSpc>
                <a:spcPct val="107000"/>
              </a:lnSpc>
              <a:spcAft>
                <a:spcPts val="800"/>
              </a:spcAft>
            </a:pPr>
            <a:r>
              <a:rPr lang="de-AT" sz="1800" b="1" dirty="0">
                <a:effectLst/>
                <a:latin typeface="Calibri" panose="020F0502020204030204" pitchFamily="34" charset="0"/>
                <a:ea typeface="Times New Roman" panose="02020603050405020304" pitchFamily="18" charset="0"/>
                <a:cs typeface="Times New Roman" panose="02020603050405020304" pitchFamily="18" charset="0"/>
              </a:rPr>
              <a:t>Bsp. 2) </a:t>
            </a:r>
            <a:r>
              <a:rPr lang="de-AT" sz="1800" dirty="0">
                <a:effectLst/>
                <a:latin typeface="Calibri" panose="020F0502020204030204" pitchFamily="34" charset="0"/>
                <a:ea typeface="Times New Roman" panose="02020603050405020304" pitchFamily="18" charset="0"/>
                <a:cs typeface="Times New Roman" panose="02020603050405020304" pitchFamily="18" charset="0"/>
              </a:rPr>
              <a:t>Bei einem Elfmeterschießen weiß der Torwart, dass er die Elfmeter von sieben Mitspielern hält. Gegen die weiteren 13 Mitspieler hat er beim Elfmeter keine Chance. Es werden nach dem Zufallsprinzip fünf verschiedene Spieler ausgewählt, die zum Elfmeter antreten. Die Zufallsvariable X gibt die Anzahl der gehaltenen Elfmeter des Torwarts an.</a:t>
            </a:r>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30000"/>
              </a:lnSpc>
              <a:spcAft>
                <a:spcPts val="600"/>
              </a:spcAft>
              <a:buFont typeface="+mj-lt"/>
              <a:buAutoNum type="alphaLcPeriod"/>
            </a:pPr>
            <a:r>
              <a:rPr lang="de-AT" sz="1800" dirty="0">
                <a:effectLst/>
                <a:latin typeface="Calibri" panose="020F0502020204030204" pitchFamily="34" charset="0"/>
                <a:ea typeface="Times New Roman" panose="02020603050405020304" pitchFamily="18" charset="0"/>
                <a:cs typeface="Times New Roman" panose="02020603050405020304" pitchFamily="18" charset="0"/>
              </a:rPr>
              <a:t>Berechne die Wahrscheinlichkeit, dass der Torwart genau vier Elfmeter hält.</a:t>
            </a:r>
          </a:p>
          <a:p>
            <a:pPr marL="342900" lvl="0" indent="-342900">
              <a:lnSpc>
                <a:spcPct val="130000"/>
              </a:lnSpc>
              <a:spcAft>
                <a:spcPts val="600"/>
              </a:spcAft>
              <a:buFont typeface="+mj-lt"/>
              <a:buAutoNum type="alphaLcPeriod"/>
            </a:pPr>
            <a:endParaRPr lang="de-AT"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30000"/>
              </a:lnSpc>
              <a:spcAft>
                <a:spcPts val="600"/>
              </a:spcAft>
              <a:buFont typeface="+mj-lt"/>
              <a:buAutoNum type="alphaLcPeriod"/>
            </a:pPr>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30000"/>
              </a:lnSpc>
              <a:spcAft>
                <a:spcPts val="600"/>
              </a:spcAft>
              <a:buFont typeface="+mj-lt"/>
              <a:buAutoNum type="alphaLcPeriod"/>
            </a:pPr>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30000"/>
              </a:lnSpc>
              <a:spcAft>
                <a:spcPts val="600"/>
              </a:spcAft>
              <a:buFont typeface="+mj-lt"/>
              <a:buAutoNum type="alphaLcPeriod"/>
            </a:pPr>
            <a:r>
              <a:rPr lang="de-AT" sz="1800" dirty="0">
                <a:effectLst/>
                <a:latin typeface="Calibri" panose="020F0502020204030204" pitchFamily="34" charset="0"/>
                <a:ea typeface="Times New Roman" panose="02020603050405020304" pitchFamily="18" charset="0"/>
                <a:cs typeface="Times New Roman" panose="02020603050405020304" pitchFamily="18" charset="0"/>
              </a:rPr>
              <a:t>Berechne die Wahrscheinlichkeit, dass der Torwart mindestens einen Elfmeter hält (Tipp: Gegenwahrscheinlichkeit).</a:t>
            </a:r>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099248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Textfeld 3">
                <a:extLst>
                  <a:ext uri="{FF2B5EF4-FFF2-40B4-BE49-F238E27FC236}">
                    <a16:creationId xmlns:a16="http://schemas.microsoft.com/office/drawing/2014/main" id="{DE54A425-924E-4600-BB1E-AEB72DC4FCE9}"/>
                  </a:ext>
                </a:extLst>
              </p:cNvPr>
              <p:cNvSpPr txBox="1"/>
              <p:nvPr/>
            </p:nvSpPr>
            <p:spPr>
              <a:xfrm>
                <a:off x="466724" y="324497"/>
                <a:ext cx="10963275" cy="2607830"/>
              </a:xfrm>
              <a:prstGeom prst="rect">
                <a:avLst/>
              </a:prstGeom>
              <a:noFill/>
            </p:spPr>
            <p:txBody>
              <a:bodyPr wrap="square">
                <a:spAutoFit/>
              </a:bodyPr>
              <a:lstStyle/>
              <a:p>
                <a:pPr marL="342900" lvl="0" indent="-342900">
                  <a:lnSpc>
                    <a:spcPct val="130000"/>
                  </a:lnSpc>
                  <a:spcAft>
                    <a:spcPts val="600"/>
                  </a:spcAft>
                  <a:buFont typeface="+mj-lt"/>
                  <a:buAutoNum type="alphaLcPeriod" startAt="3"/>
                </a:pPr>
                <a:r>
                  <a:rPr lang="de-AT" sz="1800" dirty="0">
                    <a:effectLst/>
                    <a:latin typeface="Calibri" panose="020F0502020204030204" pitchFamily="34" charset="0"/>
                    <a:ea typeface="Times New Roman" panose="02020603050405020304" pitchFamily="18" charset="0"/>
                    <a:cs typeface="Times New Roman" panose="02020603050405020304" pitchFamily="18" charset="0"/>
                  </a:rPr>
                  <a:t>Berechne den Erwartungswert und interpretiere den Wert im gegebenen Sachzusammenhang.</a:t>
                </a:r>
              </a:p>
              <a:p>
                <a:pPr marL="342900" lvl="0" indent="-342900">
                  <a:lnSpc>
                    <a:spcPct val="130000"/>
                  </a:lnSpc>
                  <a:spcAft>
                    <a:spcPts val="600"/>
                  </a:spcAft>
                  <a:buFont typeface="+mj-lt"/>
                  <a:buAutoNum type="alphaLcPeriod" startAt="3"/>
                </a:pPr>
                <a:endParaRPr lang="de-AT"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30000"/>
                  </a:lnSpc>
                  <a:spcAft>
                    <a:spcPts val="600"/>
                  </a:spcAft>
                  <a:buFont typeface="+mj-lt"/>
                  <a:buAutoNum type="alphaLcPeriod" startAt="3"/>
                </a:pPr>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30000"/>
                  </a:lnSpc>
                  <a:spcAft>
                    <a:spcPts val="600"/>
                  </a:spcAft>
                  <a:buFont typeface="+mj-lt"/>
                  <a:buAutoNum type="alphaLcPeriod" startAt="3"/>
                </a:pPr>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30000"/>
                  </a:lnSpc>
                  <a:spcAft>
                    <a:spcPts val="600"/>
                  </a:spcAft>
                  <a:buFont typeface="+mj-lt"/>
                  <a:buAutoNum type="alphaLcPeriod" startAt="3"/>
                </a:pPr>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30000"/>
                  </a:lnSpc>
                  <a:spcAft>
                    <a:spcPts val="600"/>
                  </a:spcAft>
                  <a:buFont typeface="+mj-lt"/>
                  <a:buAutoNum type="alphaLcPeriod" startAt="3"/>
                </a:pPr>
                <a:r>
                  <a:rPr lang="de-AT" sz="1800" dirty="0">
                    <a:effectLst/>
                    <a:latin typeface="Calibri" panose="020F0502020204030204" pitchFamily="34" charset="0"/>
                    <a:ea typeface="Times New Roman" panose="02020603050405020304" pitchFamily="18" charset="0"/>
                    <a:cs typeface="Times New Roman" panose="02020603050405020304" pitchFamily="18" charset="0"/>
                  </a:rPr>
                  <a:t>Berechne die Wahrscheinlichkeit, dass die Werte für X innerhalb des Intervalls </a:t>
                </a:r>
                <a14:m>
                  <m:oMath xmlns:m="http://schemas.openxmlformats.org/officeDocument/2006/math">
                    <m:r>
                      <a:rPr lang="de-AT" sz="1800">
                        <a:effectLst/>
                        <a:latin typeface="Cambria Math" panose="02040503050406030204" pitchFamily="18" charset="0"/>
                        <a:ea typeface="Times New Roman" panose="02020603050405020304" pitchFamily="18" charset="0"/>
                        <a:cs typeface="Times New Roman" panose="02020603050405020304" pitchFamily="18" charset="0"/>
                      </a:rPr>
                      <m:t>[</m:t>
                    </m:r>
                    <m:r>
                      <a:rPr lang="de-AT" sz="1800" i="1">
                        <a:effectLst/>
                        <a:latin typeface="Cambria Math" panose="02040503050406030204" pitchFamily="18" charset="0"/>
                        <a:ea typeface="Times New Roman" panose="02020603050405020304" pitchFamily="18" charset="0"/>
                        <a:cs typeface="Times New Roman" panose="02020603050405020304" pitchFamily="18" charset="0"/>
                      </a:rPr>
                      <m:t>𝜇</m:t>
                    </m:r>
                    <m:r>
                      <a:rPr lang="de-AT"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de-AT" sz="1800" i="1">
                        <a:effectLst/>
                        <a:latin typeface="Cambria Math" panose="02040503050406030204" pitchFamily="18" charset="0"/>
                        <a:ea typeface="Times New Roman" panose="02020603050405020304" pitchFamily="18" charset="0"/>
                        <a:cs typeface="Times New Roman" panose="02020603050405020304" pitchFamily="18" charset="0"/>
                      </a:rPr>
                      <m:t>𝜎</m:t>
                    </m:r>
                    <m:r>
                      <a:rPr lang="de-AT" sz="1800">
                        <a:effectLst/>
                        <a:latin typeface="Cambria Math" panose="02040503050406030204" pitchFamily="18" charset="0"/>
                        <a:ea typeface="Times New Roman" panose="02020603050405020304" pitchFamily="18" charset="0"/>
                        <a:cs typeface="Times New Roman" panose="02020603050405020304" pitchFamily="18" charset="0"/>
                      </a:rPr>
                      <m:t>;</m:t>
                    </m:r>
                    <m:r>
                      <a:rPr lang="de-AT" sz="1800" i="1">
                        <a:effectLst/>
                        <a:latin typeface="Cambria Math" panose="02040503050406030204" pitchFamily="18" charset="0"/>
                        <a:ea typeface="Times New Roman" panose="02020603050405020304" pitchFamily="18" charset="0"/>
                        <a:cs typeface="Times New Roman" panose="02020603050405020304" pitchFamily="18" charset="0"/>
                      </a:rPr>
                      <m:t>𝜇</m:t>
                    </m:r>
                    <m:r>
                      <a:rPr lang="de-AT" sz="1800">
                        <a:effectLst/>
                        <a:latin typeface="Cambria Math" panose="02040503050406030204" pitchFamily="18" charset="0"/>
                        <a:ea typeface="Times New Roman" panose="02020603050405020304" pitchFamily="18" charset="0"/>
                        <a:cs typeface="Times New Roman" panose="02020603050405020304" pitchFamily="18" charset="0"/>
                      </a:rPr>
                      <m:t>+</m:t>
                    </m:r>
                    <m:r>
                      <a:rPr lang="de-AT" sz="1800" i="1">
                        <a:effectLst/>
                        <a:latin typeface="Cambria Math" panose="02040503050406030204" pitchFamily="18" charset="0"/>
                        <a:ea typeface="Times New Roman" panose="02020603050405020304" pitchFamily="18" charset="0"/>
                        <a:cs typeface="Times New Roman" panose="02020603050405020304" pitchFamily="18" charset="0"/>
                      </a:rPr>
                      <m:t>𝜎</m:t>
                    </m:r>
                    <m:r>
                      <a:rPr lang="de-AT" sz="1800">
                        <a:effectLst/>
                        <a:latin typeface="Cambria Math" panose="02040503050406030204" pitchFamily="18" charset="0"/>
                        <a:ea typeface="Times New Roman" panose="02020603050405020304" pitchFamily="18" charset="0"/>
                        <a:cs typeface="Times New Roman" panose="02020603050405020304" pitchFamily="18" charset="0"/>
                      </a:rPr>
                      <m:t>]</m:t>
                    </m:r>
                  </m:oMath>
                </a14:m>
                <a:r>
                  <a:rPr lang="de-AT" sz="1800" dirty="0">
                    <a:effectLst/>
                    <a:latin typeface="Calibri" panose="020F0502020204030204" pitchFamily="34" charset="0"/>
                    <a:ea typeface="Times New Roman" panose="02020603050405020304" pitchFamily="18" charset="0"/>
                    <a:cs typeface="Times New Roman" panose="02020603050405020304" pitchFamily="18" charset="0"/>
                  </a:rPr>
                  <a:t> liegen.</a:t>
                </a:r>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xmlns="">
          <p:sp>
            <p:nvSpPr>
              <p:cNvPr id="4" name="Textfeld 3">
                <a:extLst>
                  <a:ext uri="{FF2B5EF4-FFF2-40B4-BE49-F238E27FC236}">
                    <a16:creationId xmlns:a16="http://schemas.microsoft.com/office/drawing/2014/main" id="{DE54A425-924E-4600-BB1E-AEB72DC4FCE9}"/>
                  </a:ext>
                </a:extLst>
              </p:cNvPr>
              <p:cNvSpPr txBox="1">
                <a:spLocks noRot="1" noChangeAspect="1" noMove="1" noResize="1" noEditPoints="1" noAdjustHandles="1" noChangeArrowheads="1" noChangeShapeType="1" noTextEdit="1"/>
              </p:cNvSpPr>
              <p:nvPr/>
            </p:nvSpPr>
            <p:spPr>
              <a:xfrm>
                <a:off x="466724" y="324497"/>
                <a:ext cx="10963275" cy="2607830"/>
              </a:xfrm>
              <a:prstGeom prst="rect">
                <a:avLst/>
              </a:prstGeom>
              <a:blipFill>
                <a:blip r:embed="rId2"/>
                <a:stretch>
                  <a:fillRect l="-501" b="-2804"/>
                </a:stretch>
              </a:blipFill>
            </p:spPr>
            <p:txBody>
              <a:bodyPr/>
              <a:lstStyle/>
              <a:p>
                <a:r>
                  <a:rPr lang="de-AT">
                    <a:noFill/>
                  </a:rPr>
                  <a:t> </a:t>
                </a:r>
              </a:p>
            </p:txBody>
          </p:sp>
        </mc:Fallback>
      </mc:AlternateContent>
    </p:spTree>
    <p:extLst>
      <p:ext uri="{BB962C8B-B14F-4D97-AF65-F5344CB8AC3E}">
        <p14:creationId xmlns:p14="http://schemas.microsoft.com/office/powerpoint/2010/main" val="8836475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feld 6">
            <a:extLst>
              <a:ext uri="{FF2B5EF4-FFF2-40B4-BE49-F238E27FC236}">
                <a16:creationId xmlns:a16="http://schemas.microsoft.com/office/drawing/2014/main" id="{3B4B085B-6C27-4637-BF52-170936FFAC34}"/>
              </a:ext>
            </a:extLst>
          </p:cNvPr>
          <p:cNvSpPr txBox="1"/>
          <p:nvPr/>
        </p:nvSpPr>
        <p:spPr>
          <a:xfrm>
            <a:off x="1804987" y="2262907"/>
            <a:ext cx="8582026" cy="1878206"/>
          </a:xfrm>
          <a:prstGeom prst="rect">
            <a:avLst/>
          </a:prstGeom>
          <a:noFill/>
        </p:spPr>
        <p:txBody>
          <a:bodyPr wrap="square">
            <a:spAutoFit/>
          </a:bodyPr>
          <a:lstStyle/>
          <a:p>
            <a:pPr algn="ctr">
              <a:lnSpc>
                <a:spcPct val="107000"/>
              </a:lnSpc>
              <a:spcAft>
                <a:spcPts val="600"/>
              </a:spcAft>
            </a:pPr>
            <a:r>
              <a:rPr lang="de-AT" sz="2000" dirty="0">
                <a:effectLst/>
                <a:latin typeface="Calibri" panose="020F0502020204030204" pitchFamily="34" charset="0"/>
                <a:ea typeface="Times New Roman" panose="02020603050405020304" pitchFamily="18" charset="0"/>
                <a:cs typeface="Times New Roman" panose="02020603050405020304" pitchFamily="18" charset="0"/>
              </a:rPr>
              <a:t>Bei der </a:t>
            </a:r>
            <a:r>
              <a:rPr lang="de-AT" sz="2000" b="1" dirty="0">
                <a:effectLst/>
                <a:latin typeface="Calibri" panose="020F0502020204030204" pitchFamily="34" charset="0"/>
                <a:ea typeface="Times New Roman" panose="02020603050405020304" pitchFamily="18" charset="0"/>
                <a:cs typeface="Times New Roman" panose="02020603050405020304" pitchFamily="18" charset="0"/>
              </a:rPr>
              <a:t>Binomialverteilung</a:t>
            </a:r>
            <a:r>
              <a:rPr lang="de-AT" sz="2000" dirty="0">
                <a:effectLst/>
                <a:latin typeface="Calibri" panose="020F0502020204030204" pitchFamily="34" charset="0"/>
                <a:ea typeface="Times New Roman" panose="02020603050405020304" pitchFamily="18" charset="0"/>
                <a:cs typeface="Times New Roman" panose="02020603050405020304" pitchFamily="18" charset="0"/>
              </a:rPr>
              <a:t> musste die </a:t>
            </a:r>
            <a:r>
              <a:rPr lang="de-AT" sz="2000" b="1" dirty="0">
                <a:effectLst/>
                <a:latin typeface="Calibri" panose="020F0502020204030204" pitchFamily="34" charset="0"/>
                <a:ea typeface="Times New Roman" panose="02020603050405020304" pitchFamily="18" charset="0"/>
                <a:cs typeface="Times New Roman" panose="02020603050405020304" pitchFamily="18" charset="0"/>
              </a:rPr>
              <a:t>Erfolgs-Wahrscheinlichkeit</a:t>
            </a:r>
            <a:r>
              <a:rPr lang="de-AT" sz="2000" dirty="0">
                <a:effectLst/>
                <a:latin typeface="Calibri" panose="020F0502020204030204" pitchFamily="34" charset="0"/>
                <a:ea typeface="Times New Roman" panose="02020603050405020304" pitchFamily="18" charset="0"/>
                <a:cs typeface="Times New Roman" panose="02020603050405020304" pitchFamily="18" charset="0"/>
              </a:rPr>
              <a:t> </a:t>
            </a:r>
            <a:br>
              <a:rPr lang="de-AT" sz="2000" dirty="0">
                <a:effectLst/>
                <a:latin typeface="Calibri" panose="020F0502020204030204" pitchFamily="34" charset="0"/>
                <a:ea typeface="Times New Roman" panose="02020603050405020304" pitchFamily="18" charset="0"/>
                <a:cs typeface="Times New Roman" panose="02020603050405020304" pitchFamily="18" charset="0"/>
              </a:rPr>
            </a:br>
            <a:r>
              <a:rPr lang="de-AT" sz="2000" dirty="0">
                <a:effectLst/>
                <a:latin typeface="Calibri" panose="020F0502020204030204" pitchFamily="34" charset="0"/>
                <a:ea typeface="Times New Roman" panose="02020603050405020304" pitchFamily="18" charset="0"/>
                <a:cs typeface="Times New Roman" panose="02020603050405020304" pitchFamily="18" charset="0"/>
              </a:rPr>
              <a:t>bei jedem </a:t>
            </a:r>
            <a:r>
              <a:rPr lang="de-AT" sz="2000" b="1" dirty="0">
                <a:effectLst/>
                <a:latin typeface="Calibri" panose="020F0502020204030204" pitchFamily="34" charset="0"/>
                <a:ea typeface="Times New Roman" panose="02020603050405020304" pitchFamily="18" charset="0"/>
                <a:cs typeface="Times New Roman" panose="02020603050405020304" pitchFamily="18" charset="0"/>
              </a:rPr>
              <a:t>Einzelversuch</a:t>
            </a:r>
            <a:r>
              <a:rPr lang="de-AT"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de-AT" sz="2000" b="1" dirty="0">
                <a:effectLst/>
                <a:latin typeface="Calibri" panose="020F0502020204030204" pitchFamily="34" charset="0"/>
                <a:ea typeface="Times New Roman" panose="02020603050405020304" pitchFamily="18" charset="0"/>
                <a:cs typeface="Times New Roman" panose="02020603050405020304" pitchFamily="18" charset="0"/>
              </a:rPr>
              <a:t>ident</a:t>
            </a:r>
            <a:r>
              <a:rPr lang="de-AT" sz="2000" dirty="0">
                <a:effectLst/>
                <a:latin typeface="Calibri" panose="020F0502020204030204" pitchFamily="34" charset="0"/>
                <a:ea typeface="Times New Roman" panose="02020603050405020304" pitchFamily="18" charset="0"/>
                <a:cs typeface="Times New Roman" panose="02020603050405020304" pitchFamily="18" charset="0"/>
              </a:rPr>
              <a:t> sein.</a:t>
            </a:r>
          </a:p>
          <a:p>
            <a:pPr algn="ctr">
              <a:lnSpc>
                <a:spcPct val="107000"/>
              </a:lnSpc>
              <a:spcAft>
                <a:spcPts val="600"/>
              </a:spcAft>
            </a:pPr>
            <a:endParaRPr lang="de-AT" sz="2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de-AT" sz="2000" dirty="0">
                <a:effectLst/>
                <a:latin typeface="Calibri" panose="020F0502020204030204" pitchFamily="34" charset="0"/>
                <a:ea typeface="Times New Roman" panose="02020603050405020304" pitchFamily="18" charset="0"/>
                <a:cs typeface="Times New Roman" panose="02020603050405020304" pitchFamily="18" charset="0"/>
              </a:rPr>
              <a:t>Nun möchten wir eine Verteilung definieren, mit der wir Ziehvorgänge</a:t>
            </a:r>
            <a:br>
              <a:rPr lang="de-AT" sz="2000" dirty="0">
                <a:effectLst/>
                <a:latin typeface="Calibri" panose="020F0502020204030204" pitchFamily="34" charset="0"/>
                <a:ea typeface="Times New Roman" panose="02020603050405020304" pitchFamily="18" charset="0"/>
                <a:cs typeface="Times New Roman" panose="02020603050405020304" pitchFamily="18" charset="0"/>
              </a:rPr>
            </a:br>
            <a:r>
              <a:rPr lang="de-AT"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de-AT" sz="2000" b="1"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rPr>
              <a:t>ohne Zurücklegen</a:t>
            </a:r>
            <a:r>
              <a:rPr lang="de-AT" sz="2000"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rPr>
              <a:t> </a:t>
            </a:r>
            <a:r>
              <a:rPr lang="de-AT" sz="2000" dirty="0">
                <a:effectLst/>
                <a:latin typeface="Calibri" panose="020F0502020204030204" pitchFamily="34" charset="0"/>
                <a:ea typeface="Times New Roman" panose="02020603050405020304" pitchFamily="18" charset="0"/>
                <a:cs typeface="Times New Roman" panose="02020603050405020304" pitchFamily="18" charset="0"/>
              </a:rPr>
              <a:t>veranschaulichen können. </a:t>
            </a:r>
            <a:endParaRPr lang="de-AT"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27705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feld 7">
            <a:extLst>
              <a:ext uri="{FF2B5EF4-FFF2-40B4-BE49-F238E27FC236}">
                <a16:creationId xmlns:a16="http://schemas.microsoft.com/office/drawing/2014/main" id="{D2764FAE-A5C5-408B-A137-9BE5700809A1}"/>
              </a:ext>
            </a:extLst>
          </p:cNvPr>
          <p:cNvSpPr txBox="1"/>
          <p:nvPr/>
        </p:nvSpPr>
        <p:spPr>
          <a:xfrm>
            <a:off x="1023936" y="2172248"/>
            <a:ext cx="10144126" cy="968278"/>
          </a:xfrm>
          <a:prstGeom prst="rect">
            <a:avLst/>
          </a:prstGeom>
          <a:noFill/>
        </p:spPr>
        <p:txBody>
          <a:bodyPr wrap="square">
            <a:spAutoFit/>
          </a:bodyPr>
          <a:lstStyle/>
          <a:p>
            <a:pPr>
              <a:lnSpc>
                <a:spcPct val="107000"/>
              </a:lnSpc>
              <a:spcBef>
                <a:spcPts val="1200"/>
              </a:spcBef>
              <a:spcAft>
                <a:spcPts val="600"/>
              </a:spcAft>
            </a:pPr>
            <a:r>
              <a:rPr lang="de-AT" sz="1800" b="1" dirty="0">
                <a:effectLst/>
                <a:latin typeface="Calibri" panose="020F0502020204030204" pitchFamily="34" charset="0"/>
                <a:ea typeface="Times New Roman" panose="02020603050405020304" pitchFamily="18" charset="0"/>
                <a:cs typeface="Times New Roman" panose="02020603050405020304" pitchFamily="18" charset="0"/>
              </a:rPr>
              <a:t>Musterbeispiel</a:t>
            </a:r>
            <a:r>
              <a:rPr lang="de-AT" sz="1800" dirty="0">
                <a:effectLst/>
                <a:latin typeface="Calibri" panose="020F0502020204030204" pitchFamily="34" charset="0"/>
                <a:ea typeface="Times New Roman" panose="02020603050405020304" pitchFamily="18" charset="0"/>
                <a:cs typeface="Times New Roman" panose="02020603050405020304" pitchFamily="18" charset="0"/>
              </a:rPr>
              <a:t>: In einem Lagerraum befinden sich in einer Box </a:t>
            </a:r>
            <a:r>
              <a:rPr lang="de-AT" sz="1800" b="1"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rPr>
              <a:t>acht Packungen Backpulver</a:t>
            </a:r>
            <a:r>
              <a:rPr lang="de-AT" sz="1800" dirty="0">
                <a:effectLst/>
                <a:latin typeface="Calibri" panose="020F0502020204030204" pitchFamily="34" charset="0"/>
                <a:ea typeface="Times New Roman" panose="02020603050405020304" pitchFamily="18" charset="0"/>
                <a:cs typeface="Times New Roman" panose="02020603050405020304" pitchFamily="18" charset="0"/>
              </a:rPr>
              <a:t>. Leider sind </a:t>
            </a:r>
            <a:r>
              <a:rPr lang="de-AT" sz="1800" b="1"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rPr>
              <a:t>drei</a:t>
            </a:r>
            <a:r>
              <a:rPr lang="de-AT" sz="1800" dirty="0">
                <a:effectLst/>
                <a:latin typeface="Calibri" panose="020F0502020204030204" pitchFamily="34" charset="0"/>
                <a:ea typeface="Times New Roman" panose="02020603050405020304" pitchFamily="18" charset="0"/>
                <a:cs typeface="Times New Roman" panose="02020603050405020304" pitchFamily="18" charset="0"/>
              </a:rPr>
              <a:t> davon bereits </a:t>
            </a:r>
            <a:r>
              <a:rPr lang="de-AT" sz="1800" b="1"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rPr>
              <a:t>abgelaufen</a:t>
            </a:r>
            <a:r>
              <a:rPr lang="de-AT" sz="1800" dirty="0">
                <a:effectLst/>
                <a:latin typeface="Calibri" panose="020F0502020204030204" pitchFamily="34" charset="0"/>
                <a:ea typeface="Times New Roman" panose="02020603050405020304" pitchFamily="18" charset="0"/>
                <a:cs typeface="Times New Roman" panose="02020603050405020304" pitchFamily="18" charset="0"/>
              </a:rPr>
              <a:t>. Für das Backen von mehreren Kuchen entnimmt Markus </a:t>
            </a:r>
            <a:r>
              <a:rPr lang="de-AT" sz="1800" b="1" dirty="0">
                <a:solidFill>
                  <a:srgbClr val="00B0F0"/>
                </a:solidFill>
                <a:effectLst/>
                <a:latin typeface="Calibri" panose="020F0502020204030204" pitchFamily="34" charset="0"/>
                <a:ea typeface="Times New Roman" panose="02020603050405020304" pitchFamily="18" charset="0"/>
                <a:cs typeface="Times New Roman" panose="02020603050405020304" pitchFamily="18" charset="0"/>
              </a:rPr>
              <a:t>drei Packungen Backpulver</a:t>
            </a:r>
            <a:r>
              <a:rPr lang="de-AT" sz="1800" dirty="0">
                <a:effectLst/>
                <a:latin typeface="Calibri" panose="020F0502020204030204" pitchFamily="34" charset="0"/>
                <a:ea typeface="Times New Roman" panose="02020603050405020304" pitchFamily="18" charset="0"/>
                <a:cs typeface="Times New Roman" panose="02020603050405020304" pitchFamily="18" charset="0"/>
              </a:rPr>
              <a:t>. Die </a:t>
            </a:r>
            <a:r>
              <a:rPr lang="de-AT" sz="1800" b="1" dirty="0">
                <a:effectLst/>
                <a:latin typeface="Calibri" panose="020F0502020204030204" pitchFamily="34" charset="0"/>
                <a:ea typeface="Times New Roman" panose="02020603050405020304" pitchFamily="18" charset="0"/>
                <a:cs typeface="Times New Roman" panose="02020603050405020304" pitchFamily="18" charset="0"/>
              </a:rPr>
              <a:t>Zufallsvariable X</a:t>
            </a:r>
            <a:r>
              <a:rPr lang="de-AT" sz="1800" dirty="0">
                <a:effectLst/>
                <a:latin typeface="Calibri" panose="020F0502020204030204" pitchFamily="34" charset="0"/>
                <a:ea typeface="Times New Roman" panose="02020603050405020304" pitchFamily="18" charset="0"/>
                <a:cs typeface="Times New Roman" panose="02020603050405020304" pitchFamily="18" charset="0"/>
              </a:rPr>
              <a:t> gibt an, wie viele Packungen </a:t>
            </a:r>
            <a:r>
              <a:rPr lang="de-AT" sz="1800" b="1" dirty="0">
                <a:effectLst/>
                <a:latin typeface="Calibri" panose="020F0502020204030204" pitchFamily="34" charset="0"/>
                <a:ea typeface="Times New Roman" panose="02020603050405020304" pitchFamily="18" charset="0"/>
                <a:cs typeface="Times New Roman" panose="02020603050405020304" pitchFamily="18" charset="0"/>
              </a:rPr>
              <a:t>Backpulver</a:t>
            </a:r>
            <a:r>
              <a:rPr lang="de-AT"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de-AT" sz="1800" b="1" dirty="0">
                <a:effectLst/>
                <a:latin typeface="Calibri" panose="020F0502020204030204" pitchFamily="34" charset="0"/>
                <a:ea typeface="Times New Roman" panose="02020603050405020304" pitchFamily="18" charset="0"/>
                <a:cs typeface="Times New Roman" panose="02020603050405020304" pitchFamily="18" charset="0"/>
              </a:rPr>
              <a:t>abgelaufen</a:t>
            </a:r>
            <a:r>
              <a:rPr lang="de-AT" sz="1800" dirty="0">
                <a:effectLst/>
                <a:latin typeface="Calibri" panose="020F0502020204030204" pitchFamily="34" charset="0"/>
                <a:ea typeface="Times New Roman" panose="02020603050405020304" pitchFamily="18" charset="0"/>
                <a:cs typeface="Times New Roman" panose="02020603050405020304" pitchFamily="18" charset="0"/>
              </a:rPr>
              <a:t> sind.</a:t>
            </a:r>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feld 4">
            <a:extLst>
              <a:ext uri="{FF2B5EF4-FFF2-40B4-BE49-F238E27FC236}">
                <a16:creationId xmlns:a16="http://schemas.microsoft.com/office/drawing/2014/main" id="{8444A508-D8B8-4E34-AC63-EDE198812E0A}"/>
              </a:ext>
            </a:extLst>
          </p:cNvPr>
          <p:cNvSpPr txBox="1"/>
          <p:nvPr/>
        </p:nvSpPr>
        <p:spPr>
          <a:xfrm>
            <a:off x="761998" y="3634879"/>
            <a:ext cx="10668001" cy="671915"/>
          </a:xfrm>
          <a:prstGeom prst="rect">
            <a:avLst/>
          </a:prstGeom>
          <a:noFill/>
          <a:ln w="28575">
            <a:solidFill>
              <a:schemeClr val="tx1"/>
            </a:solidFill>
          </a:ln>
        </p:spPr>
        <p:txBody>
          <a:bodyPr wrap="square">
            <a:spAutoFit/>
          </a:bodyPr>
          <a:lstStyle/>
          <a:p>
            <a:pPr algn="ctr">
              <a:lnSpc>
                <a:spcPct val="107000"/>
              </a:lnSpc>
              <a:spcAft>
                <a:spcPts val="600"/>
              </a:spcAft>
            </a:pPr>
            <a:r>
              <a:rPr lang="de-AT" sz="1800" b="1" dirty="0">
                <a:effectLst/>
                <a:latin typeface="Calibri" panose="020F0502020204030204" pitchFamily="34" charset="0"/>
                <a:ea typeface="Times New Roman" panose="02020603050405020304" pitchFamily="18" charset="0"/>
                <a:cs typeface="Times New Roman" panose="02020603050405020304" pitchFamily="18" charset="0"/>
              </a:rPr>
              <a:t>Problematik:</a:t>
            </a:r>
            <a:r>
              <a:rPr lang="de-AT" sz="1800" dirty="0">
                <a:effectLst/>
                <a:latin typeface="Calibri" panose="020F0502020204030204" pitchFamily="34" charset="0"/>
                <a:ea typeface="Times New Roman" panose="02020603050405020304" pitchFamily="18" charset="0"/>
                <a:cs typeface="Times New Roman" panose="02020603050405020304" pitchFamily="18" charset="0"/>
              </a:rPr>
              <a:t> Wenn Markus eine Packung Backpulver entnimmt, </a:t>
            </a:r>
            <a:r>
              <a:rPr lang="de-AT" sz="1800" b="1"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rPr>
              <a:t>ändert</a:t>
            </a:r>
            <a:r>
              <a:rPr lang="de-AT" sz="1800"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rPr>
              <a:t> </a:t>
            </a:r>
            <a:r>
              <a:rPr lang="de-AT" sz="1800" dirty="0">
                <a:effectLst/>
                <a:latin typeface="Calibri" panose="020F0502020204030204" pitchFamily="34" charset="0"/>
                <a:ea typeface="Times New Roman" panose="02020603050405020304" pitchFamily="18" charset="0"/>
                <a:cs typeface="Times New Roman" panose="02020603050405020304" pitchFamily="18" charset="0"/>
              </a:rPr>
              <a:t>sich für das Ziehen der zweiten Packung die </a:t>
            </a:r>
            <a:r>
              <a:rPr lang="de-AT" sz="1800" b="1"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rPr>
              <a:t>Wahrscheinlichkeit</a:t>
            </a:r>
            <a:r>
              <a:rPr lang="de-AT" sz="1800" dirty="0">
                <a:effectLst/>
                <a:latin typeface="Calibri" panose="020F0502020204030204" pitchFamily="34" charset="0"/>
                <a:ea typeface="Times New Roman" panose="02020603050405020304" pitchFamily="18" charset="0"/>
                <a:cs typeface="Times New Roman" panose="02020603050405020304" pitchFamily="18" charset="0"/>
              </a:rPr>
              <a:t>, da in der Box nur mehr sieben Stück Backpulver vorhanden sind.</a:t>
            </a:r>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41872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9" name="Textfeld 8">
                <a:extLst>
                  <a:ext uri="{FF2B5EF4-FFF2-40B4-BE49-F238E27FC236}">
                    <a16:creationId xmlns:a16="http://schemas.microsoft.com/office/drawing/2014/main" id="{B5242BE6-5B60-42F4-BA5C-4C23C8AF1CBA}"/>
                  </a:ext>
                </a:extLst>
              </p:cNvPr>
              <p:cNvSpPr txBox="1"/>
              <p:nvPr/>
            </p:nvSpPr>
            <p:spPr>
              <a:xfrm>
                <a:off x="514349" y="362497"/>
                <a:ext cx="9344026" cy="671209"/>
              </a:xfrm>
              <a:prstGeom prst="rect">
                <a:avLst/>
              </a:prstGeom>
              <a:noFill/>
            </p:spPr>
            <p:txBody>
              <a:bodyPr wrap="square">
                <a:spAutoFit/>
              </a:bodyPr>
              <a:lstStyle/>
              <a:p>
                <a:pPr>
                  <a:lnSpc>
                    <a:spcPct val="107000"/>
                  </a:lnSpc>
                  <a:spcAft>
                    <a:spcPts val="600"/>
                  </a:spcAft>
                </a:pPr>
                <a:r>
                  <a:rPr lang="de-AT" sz="1800" dirty="0">
                    <a:effectLst/>
                    <a:latin typeface="Calibri" panose="020F0502020204030204" pitchFamily="34" charset="0"/>
                    <a:ea typeface="Times New Roman" panose="02020603050405020304" pitchFamily="18" charset="0"/>
                    <a:cs typeface="Times New Roman" panose="02020603050405020304" pitchFamily="18" charset="0"/>
                  </a:rPr>
                  <a:t>Die Situation wird mit Hilfe eines dreistufigen Baumdiagramms veranschaulicht. </a:t>
                </a:r>
                <a:br>
                  <a:rPr lang="de-AT" sz="1800" dirty="0">
                    <a:effectLst/>
                    <a:latin typeface="Calibri" panose="020F0502020204030204" pitchFamily="34" charset="0"/>
                    <a:ea typeface="Times New Roman" panose="02020603050405020304" pitchFamily="18" charset="0"/>
                    <a:cs typeface="Times New Roman" panose="02020603050405020304" pitchFamily="18" charset="0"/>
                  </a:rPr>
                </a:br>
                <a:r>
                  <a:rPr lang="de-AT" sz="1800" dirty="0">
                    <a:effectLst/>
                    <a:latin typeface="Calibri" panose="020F0502020204030204" pitchFamily="34" charset="0"/>
                    <a:ea typeface="Times New Roman" panose="02020603050405020304" pitchFamily="18" charset="0"/>
                    <a:cs typeface="Times New Roman" panose="02020603050405020304" pitchFamily="18" charset="0"/>
                  </a:rPr>
                  <a:t>Die Ereignisse A („abgelaufen“) und </a:t>
                </a:r>
                <a14:m>
                  <m:oMath xmlns:m="http://schemas.openxmlformats.org/officeDocument/2006/math">
                    <m:r>
                      <a:rPr lang="de-AT" sz="1800" i="1">
                        <a:effectLst/>
                        <a:latin typeface="Cambria Math" panose="02040503050406030204" pitchFamily="18" charset="0"/>
                        <a:ea typeface="Times New Roman" panose="02020603050405020304" pitchFamily="18" charset="0"/>
                        <a:cs typeface="Times New Roman" panose="02020603050405020304" pitchFamily="18" charset="0"/>
                      </a:rPr>
                      <m:t>𝐺</m:t>
                    </m:r>
                  </m:oMath>
                </a14:m>
                <a:r>
                  <a:rPr lang="de-AT" sz="1800" dirty="0">
                    <a:effectLst/>
                    <a:latin typeface="Calibri" panose="020F0502020204030204" pitchFamily="34" charset="0"/>
                    <a:ea typeface="Times New Roman" panose="02020603050405020304" pitchFamily="18" charset="0"/>
                    <a:cs typeface="Times New Roman" panose="02020603050405020304" pitchFamily="18" charset="0"/>
                  </a:rPr>
                  <a:t> („gültig“) werden verwendet:</a:t>
                </a:r>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xmlns="">
          <p:sp>
            <p:nvSpPr>
              <p:cNvPr id="9" name="Textfeld 8">
                <a:extLst>
                  <a:ext uri="{FF2B5EF4-FFF2-40B4-BE49-F238E27FC236}">
                    <a16:creationId xmlns:a16="http://schemas.microsoft.com/office/drawing/2014/main" id="{B5242BE6-5B60-42F4-BA5C-4C23C8AF1CBA}"/>
                  </a:ext>
                </a:extLst>
              </p:cNvPr>
              <p:cNvSpPr txBox="1">
                <a:spLocks noRot="1" noChangeAspect="1" noMove="1" noResize="1" noEditPoints="1" noAdjustHandles="1" noChangeArrowheads="1" noChangeShapeType="1" noTextEdit="1"/>
              </p:cNvSpPr>
              <p:nvPr/>
            </p:nvSpPr>
            <p:spPr>
              <a:xfrm>
                <a:off x="514349" y="362497"/>
                <a:ext cx="9344026" cy="671209"/>
              </a:xfrm>
              <a:prstGeom prst="rect">
                <a:avLst/>
              </a:prstGeom>
              <a:blipFill>
                <a:blip r:embed="rId3"/>
                <a:stretch>
                  <a:fillRect l="-522" t="-3604" b="-12613"/>
                </a:stretch>
              </a:blipFill>
            </p:spPr>
            <p:txBody>
              <a:bodyPr/>
              <a:lstStyle/>
              <a:p>
                <a:r>
                  <a:rPr lang="de-AT">
                    <a:noFill/>
                  </a:rPr>
                  <a:t> </a:t>
                </a:r>
              </a:p>
            </p:txBody>
          </p:sp>
        </mc:Fallback>
      </mc:AlternateContent>
      <p:pic>
        <p:nvPicPr>
          <p:cNvPr id="6" name="Grafik 5">
            <a:extLst>
              <a:ext uri="{FF2B5EF4-FFF2-40B4-BE49-F238E27FC236}">
                <a16:creationId xmlns:a16="http://schemas.microsoft.com/office/drawing/2014/main" id="{10FFAFC8-9FBE-4319-B638-726BAC36F276}"/>
              </a:ext>
            </a:extLst>
          </p:cNvPr>
          <p:cNvPicPr>
            <a:picLocks noChangeAspect="1"/>
          </p:cNvPicPr>
          <p:nvPr/>
        </p:nvPicPr>
        <p:blipFill>
          <a:blip r:embed="rId4"/>
          <a:stretch>
            <a:fillRect/>
          </a:stretch>
        </p:blipFill>
        <p:spPr>
          <a:xfrm>
            <a:off x="809625" y="1313903"/>
            <a:ext cx="10572750" cy="5181600"/>
          </a:xfrm>
          <a:prstGeom prst="rect">
            <a:avLst/>
          </a:prstGeom>
        </p:spPr>
      </p:pic>
      <p:sp>
        <p:nvSpPr>
          <p:cNvPr id="2" name="Textfeld 1">
            <a:extLst>
              <a:ext uri="{FF2B5EF4-FFF2-40B4-BE49-F238E27FC236}">
                <a16:creationId xmlns:a16="http://schemas.microsoft.com/office/drawing/2014/main" id="{E918AB6E-0E07-4E11-9551-6F4BC47B0089}"/>
              </a:ext>
            </a:extLst>
          </p:cNvPr>
          <p:cNvSpPr txBox="1"/>
          <p:nvPr/>
        </p:nvSpPr>
        <p:spPr>
          <a:xfrm>
            <a:off x="6096000" y="4181475"/>
            <a:ext cx="638175" cy="646331"/>
          </a:xfrm>
          <a:prstGeom prst="rect">
            <a:avLst/>
          </a:prstGeom>
          <a:solidFill>
            <a:schemeClr val="bg1"/>
          </a:solidFill>
        </p:spPr>
        <p:txBody>
          <a:bodyPr wrap="square" rtlCol="0">
            <a:spAutoFit/>
          </a:bodyPr>
          <a:lstStyle/>
          <a:p>
            <a:pPr algn="ctr"/>
            <a:r>
              <a:rPr lang="de-AT" sz="3600" dirty="0">
                <a:latin typeface="Calibri" panose="020F0502020204030204" pitchFamily="34" charset="0"/>
                <a:cs typeface="Calibri" panose="020F0502020204030204" pitchFamily="34" charset="0"/>
              </a:rPr>
              <a:t>G</a:t>
            </a:r>
          </a:p>
        </p:txBody>
      </p:sp>
    </p:spTree>
    <p:extLst>
      <p:ext uri="{BB962C8B-B14F-4D97-AF65-F5344CB8AC3E}">
        <p14:creationId xmlns:p14="http://schemas.microsoft.com/office/powerpoint/2010/main" val="39034764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a:extLst>
              <a:ext uri="{FF2B5EF4-FFF2-40B4-BE49-F238E27FC236}">
                <a16:creationId xmlns:a16="http://schemas.microsoft.com/office/drawing/2014/main" id="{32E512EA-5A84-4F65-86DA-7E8568D555D4}"/>
              </a:ext>
            </a:extLst>
          </p:cNvPr>
          <p:cNvPicPr>
            <a:picLocks noChangeAspect="1"/>
          </p:cNvPicPr>
          <p:nvPr/>
        </p:nvPicPr>
        <p:blipFill>
          <a:blip r:embed="rId3"/>
          <a:stretch>
            <a:fillRect/>
          </a:stretch>
        </p:blipFill>
        <p:spPr>
          <a:xfrm>
            <a:off x="411480" y="1661160"/>
            <a:ext cx="7772400" cy="3905250"/>
          </a:xfrm>
          <a:prstGeom prst="rect">
            <a:avLst/>
          </a:prstGeom>
        </p:spPr>
      </p:pic>
      <p:sp>
        <p:nvSpPr>
          <p:cNvPr id="10" name="Textfeld 9">
            <a:extLst>
              <a:ext uri="{FF2B5EF4-FFF2-40B4-BE49-F238E27FC236}">
                <a16:creationId xmlns:a16="http://schemas.microsoft.com/office/drawing/2014/main" id="{A2B565E7-7BF4-4B51-ADE4-911E36008D88}"/>
              </a:ext>
            </a:extLst>
          </p:cNvPr>
          <p:cNvSpPr txBox="1"/>
          <p:nvPr/>
        </p:nvSpPr>
        <p:spPr>
          <a:xfrm>
            <a:off x="411480" y="478294"/>
            <a:ext cx="10256520" cy="968278"/>
          </a:xfrm>
          <a:prstGeom prst="rect">
            <a:avLst/>
          </a:prstGeom>
          <a:noFill/>
        </p:spPr>
        <p:txBody>
          <a:bodyPr wrap="square">
            <a:spAutoFit/>
          </a:bodyPr>
          <a:lstStyle/>
          <a:p>
            <a:pPr>
              <a:lnSpc>
                <a:spcPct val="107000"/>
              </a:lnSpc>
              <a:spcAft>
                <a:spcPts val="600"/>
              </a:spcAft>
            </a:pPr>
            <a:r>
              <a:rPr lang="de-AT" sz="1800" b="1" dirty="0">
                <a:effectLst/>
                <a:latin typeface="Calibri" panose="020F0502020204030204" pitchFamily="34" charset="0"/>
                <a:ea typeface="Times New Roman" panose="02020603050405020304" pitchFamily="18" charset="0"/>
                <a:cs typeface="Times New Roman" panose="02020603050405020304" pitchFamily="18" charset="0"/>
              </a:rPr>
              <a:t>Fragestellung</a:t>
            </a:r>
            <a:r>
              <a:rPr lang="de-AT" sz="1800" dirty="0">
                <a:effectLst/>
                <a:latin typeface="Calibri" panose="020F0502020204030204" pitchFamily="34" charset="0"/>
                <a:ea typeface="Times New Roman" panose="02020603050405020304" pitchFamily="18" charset="0"/>
                <a:cs typeface="Times New Roman" panose="02020603050405020304" pitchFamily="18" charset="0"/>
              </a:rPr>
              <a:t>: Berechne die Wahrscheinlichkeit, dass genau zwei Packungen abgelaufen sind. Mit Hilfe der Produkt- und Summenregel des Baumdiagramms kann dies für einen dreistufigen Zufallsversuch relativ leicht berechnet werden:</a:t>
            </a:r>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1" name="Textfeld 10">
            <a:extLst>
              <a:ext uri="{FF2B5EF4-FFF2-40B4-BE49-F238E27FC236}">
                <a16:creationId xmlns:a16="http://schemas.microsoft.com/office/drawing/2014/main" id="{0E2FC045-8087-4E87-B494-3C31B9A5545E}"/>
              </a:ext>
            </a:extLst>
          </p:cNvPr>
          <p:cNvSpPr txBox="1"/>
          <p:nvPr/>
        </p:nvSpPr>
        <p:spPr>
          <a:xfrm>
            <a:off x="7724775" y="1661160"/>
            <a:ext cx="4333875" cy="671915"/>
          </a:xfrm>
          <a:prstGeom prst="rect">
            <a:avLst/>
          </a:prstGeom>
          <a:noFill/>
        </p:spPr>
        <p:txBody>
          <a:bodyPr wrap="square">
            <a:spAutoFit/>
          </a:bodyPr>
          <a:lstStyle/>
          <a:p>
            <a:pPr>
              <a:lnSpc>
                <a:spcPct val="107000"/>
              </a:lnSpc>
              <a:spcAft>
                <a:spcPts val="600"/>
              </a:spcAft>
            </a:pPr>
            <a:r>
              <a:rPr lang="de-AT" sz="1800" b="1" dirty="0">
                <a:effectLst/>
                <a:latin typeface="Calibri" panose="020F0502020204030204" pitchFamily="34" charset="0"/>
                <a:ea typeface="Times New Roman" panose="02020603050405020304" pitchFamily="18" charset="0"/>
                <a:cs typeface="Times New Roman" panose="02020603050405020304" pitchFamily="18" charset="0"/>
              </a:rPr>
              <a:t>Erinnerung</a:t>
            </a:r>
            <a:r>
              <a:rPr lang="de-AT" sz="1800" dirty="0">
                <a:effectLst/>
                <a:latin typeface="Calibri" panose="020F0502020204030204" pitchFamily="34" charset="0"/>
                <a:ea typeface="Times New Roman" panose="02020603050405020304" pitchFamily="18" charset="0"/>
                <a:cs typeface="Times New Roman" panose="02020603050405020304" pitchFamily="18" charset="0"/>
              </a:rPr>
              <a:t>: Zufallsvariable X gibt die Anzahl der abgelaufenen Backpulver-Packungen an.</a:t>
            </a:r>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3" name="Textfeld 12">
                <a:extLst>
                  <a:ext uri="{FF2B5EF4-FFF2-40B4-BE49-F238E27FC236}">
                    <a16:creationId xmlns:a16="http://schemas.microsoft.com/office/drawing/2014/main" id="{8F49EC20-9D14-49BA-998B-1781203DF719}"/>
                  </a:ext>
                </a:extLst>
              </p:cNvPr>
              <p:cNvSpPr txBox="1"/>
              <p:nvPr/>
            </p:nvSpPr>
            <p:spPr>
              <a:xfrm>
                <a:off x="262890" y="5780998"/>
                <a:ext cx="10553700" cy="676852"/>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de-AT" sz="2000" i="1" smtClean="0">
                          <a:solidFill>
                            <a:schemeClr val="tx1"/>
                          </a:solidFill>
                          <a:latin typeface="Cambria Math" panose="02040503050406030204" pitchFamily="18" charset="0"/>
                        </a:rPr>
                        <m:t>𝑃</m:t>
                      </m:r>
                      <m:d>
                        <m:dPr>
                          <m:ctrlPr>
                            <a:rPr lang="de-AT" sz="2000" i="1">
                              <a:solidFill>
                                <a:schemeClr val="tx1"/>
                              </a:solidFill>
                              <a:latin typeface="Cambria Math" panose="02040503050406030204" pitchFamily="18" charset="0"/>
                            </a:rPr>
                          </m:ctrlPr>
                        </m:dPr>
                        <m:e>
                          <m:r>
                            <a:rPr lang="de-AT" sz="2000" i="1">
                              <a:solidFill>
                                <a:schemeClr val="tx1"/>
                              </a:solidFill>
                              <a:latin typeface="Cambria Math" panose="02040503050406030204" pitchFamily="18" charset="0"/>
                            </a:rPr>
                            <m:t>𝑋</m:t>
                          </m:r>
                          <m:r>
                            <a:rPr lang="de-AT" sz="2000" i="0">
                              <a:solidFill>
                                <a:schemeClr val="tx1"/>
                              </a:solidFill>
                              <a:latin typeface="Cambria Math" panose="02040503050406030204" pitchFamily="18" charset="0"/>
                            </a:rPr>
                            <m:t>=2</m:t>
                          </m:r>
                        </m:e>
                      </m:d>
                      <m:r>
                        <a:rPr lang="de-AT" sz="2000" i="0">
                          <a:solidFill>
                            <a:schemeClr val="tx1"/>
                          </a:solidFill>
                          <a:latin typeface="Cambria Math" panose="02040503050406030204" pitchFamily="18" charset="0"/>
                        </a:rPr>
                        <m:t>=</m:t>
                      </m:r>
                      <m:f>
                        <m:fPr>
                          <m:ctrlPr>
                            <a:rPr lang="de-AT" sz="2000" i="1">
                              <a:solidFill>
                                <a:schemeClr val="tx1"/>
                              </a:solidFill>
                              <a:latin typeface="Cambria Math" panose="02040503050406030204" pitchFamily="18" charset="0"/>
                            </a:rPr>
                          </m:ctrlPr>
                        </m:fPr>
                        <m:num>
                          <m:r>
                            <a:rPr lang="de-AT" sz="2000" i="0">
                              <a:solidFill>
                                <a:schemeClr val="tx1"/>
                              </a:solidFill>
                              <a:latin typeface="Cambria Math" panose="02040503050406030204" pitchFamily="18" charset="0"/>
                            </a:rPr>
                            <m:t>3</m:t>
                          </m:r>
                        </m:num>
                        <m:den>
                          <m:r>
                            <a:rPr lang="de-AT" sz="2000" i="0">
                              <a:solidFill>
                                <a:schemeClr val="tx1"/>
                              </a:solidFill>
                              <a:latin typeface="Cambria Math" panose="02040503050406030204" pitchFamily="18" charset="0"/>
                            </a:rPr>
                            <m:t>8</m:t>
                          </m:r>
                        </m:den>
                      </m:f>
                      <m:r>
                        <a:rPr lang="de-AT" sz="2000" i="0">
                          <a:solidFill>
                            <a:schemeClr val="tx1"/>
                          </a:solidFill>
                          <a:latin typeface="Cambria Math" panose="02040503050406030204" pitchFamily="18" charset="0"/>
                        </a:rPr>
                        <m:t>∙</m:t>
                      </m:r>
                      <m:f>
                        <m:fPr>
                          <m:ctrlPr>
                            <a:rPr lang="de-AT" sz="2000" i="1">
                              <a:solidFill>
                                <a:schemeClr val="tx1"/>
                              </a:solidFill>
                              <a:latin typeface="Cambria Math" panose="02040503050406030204" pitchFamily="18" charset="0"/>
                            </a:rPr>
                          </m:ctrlPr>
                        </m:fPr>
                        <m:num>
                          <m:r>
                            <a:rPr lang="de-AT" sz="2000" i="0">
                              <a:solidFill>
                                <a:schemeClr val="tx1"/>
                              </a:solidFill>
                              <a:latin typeface="Cambria Math" panose="02040503050406030204" pitchFamily="18" charset="0"/>
                            </a:rPr>
                            <m:t>2</m:t>
                          </m:r>
                        </m:num>
                        <m:den>
                          <m:r>
                            <a:rPr lang="de-AT" sz="2000" i="0">
                              <a:solidFill>
                                <a:schemeClr val="tx1"/>
                              </a:solidFill>
                              <a:latin typeface="Cambria Math" panose="02040503050406030204" pitchFamily="18" charset="0"/>
                            </a:rPr>
                            <m:t>7</m:t>
                          </m:r>
                        </m:den>
                      </m:f>
                      <m:r>
                        <a:rPr lang="de-AT" sz="2000" i="0">
                          <a:solidFill>
                            <a:schemeClr val="tx1"/>
                          </a:solidFill>
                          <a:latin typeface="Cambria Math" panose="02040503050406030204" pitchFamily="18" charset="0"/>
                        </a:rPr>
                        <m:t>∙</m:t>
                      </m:r>
                      <m:f>
                        <m:fPr>
                          <m:ctrlPr>
                            <a:rPr lang="de-AT" sz="2000" i="1">
                              <a:solidFill>
                                <a:schemeClr val="tx1"/>
                              </a:solidFill>
                              <a:latin typeface="Cambria Math" panose="02040503050406030204" pitchFamily="18" charset="0"/>
                            </a:rPr>
                          </m:ctrlPr>
                        </m:fPr>
                        <m:num>
                          <m:r>
                            <a:rPr lang="de-AT" sz="2000" i="0">
                              <a:solidFill>
                                <a:schemeClr val="tx1"/>
                              </a:solidFill>
                              <a:latin typeface="Cambria Math" panose="02040503050406030204" pitchFamily="18" charset="0"/>
                            </a:rPr>
                            <m:t>5</m:t>
                          </m:r>
                        </m:num>
                        <m:den>
                          <m:r>
                            <a:rPr lang="de-AT" sz="2000" i="0">
                              <a:solidFill>
                                <a:schemeClr val="tx1"/>
                              </a:solidFill>
                              <a:latin typeface="Cambria Math" panose="02040503050406030204" pitchFamily="18" charset="0"/>
                            </a:rPr>
                            <m:t>6</m:t>
                          </m:r>
                        </m:den>
                      </m:f>
                      <m:r>
                        <a:rPr lang="de-AT" sz="2000" i="0">
                          <a:solidFill>
                            <a:schemeClr val="tx1"/>
                          </a:solidFill>
                          <a:latin typeface="Cambria Math" panose="02040503050406030204" pitchFamily="18" charset="0"/>
                        </a:rPr>
                        <m:t>+</m:t>
                      </m:r>
                      <m:f>
                        <m:fPr>
                          <m:ctrlPr>
                            <a:rPr lang="de-AT" sz="2000" i="1">
                              <a:solidFill>
                                <a:schemeClr val="tx1"/>
                              </a:solidFill>
                              <a:latin typeface="Cambria Math" panose="02040503050406030204" pitchFamily="18" charset="0"/>
                            </a:rPr>
                          </m:ctrlPr>
                        </m:fPr>
                        <m:num>
                          <m:r>
                            <a:rPr lang="de-AT" sz="2000" i="0">
                              <a:solidFill>
                                <a:schemeClr val="tx1"/>
                              </a:solidFill>
                              <a:latin typeface="Cambria Math" panose="02040503050406030204" pitchFamily="18" charset="0"/>
                            </a:rPr>
                            <m:t>3</m:t>
                          </m:r>
                        </m:num>
                        <m:den>
                          <m:r>
                            <a:rPr lang="de-AT" sz="2000" i="0">
                              <a:solidFill>
                                <a:schemeClr val="tx1"/>
                              </a:solidFill>
                              <a:latin typeface="Cambria Math" panose="02040503050406030204" pitchFamily="18" charset="0"/>
                            </a:rPr>
                            <m:t>8</m:t>
                          </m:r>
                        </m:den>
                      </m:f>
                      <m:r>
                        <a:rPr lang="de-AT" sz="2000" i="0">
                          <a:solidFill>
                            <a:schemeClr val="tx1"/>
                          </a:solidFill>
                          <a:latin typeface="Cambria Math" panose="02040503050406030204" pitchFamily="18" charset="0"/>
                        </a:rPr>
                        <m:t>∙</m:t>
                      </m:r>
                      <m:f>
                        <m:fPr>
                          <m:ctrlPr>
                            <a:rPr lang="de-AT" sz="2000" i="1">
                              <a:solidFill>
                                <a:schemeClr val="tx1"/>
                              </a:solidFill>
                              <a:latin typeface="Cambria Math" panose="02040503050406030204" pitchFamily="18" charset="0"/>
                            </a:rPr>
                          </m:ctrlPr>
                        </m:fPr>
                        <m:num>
                          <m:r>
                            <a:rPr lang="de-AT" sz="2000" i="0">
                              <a:solidFill>
                                <a:schemeClr val="tx1"/>
                              </a:solidFill>
                              <a:latin typeface="Cambria Math" panose="02040503050406030204" pitchFamily="18" charset="0"/>
                            </a:rPr>
                            <m:t>5</m:t>
                          </m:r>
                        </m:num>
                        <m:den>
                          <m:r>
                            <a:rPr lang="de-AT" sz="2000" i="0">
                              <a:solidFill>
                                <a:schemeClr val="tx1"/>
                              </a:solidFill>
                              <a:latin typeface="Cambria Math" panose="02040503050406030204" pitchFamily="18" charset="0"/>
                            </a:rPr>
                            <m:t>7</m:t>
                          </m:r>
                        </m:den>
                      </m:f>
                      <m:r>
                        <a:rPr lang="de-AT" sz="2000" i="0">
                          <a:solidFill>
                            <a:schemeClr val="tx1"/>
                          </a:solidFill>
                          <a:latin typeface="Cambria Math" panose="02040503050406030204" pitchFamily="18" charset="0"/>
                        </a:rPr>
                        <m:t>∙</m:t>
                      </m:r>
                      <m:f>
                        <m:fPr>
                          <m:ctrlPr>
                            <a:rPr lang="de-AT" sz="2000" i="1">
                              <a:solidFill>
                                <a:schemeClr val="tx1"/>
                              </a:solidFill>
                              <a:latin typeface="Cambria Math" panose="02040503050406030204" pitchFamily="18" charset="0"/>
                            </a:rPr>
                          </m:ctrlPr>
                        </m:fPr>
                        <m:num>
                          <m:r>
                            <a:rPr lang="de-AT" sz="2000" i="0">
                              <a:solidFill>
                                <a:schemeClr val="tx1"/>
                              </a:solidFill>
                              <a:latin typeface="Cambria Math" panose="02040503050406030204" pitchFamily="18" charset="0"/>
                            </a:rPr>
                            <m:t>2</m:t>
                          </m:r>
                        </m:num>
                        <m:den>
                          <m:r>
                            <a:rPr lang="de-AT" sz="2000" i="0">
                              <a:solidFill>
                                <a:schemeClr val="tx1"/>
                              </a:solidFill>
                              <a:latin typeface="Cambria Math" panose="02040503050406030204" pitchFamily="18" charset="0"/>
                            </a:rPr>
                            <m:t>6</m:t>
                          </m:r>
                        </m:den>
                      </m:f>
                      <m:r>
                        <a:rPr lang="de-AT" sz="2000" i="0">
                          <a:solidFill>
                            <a:schemeClr val="tx1"/>
                          </a:solidFill>
                          <a:latin typeface="Cambria Math" panose="02040503050406030204" pitchFamily="18" charset="0"/>
                        </a:rPr>
                        <m:t>+</m:t>
                      </m:r>
                      <m:f>
                        <m:fPr>
                          <m:ctrlPr>
                            <a:rPr lang="de-AT" sz="2000" i="1">
                              <a:solidFill>
                                <a:schemeClr val="tx1"/>
                              </a:solidFill>
                              <a:latin typeface="Cambria Math" panose="02040503050406030204" pitchFamily="18" charset="0"/>
                            </a:rPr>
                          </m:ctrlPr>
                        </m:fPr>
                        <m:num>
                          <m:r>
                            <a:rPr lang="de-AT" sz="2000" i="0">
                              <a:solidFill>
                                <a:schemeClr val="tx1"/>
                              </a:solidFill>
                              <a:latin typeface="Cambria Math" panose="02040503050406030204" pitchFamily="18" charset="0"/>
                            </a:rPr>
                            <m:t>5</m:t>
                          </m:r>
                        </m:num>
                        <m:den>
                          <m:r>
                            <a:rPr lang="de-AT" sz="2000" i="0">
                              <a:solidFill>
                                <a:schemeClr val="tx1"/>
                              </a:solidFill>
                              <a:latin typeface="Cambria Math" panose="02040503050406030204" pitchFamily="18" charset="0"/>
                            </a:rPr>
                            <m:t>8</m:t>
                          </m:r>
                        </m:den>
                      </m:f>
                      <m:r>
                        <a:rPr lang="de-AT" sz="2000" i="0">
                          <a:solidFill>
                            <a:schemeClr val="tx1"/>
                          </a:solidFill>
                          <a:latin typeface="Cambria Math" panose="02040503050406030204" pitchFamily="18" charset="0"/>
                        </a:rPr>
                        <m:t>∙</m:t>
                      </m:r>
                      <m:f>
                        <m:fPr>
                          <m:ctrlPr>
                            <a:rPr lang="de-AT" sz="2000" i="1">
                              <a:solidFill>
                                <a:schemeClr val="tx1"/>
                              </a:solidFill>
                              <a:latin typeface="Cambria Math" panose="02040503050406030204" pitchFamily="18" charset="0"/>
                            </a:rPr>
                          </m:ctrlPr>
                        </m:fPr>
                        <m:num>
                          <m:r>
                            <a:rPr lang="de-AT" sz="2000" i="0">
                              <a:solidFill>
                                <a:schemeClr val="tx1"/>
                              </a:solidFill>
                              <a:latin typeface="Cambria Math" panose="02040503050406030204" pitchFamily="18" charset="0"/>
                            </a:rPr>
                            <m:t>3</m:t>
                          </m:r>
                        </m:num>
                        <m:den>
                          <m:r>
                            <a:rPr lang="de-AT" sz="2000" i="0">
                              <a:solidFill>
                                <a:schemeClr val="tx1"/>
                              </a:solidFill>
                              <a:latin typeface="Cambria Math" panose="02040503050406030204" pitchFamily="18" charset="0"/>
                            </a:rPr>
                            <m:t>7</m:t>
                          </m:r>
                        </m:den>
                      </m:f>
                      <m:r>
                        <a:rPr lang="de-AT" sz="2000" i="0">
                          <a:solidFill>
                            <a:schemeClr val="tx1"/>
                          </a:solidFill>
                          <a:latin typeface="Cambria Math" panose="02040503050406030204" pitchFamily="18" charset="0"/>
                        </a:rPr>
                        <m:t>∙</m:t>
                      </m:r>
                      <m:f>
                        <m:fPr>
                          <m:ctrlPr>
                            <a:rPr lang="de-AT" sz="2000" i="1">
                              <a:solidFill>
                                <a:schemeClr val="tx1"/>
                              </a:solidFill>
                              <a:latin typeface="Cambria Math" panose="02040503050406030204" pitchFamily="18" charset="0"/>
                            </a:rPr>
                          </m:ctrlPr>
                        </m:fPr>
                        <m:num>
                          <m:r>
                            <a:rPr lang="de-AT" sz="2000" i="0">
                              <a:solidFill>
                                <a:schemeClr val="tx1"/>
                              </a:solidFill>
                              <a:latin typeface="Cambria Math" panose="02040503050406030204" pitchFamily="18" charset="0"/>
                            </a:rPr>
                            <m:t>2</m:t>
                          </m:r>
                        </m:num>
                        <m:den>
                          <m:r>
                            <a:rPr lang="de-AT" sz="2000" i="0">
                              <a:solidFill>
                                <a:schemeClr val="tx1"/>
                              </a:solidFill>
                              <a:latin typeface="Cambria Math" panose="02040503050406030204" pitchFamily="18" charset="0"/>
                            </a:rPr>
                            <m:t>6</m:t>
                          </m:r>
                        </m:den>
                      </m:f>
                      <m:r>
                        <a:rPr lang="de-AT" sz="2000" i="0">
                          <a:solidFill>
                            <a:schemeClr val="tx1"/>
                          </a:solidFill>
                          <a:latin typeface="Cambria Math" panose="02040503050406030204" pitchFamily="18" charset="0"/>
                        </a:rPr>
                        <m:t>≈3∙0,0893≈0,268≈26,8 %</m:t>
                      </m:r>
                    </m:oMath>
                  </m:oMathPara>
                </a14:m>
                <a:endParaRPr lang="de-AT" sz="2000" dirty="0">
                  <a:solidFill>
                    <a:schemeClr val="tx1"/>
                  </a:solidFill>
                </a:endParaRPr>
              </a:p>
            </p:txBody>
          </p:sp>
        </mc:Choice>
        <mc:Fallback xmlns="">
          <p:sp>
            <p:nvSpPr>
              <p:cNvPr id="13" name="Textfeld 12">
                <a:extLst>
                  <a:ext uri="{FF2B5EF4-FFF2-40B4-BE49-F238E27FC236}">
                    <a16:creationId xmlns:a16="http://schemas.microsoft.com/office/drawing/2014/main" id="{8F49EC20-9D14-49BA-998B-1781203DF719}"/>
                  </a:ext>
                </a:extLst>
              </p:cNvPr>
              <p:cNvSpPr txBox="1">
                <a:spLocks noRot="1" noChangeAspect="1" noMove="1" noResize="1" noEditPoints="1" noAdjustHandles="1" noChangeArrowheads="1" noChangeShapeType="1" noTextEdit="1"/>
              </p:cNvSpPr>
              <p:nvPr/>
            </p:nvSpPr>
            <p:spPr>
              <a:xfrm>
                <a:off x="262890" y="5780998"/>
                <a:ext cx="10553700" cy="676852"/>
              </a:xfrm>
              <a:prstGeom prst="rect">
                <a:avLst/>
              </a:prstGeom>
              <a:blipFill>
                <a:blip r:embed="rId5"/>
                <a:stretch>
                  <a:fillRect/>
                </a:stretch>
              </a:blipFill>
            </p:spPr>
            <p:txBody>
              <a:bodyPr/>
              <a:lstStyle/>
              <a:p>
                <a:r>
                  <a:rPr lang="de-AT">
                    <a:noFill/>
                  </a:rPr>
                  <a:t> </a:t>
                </a:r>
              </a:p>
            </p:txBody>
          </p:sp>
        </mc:Fallback>
      </mc:AlternateContent>
      <p:sp>
        <p:nvSpPr>
          <p:cNvPr id="7" name="Textfeld 6">
            <a:extLst>
              <a:ext uri="{FF2B5EF4-FFF2-40B4-BE49-F238E27FC236}">
                <a16:creationId xmlns:a16="http://schemas.microsoft.com/office/drawing/2014/main" id="{43A0C85C-72EC-4B2E-B19E-2FB25F28D2E4}"/>
              </a:ext>
            </a:extLst>
          </p:cNvPr>
          <p:cNvSpPr txBox="1"/>
          <p:nvPr/>
        </p:nvSpPr>
        <p:spPr>
          <a:xfrm>
            <a:off x="4200526" y="3764649"/>
            <a:ext cx="495300" cy="584775"/>
          </a:xfrm>
          <a:prstGeom prst="rect">
            <a:avLst/>
          </a:prstGeom>
          <a:solidFill>
            <a:schemeClr val="bg1"/>
          </a:solidFill>
        </p:spPr>
        <p:txBody>
          <a:bodyPr wrap="square" rtlCol="0">
            <a:spAutoFit/>
          </a:bodyPr>
          <a:lstStyle/>
          <a:p>
            <a:pPr algn="ctr"/>
            <a:r>
              <a:rPr lang="de-AT" sz="3200" dirty="0">
                <a:latin typeface="Calibri" panose="020F0502020204030204" pitchFamily="34" charset="0"/>
                <a:cs typeface="Calibri" panose="020F0502020204030204" pitchFamily="34" charset="0"/>
              </a:rPr>
              <a:t>G</a:t>
            </a:r>
          </a:p>
        </p:txBody>
      </p:sp>
    </p:spTree>
    <p:extLst>
      <p:ext uri="{BB962C8B-B14F-4D97-AF65-F5344CB8AC3E}">
        <p14:creationId xmlns:p14="http://schemas.microsoft.com/office/powerpoint/2010/main" val="2987314754"/>
      </p:ext>
    </p:extLst>
  </p:cSld>
  <p:clrMapOvr>
    <a:masterClrMapping/>
  </p:clrMapOvr>
  <mc:AlternateContent xmlns:mc="http://schemas.openxmlformats.org/markup-compatibility/2006" xmlns:p14="http://schemas.microsoft.com/office/powerpoint/2010/main">
    <mc:Choice Requires="p14">
      <p:transition spd="slow">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5" name="Textfeld 4">
                <a:extLst>
                  <a:ext uri="{FF2B5EF4-FFF2-40B4-BE49-F238E27FC236}">
                    <a16:creationId xmlns:a16="http://schemas.microsoft.com/office/drawing/2014/main" id="{820DAD8A-C288-4305-800A-BD0C4AAF71C3}"/>
                  </a:ext>
                </a:extLst>
              </p:cNvPr>
              <p:cNvSpPr txBox="1"/>
              <p:nvPr/>
            </p:nvSpPr>
            <p:spPr>
              <a:xfrm>
                <a:off x="1023647" y="1551595"/>
                <a:ext cx="10144706" cy="3519169"/>
              </a:xfrm>
              <a:prstGeom prst="rect">
                <a:avLst/>
              </a:prstGeom>
              <a:noFill/>
            </p:spPr>
            <p:txBody>
              <a:bodyPr wrap="square">
                <a:spAutoFit/>
              </a:bodyPr>
              <a:lstStyle/>
              <a:p>
                <a:pPr algn="ctr">
                  <a:lnSpc>
                    <a:spcPct val="107000"/>
                  </a:lnSpc>
                  <a:spcAft>
                    <a:spcPts val="1200"/>
                  </a:spcAft>
                </a:pPr>
                <a:r>
                  <a:rPr lang="de-AT" sz="1800" dirty="0">
                    <a:effectLst/>
                    <a:latin typeface="Calibri" panose="020F0502020204030204" pitchFamily="34" charset="0"/>
                    <a:ea typeface="Times New Roman" panose="02020603050405020304" pitchFamily="18" charset="0"/>
                    <a:cs typeface="Times New Roman" panose="02020603050405020304" pitchFamily="18" charset="0"/>
                  </a:rPr>
                  <a:t>Ist der </a:t>
                </a:r>
                <a:r>
                  <a:rPr lang="de-AT" sz="1800" b="1" dirty="0">
                    <a:effectLst/>
                    <a:latin typeface="Calibri" panose="020F0502020204030204" pitchFamily="34" charset="0"/>
                    <a:ea typeface="Times New Roman" panose="02020603050405020304" pitchFamily="18" charset="0"/>
                    <a:cs typeface="Times New Roman" panose="02020603050405020304" pitchFamily="18" charset="0"/>
                  </a:rPr>
                  <a:t>Umfang</a:t>
                </a:r>
                <a:r>
                  <a:rPr lang="de-AT" sz="1800" dirty="0">
                    <a:effectLst/>
                    <a:latin typeface="Calibri" panose="020F0502020204030204" pitchFamily="34" charset="0"/>
                    <a:ea typeface="Times New Roman" panose="02020603050405020304" pitchFamily="18" charset="0"/>
                    <a:cs typeface="Times New Roman" panose="02020603050405020304" pitchFamily="18" charset="0"/>
                  </a:rPr>
                  <a:t> des </a:t>
                </a:r>
                <a:r>
                  <a:rPr lang="de-AT" sz="1800" b="1" dirty="0">
                    <a:effectLst/>
                    <a:latin typeface="Calibri" panose="020F0502020204030204" pitchFamily="34" charset="0"/>
                    <a:ea typeface="Times New Roman" panose="02020603050405020304" pitchFamily="18" charset="0"/>
                    <a:cs typeface="Times New Roman" panose="02020603050405020304" pitchFamily="18" charset="0"/>
                  </a:rPr>
                  <a:t>Zufallsversuches</a:t>
                </a:r>
                <a:r>
                  <a:rPr lang="de-AT"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de-AT" sz="1800" b="1" dirty="0">
                    <a:effectLst/>
                    <a:latin typeface="Calibri" panose="020F0502020204030204" pitchFamily="34" charset="0"/>
                    <a:ea typeface="Times New Roman" panose="02020603050405020304" pitchFamily="18" charset="0"/>
                    <a:cs typeface="Times New Roman" panose="02020603050405020304" pitchFamily="18" charset="0"/>
                  </a:rPr>
                  <a:t>bedeutend</a:t>
                </a:r>
                <a:r>
                  <a:rPr lang="de-AT"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de-AT" sz="1800" b="1" dirty="0">
                    <a:effectLst/>
                    <a:latin typeface="Calibri" panose="020F0502020204030204" pitchFamily="34" charset="0"/>
                    <a:ea typeface="Times New Roman" panose="02020603050405020304" pitchFamily="18" charset="0"/>
                    <a:cs typeface="Times New Roman" panose="02020603050405020304" pitchFamily="18" charset="0"/>
                  </a:rPr>
                  <a:t>größer</a:t>
                </a:r>
                <a:r>
                  <a:rPr lang="de-AT" sz="1800" dirty="0">
                    <a:effectLst/>
                    <a:latin typeface="Calibri" panose="020F0502020204030204" pitchFamily="34" charset="0"/>
                    <a:ea typeface="Times New Roman" panose="02020603050405020304" pitchFamily="18" charset="0"/>
                    <a:cs typeface="Times New Roman" panose="02020603050405020304" pitchFamily="18" charset="0"/>
                  </a:rPr>
                  <a:t> (z.B. 50 Packungen, 14 sind abgelaufen, 20 werden gewählt), so stößt man mit dem Skizzieren eines Baumdiagramms an die Grenzen.</a:t>
                </a:r>
              </a:p>
              <a:p>
                <a:pPr algn="ctr">
                  <a:lnSpc>
                    <a:spcPct val="107000"/>
                  </a:lnSpc>
                  <a:spcAft>
                    <a:spcPts val="1200"/>
                  </a:spcAft>
                </a:pPr>
                <a:endParaRPr lang="de-AT" dirty="0">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07000"/>
                  </a:lnSpc>
                  <a:spcAft>
                    <a:spcPts val="1200"/>
                  </a:spcAft>
                </a:pPr>
                <a:r>
                  <a:rPr lang="de-AT" sz="1800" dirty="0">
                    <a:effectLst/>
                    <a:latin typeface="Calibri" panose="020F0502020204030204" pitchFamily="34" charset="0"/>
                    <a:ea typeface="Times New Roman" panose="02020603050405020304" pitchFamily="18" charset="0"/>
                    <a:cs typeface="Times New Roman" panose="02020603050405020304" pitchFamily="18" charset="0"/>
                  </a:rPr>
                  <a:t>Deswegen müssen wir uns eine weitere Möglichkeit zur Bestimmung der gesuchten Wahrscheinlichkeit überlegen. Dies gelingt mit Hilfe der Laplace-Wahrscheinlichkeit:</a:t>
                </a:r>
              </a:p>
              <a:p>
                <a:pPr>
                  <a:lnSpc>
                    <a:spcPct val="107000"/>
                  </a:lnSpc>
                  <a:spcAft>
                    <a:spcPts val="1200"/>
                  </a:spcAft>
                </a:pPr>
                <a:endParaRPr lang="de-AT"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600"/>
                  </a:spcAft>
                </a:pPr>
                <a14:m>
                  <m:oMathPara xmlns:m="http://schemas.openxmlformats.org/officeDocument/2006/math">
                    <m:oMathParaPr>
                      <m:jc m:val="centerGroup"/>
                    </m:oMathParaPr>
                    <m:oMath xmlns:m="http://schemas.openxmlformats.org/officeDocument/2006/math">
                      <m:r>
                        <a:rPr lang="de-AT" sz="2800" i="1">
                          <a:effectLst/>
                          <a:latin typeface="Cambria Math" panose="02040503050406030204" pitchFamily="18" charset="0"/>
                          <a:ea typeface="Times New Roman" panose="02020603050405020304" pitchFamily="18" charset="0"/>
                          <a:cs typeface="Times New Roman" panose="02020603050405020304" pitchFamily="18" charset="0"/>
                        </a:rPr>
                        <m:t>𝑃</m:t>
                      </m:r>
                      <m:r>
                        <a:rPr lang="de-AT" sz="2800" i="1">
                          <a:effectLst/>
                          <a:latin typeface="Cambria Math" panose="02040503050406030204" pitchFamily="18" charset="0"/>
                          <a:ea typeface="Times New Roman" panose="02020603050405020304" pitchFamily="18" charset="0"/>
                          <a:cs typeface="Times New Roman" panose="02020603050405020304" pitchFamily="18" charset="0"/>
                        </a:rPr>
                        <m:t>=</m:t>
                      </m:r>
                      <m:f>
                        <m:fPr>
                          <m:ctrlPr>
                            <a:rPr lang="de-AT" sz="28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de-AT" sz="2800" i="1">
                              <a:solidFill>
                                <a:srgbClr val="00B050"/>
                              </a:solidFill>
                              <a:effectLst/>
                              <a:latin typeface="Cambria Math" panose="02040503050406030204" pitchFamily="18" charset="0"/>
                              <a:ea typeface="Times New Roman" panose="02020603050405020304" pitchFamily="18" charset="0"/>
                              <a:cs typeface="Times New Roman" panose="02020603050405020304" pitchFamily="18" charset="0"/>
                            </a:rPr>
                            <m:t>𝐴𝑛𝑧𝑎h𝑙</m:t>
                          </m:r>
                          <m:r>
                            <a:rPr lang="de-AT" sz="2800" i="1">
                              <a:solidFill>
                                <a:srgbClr val="00B050"/>
                              </a:solidFill>
                              <a:effectLst/>
                              <a:latin typeface="Cambria Math" panose="02040503050406030204" pitchFamily="18" charset="0"/>
                              <a:ea typeface="Times New Roman" panose="02020603050405020304" pitchFamily="18" charset="0"/>
                              <a:cs typeface="Times New Roman" panose="02020603050405020304" pitchFamily="18" charset="0"/>
                            </a:rPr>
                            <m:t> </m:t>
                          </m:r>
                          <m:r>
                            <a:rPr lang="de-AT" sz="2800" i="1">
                              <a:solidFill>
                                <a:srgbClr val="00B050"/>
                              </a:solidFill>
                              <a:effectLst/>
                              <a:latin typeface="Cambria Math" panose="02040503050406030204" pitchFamily="18" charset="0"/>
                              <a:ea typeface="Times New Roman" panose="02020603050405020304" pitchFamily="18" charset="0"/>
                              <a:cs typeface="Times New Roman" panose="02020603050405020304" pitchFamily="18" charset="0"/>
                            </a:rPr>
                            <m:t>𝑎𝑙𝑙𝑒𝑟</m:t>
                          </m:r>
                          <m:r>
                            <a:rPr lang="de-AT" sz="2800" i="1">
                              <a:solidFill>
                                <a:srgbClr val="00B050"/>
                              </a:solidFill>
                              <a:effectLst/>
                              <a:latin typeface="Cambria Math" panose="02040503050406030204" pitchFamily="18" charset="0"/>
                              <a:ea typeface="Times New Roman" panose="02020603050405020304" pitchFamily="18" charset="0"/>
                              <a:cs typeface="Times New Roman" panose="02020603050405020304" pitchFamily="18" charset="0"/>
                            </a:rPr>
                            <m:t> </m:t>
                          </m:r>
                          <m:r>
                            <a:rPr lang="de-AT" sz="2800" i="1">
                              <a:solidFill>
                                <a:srgbClr val="00B050"/>
                              </a:solidFill>
                              <a:effectLst/>
                              <a:latin typeface="Cambria Math" panose="02040503050406030204" pitchFamily="18" charset="0"/>
                              <a:ea typeface="Times New Roman" panose="02020603050405020304" pitchFamily="18" charset="0"/>
                              <a:cs typeface="Times New Roman" panose="02020603050405020304" pitchFamily="18" charset="0"/>
                            </a:rPr>
                            <m:t>𝑔</m:t>
                          </m:r>
                          <m:r>
                            <a:rPr lang="de-AT" sz="2800" i="1">
                              <a:solidFill>
                                <a:srgbClr val="00B050"/>
                              </a:solidFill>
                              <a:effectLst/>
                              <a:latin typeface="Cambria Math" panose="02040503050406030204" pitchFamily="18" charset="0"/>
                              <a:ea typeface="Times New Roman" panose="02020603050405020304" pitchFamily="18" charset="0"/>
                              <a:cs typeface="Times New Roman" panose="02020603050405020304" pitchFamily="18" charset="0"/>
                            </a:rPr>
                            <m:t>ü</m:t>
                          </m:r>
                          <m:r>
                            <a:rPr lang="de-AT" sz="2800" i="1">
                              <a:solidFill>
                                <a:srgbClr val="00B050"/>
                              </a:solidFill>
                              <a:effectLst/>
                              <a:latin typeface="Cambria Math" panose="02040503050406030204" pitchFamily="18" charset="0"/>
                              <a:ea typeface="Times New Roman" panose="02020603050405020304" pitchFamily="18" charset="0"/>
                              <a:cs typeface="Times New Roman" panose="02020603050405020304" pitchFamily="18" charset="0"/>
                            </a:rPr>
                            <m:t>𝑛𝑠𝑡𝑖𝑔𝑒𝑛</m:t>
                          </m:r>
                          <m:r>
                            <a:rPr lang="de-AT" sz="2800" i="1">
                              <a:solidFill>
                                <a:srgbClr val="00B050"/>
                              </a:solidFill>
                              <a:effectLst/>
                              <a:latin typeface="Cambria Math" panose="02040503050406030204" pitchFamily="18" charset="0"/>
                              <a:ea typeface="Times New Roman" panose="02020603050405020304" pitchFamily="18" charset="0"/>
                              <a:cs typeface="Times New Roman" panose="02020603050405020304" pitchFamily="18" charset="0"/>
                            </a:rPr>
                            <m:t> </m:t>
                          </m:r>
                          <m:r>
                            <a:rPr lang="de-AT" sz="2800" i="1">
                              <a:solidFill>
                                <a:srgbClr val="00B050"/>
                              </a:solidFill>
                              <a:effectLst/>
                              <a:latin typeface="Cambria Math" panose="02040503050406030204" pitchFamily="18" charset="0"/>
                              <a:ea typeface="Times New Roman" panose="02020603050405020304" pitchFamily="18" charset="0"/>
                              <a:cs typeface="Times New Roman" panose="02020603050405020304" pitchFamily="18" charset="0"/>
                            </a:rPr>
                            <m:t>𝐹</m:t>
                          </m:r>
                          <m:r>
                            <a:rPr lang="de-AT" sz="2800" i="1">
                              <a:solidFill>
                                <a:srgbClr val="00B050"/>
                              </a:solidFill>
                              <a:effectLst/>
                              <a:latin typeface="Cambria Math" panose="02040503050406030204" pitchFamily="18" charset="0"/>
                              <a:ea typeface="Times New Roman" panose="02020603050405020304" pitchFamily="18" charset="0"/>
                              <a:cs typeface="Times New Roman" panose="02020603050405020304" pitchFamily="18" charset="0"/>
                            </a:rPr>
                            <m:t>ä</m:t>
                          </m:r>
                          <m:r>
                            <a:rPr lang="de-AT" sz="2800" i="1">
                              <a:solidFill>
                                <a:srgbClr val="00B050"/>
                              </a:solidFill>
                              <a:effectLst/>
                              <a:latin typeface="Cambria Math" panose="02040503050406030204" pitchFamily="18" charset="0"/>
                              <a:ea typeface="Times New Roman" panose="02020603050405020304" pitchFamily="18" charset="0"/>
                              <a:cs typeface="Times New Roman" panose="02020603050405020304" pitchFamily="18" charset="0"/>
                            </a:rPr>
                            <m:t>𝑙𝑙𝑒</m:t>
                          </m:r>
                        </m:num>
                        <m:den>
                          <m:r>
                            <a:rPr lang="de-AT" sz="2800" i="1">
                              <a:solidFill>
                                <a:srgbClr val="00B0F0"/>
                              </a:solidFill>
                              <a:effectLst/>
                              <a:latin typeface="Cambria Math" panose="02040503050406030204" pitchFamily="18" charset="0"/>
                              <a:ea typeface="Times New Roman" panose="02020603050405020304" pitchFamily="18" charset="0"/>
                              <a:cs typeface="Times New Roman" panose="02020603050405020304" pitchFamily="18" charset="0"/>
                            </a:rPr>
                            <m:t>𝐴𝑛𝑧𝑎h𝑙</m:t>
                          </m:r>
                          <m:r>
                            <a:rPr lang="de-AT" sz="2800" i="1">
                              <a:solidFill>
                                <a:srgbClr val="00B0F0"/>
                              </a:solidFill>
                              <a:effectLst/>
                              <a:latin typeface="Cambria Math" panose="02040503050406030204" pitchFamily="18" charset="0"/>
                              <a:ea typeface="Times New Roman" panose="02020603050405020304" pitchFamily="18" charset="0"/>
                              <a:cs typeface="Times New Roman" panose="02020603050405020304" pitchFamily="18" charset="0"/>
                            </a:rPr>
                            <m:t> </m:t>
                          </m:r>
                          <m:r>
                            <a:rPr lang="de-AT" sz="2800" i="1">
                              <a:solidFill>
                                <a:srgbClr val="00B0F0"/>
                              </a:solidFill>
                              <a:effectLst/>
                              <a:latin typeface="Cambria Math" panose="02040503050406030204" pitchFamily="18" charset="0"/>
                              <a:ea typeface="Times New Roman" panose="02020603050405020304" pitchFamily="18" charset="0"/>
                              <a:cs typeface="Times New Roman" panose="02020603050405020304" pitchFamily="18" charset="0"/>
                            </a:rPr>
                            <m:t>𝑎𝑙𝑙𝑒𝑟</m:t>
                          </m:r>
                          <m:r>
                            <a:rPr lang="de-AT" sz="2800" i="1">
                              <a:solidFill>
                                <a:srgbClr val="00B0F0"/>
                              </a:solidFill>
                              <a:effectLst/>
                              <a:latin typeface="Cambria Math" panose="02040503050406030204" pitchFamily="18" charset="0"/>
                              <a:ea typeface="Times New Roman" panose="02020603050405020304" pitchFamily="18" charset="0"/>
                              <a:cs typeface="Times New Roman" panose="02020603050405020304" pitchFamily="18" charset="0"/>
                            </a:rPr>
                            <m:t> </m:t>
                          </m:r>
                          <m:r>
                            <a:rPr lang="de-AT" sz="2800" i="1">
                              <a:solidFill>
                                <a:srgbClr val="00B0F0"/>
                              </a:solidFill>
                              <a:effectLst/>
                              <a:latin typeface="Cambria Math" panose="02040503050406030204" pitchFamily="18" charset="0"/>
                              <a:ea typeface="Times New Roman" panose="02020603050405020304" pitchFamily="18" charset="0"/>
                              <a:cs typeface="Times New Roman" panose="02020603050405020304" pitchFamily="18" charset="0"/>
                            </a:rPr>
                            <m:t>𝑚</m:t>
                          </m:r>
                          <m:r>
                            <a:rPr lang="de-AT" sz="2800" i="1">
                              <a:solidFill>
                                <a:srgbClr val="00B0F0"/>
                              </a:solidFill>
                              <a:effectLst/>
                              <a:latin typeface="Cambria Math" panose="02040503050406030204" pitchFamily="18" charset="0"/>
                              <a:ea typeface="Times New Roman" panose="02020603050405020304" pitchFamily="18" charset="0"/>
                              <a:cs typeface="Times New Roman" panose="02020603050405020304" pitchFamily="18" charset="0"/>
                            </a:rPr>
                            <m:t>ö</m:t>
                          </m:r>
                          <m:r>
                            <a:rPr lang="de-AT" sz="2800" i="1">
                              <a:solidFill>
                                <a:srgbClr val="00B0F0"/>
                              </a:solidFill>
                              <a:effectLst/>
                              <a:latin typeface="Cambria Math" panose="02040503050406030204" pitchFamily="18" charset="0"/>
                              <a:ea typeface="Times New Roman" panose="02020603050405020304" pitchFamily="18" charset="0"/>
                              <a:cs typeface="Times New Roman" panose="02020603050405020304" pitchFamily="18" charset="0"/>
                            </a:rPr>
                            <m:t>𝑔𝑙𝑖𝑐h𝑒𝑛</m:t>
                          </m:r>
                          <m:r>
                            <a:rPr lang="de-AT" sz="2800" i="1">
                              <a:solidFill>
                                <a:srgbClr val="00B0F0"/>
                              </a:solidFill>
                              <a:effectLst/>
                              <a:latin typeface="Cambria Math" panose="02040503050406030204" pitchFamily="18" charset="0"/>
                              <a:ea typeface="Times New Roman" panose="02020603050405020304" pitchFamily="18" charset="0"/>
                              <a:cs typeface="Times New Roman" panose="02020603050405020304" pitchFamily="18" charset="0"/>
                            </a:rPr>
                            <m:t> </m:t>
                          </m:r>
                          <m:r>
                            <a:rPr lang="de-AT" sz="2800" i="1">
                              <a:solidFill>
                                <a:srgbClr val="00B0F0"/>
                              </a:solidFill>
                              <a:effectLst/>
                              <a:latin typeface="Cambria Math" panose="02040503050406030204" pitchFamily="18" charset="0"/>
                              <a:ea typeface="Times New Roman" panose="02020603050405020304" pitchFamily="18" charset="0"/>
                              <a:cs typeface="Times New Roman" panose="02020603050405020304" pitchFamily="18" charset="0"/>
                            </a:rPr>
                            <m:t>𝐹</m:t>
                          </m:r>
                          <m:r>
                            <a:rPr lang="de-AT" sz="2800" i="1">
                              <a:solidFill>
                                <a:srgbClr val="00B0F0"/>
                              </a:solidFill>
                              <a:effectLst/>
                              <a:latin typeface="Cambria Math" panose="02040503050406030204" pitchFamily="18" charset="0"/>
                              <a:ea typeface="Times New Roman" panose="02020603050405020304" pitchFamily="18" charset="0"/>
                              <a:cs typeface="Times New Roman" panose="02020603050405020304" pitchFamily="18" charset="0"/>
                            </a:rPr>
                            <m:t>ä</m:t>
                          </m:r>
                          <m:r>
                            <a:rPr lang="de-AT" sz="2800" i="1">
                              <a:solidFill>
                                <a:srgbClr val="00B0F0"/>
                              </a:solidFill>
                              <a:effectLst/>
                              <a:latin typeface="Cambria Math" panose="02040503050406030204" pitchFamily="18" charset="0"/>
                              <a:ea typeface="Times New Roman" panose="02020603050405020304" pitchFamily="18" charset="0"/>
                              <a:cs typeface="Times New Roman" panose="02020603050405020304" pitchFamily="18" charset="0"/>
                            </a:rPr>
                            <m:t>𝑙𝑙𝑒</m:t>
                          </m:r>
                        </m:den>
                      </m:f>
                    </m:oMath>
                  </m:oMathPara>
                </a14:m>
                <a:endParaRPr lang="de-AT" sz="28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xmlns="">
          <p:sp>
            <p:nvSpPr>
              <p:cNvPr id="5" name="Textfeld 4">
                <a:extLst>
                  <a:ext uri="{FF2B5EF4-FFF2-40B4-BE49-F238E27FC236}">
                    <a16:creationId xmlns:a16="http://schemas.microsoft.com/office/drawing/2014/main" id="{820DAD8A-C288-4305-800A-BD0C4AAF71C3}"/>
                  </a:ext>
                </a:extLst>
              </p:cNvPr>
              <p:cNvSpPr txBox="1">
                <a:spLocks noRot="1" noChangeAspect="1" noMove="1" noResize="1" noEditPoints="1" noAdjustHandles="1" noChangeArrowheads="1" noChangeShapeType="1" noTextEdit="1"/>
              </p:cNvSpPr>
              <p:nvPr/>
            </p:nvSpPr>
            <p:spPr>
              <a:xfrm>
                <a:off x="1023647" y="1551595"/>
                <a:ext cx="10144706" cy="3519169"/>
              </a:xfrm>
              <a:prstGeom prst="rect">
                <a:avLst/>
              </a:prstGeom>
              <a:blipFill>
                <a:blip r:embed="rId4"/>
                <a:stretch>
                  <a:fillRect l="-180" t="-867" r="-541"/>
                </a:stretch>
              </a:blipFill>
            </p:spPr>
            <p:txBody>
              <a:bodyPr/>
              <a:lstStyle/>
              <a:p>
                <a:r>
                  <a:rPr lang="de-AT">
                    <a:noFill/>
                  </a:rPr>
                  <a:t> </a:t>
                </a:r>
              </a:p>
            </p:txBody>
          </p:sp>
        </mc:Fallback>
      </mc:AlternateContent>
    </p:spTree>
    <p:extLst>
      <p:ext uri="{BB962C8B-B14F-4D97-AF65-F5344CB8AC3E}">
        <p14:creationId xmlns:p14="http://schemas.microsoft.com/office/powerpoint/2010/main" val="181065231"/>
      </p:ext>
    </p:extLst>
  </p:cSld>
  <p:clrMapOvr>
    <a:masterClrMapping/>
  </p:clrMapOvr>
  <mc:AlternateContent xmlns:mc="http://schemas.openxmlformats.org/markup-compatibility/2006" xmlns:p14="http://schemas.microsoft.com/office/powerpoint/2010/main">
    <mc:Choice Requires="p14">
      <p:transition spd="slow">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feld 6">
            <a:extLst>
              <a:ext uri="{FF2B5EF4-FFF2-40B4-BE49-F238E27FC236}">
                <a16:creationId xmlns:a16="http://schemas.microsoft.com/office/drawing/2014/main" id="{1595538E-1E31-4C5D-94E7-860366594141}"/>
              </a:ext>
            </a:extLst>
          </p:cNvPr>
          <p:cNvSpPr txBox="1"/>
          <p:nvPr/>
        </p:nvSpPr>
        <p:spPr>
          <a:xfrm>
            <a:off x="419100" y="301109"/>
            <a:ext cx="6400800" cy="400110"/>
          </a:xfrm>
          <a:prstGeom prst="rect">
            <a:avLst/>
          </a:prstGeom>
          <a:noFill/>
        </p:spPr>
        <p:txBody>
          <a:bodyPr wrap="square">
            <a:spAutoFit/>
          </a:bodyPr>
          <a:lstStyle/>
          <a:p>
            <a:r>
              <a:rPr lang="de-AT" sz="2000" b="1" dirty="0">
                <a:solidFill>
                  <a:srgbClr val="00B0F0"/>
                </a:solidFill>
                <a:effectLst/>
                <a:latin typeface="Calibri" panose="020F0502020204030204" pitchFamily="34" charset="0"/>
                <a:ea typeface="Times New Roman" panose="02020603050405020304" pitchFamily="18" charset="0"/>
                <a:cs typeface="Times New Roman" panose="02020603050405020304" pitchFamily="18" charset="0"/>
              </a:rPr>
              <a:t>Mögliche Fälle</a:t>
            </a:r>
            <a:endParaRPr lang="de-AT" sz="2000" dirty="0"/>
          </a:p>
        </p:txBody>
      </p:sp>
      <mc:AlternateContent xmlns:mc="http://schemas.openxmlformats.org/markup-compatibility/2006" xmlns:a14="http://schemas.microsoft.com/office/drawing/2010/main">
        <mc:Choice Requires="a14">
          <p:sp>
            <p:nvSpPr>
              <p:cNvPr id="9" name="Textfeld 8">
                <a:extLst>
                  <a:ext uri="{FF2B5EF4-FFF2-40B4-BE49-F238E27FC236}">
                    <a16:creationId xmlns:a16="http://schemas.microsoft.com/office/drawing/2014/main" id="{C0AD5B37-3937-4C82-AD4F-AF3BC32492F2}"/>
                  </a:ext>
                </a:extLst>
              </p:cNvPr>
              <p:cNvSpPr txBox="1"/>
              <p:nvPr/>
            </p:nvSpPr>
            <p:spPr>
              <a:xfrm>
                <a:off x="419100" y="793633"/>
                <a:ext cx="8181975" cy="1831079"/>
              </a:xfrm>
              <a:prstGeom prst="rect">
                <a:avLst/>
              </a:prstGeom>
              <a:noFill/>
            </p:spPr>
            <p:txBody>
              <a:bodyPr wrap="square">
                <a:spAutoFit/>
              </a:bodyPr>
              <a:lstStyle/>
              <a:p>
                <a:pPr>
                  <a:lnSpc>
                    <a:spcPct val="107000"/>
                  </a:lnSpc>
                  <a:spcAft>
                    <a:spcPts val="1800"/>
                  </a:spcAft>
                </a:pPr>
                <a:r>
                  <a:rPr lang="de-AT" sz="1800" dirty="0">
                    <a:effectLst/>
                    <a:latin typeface="Calibri" panose="020F0502020204030204" pitchFamily="34" charset="0"/>
                    <a:ea typeface="Times New Roman" panose="02020603050405020304" pitchFamily="18" charset="0"/>
                    <a:cs typeface="Times New Roman" panose="02020603050405020304" pitchFamily="18" charset="0"/>
                  </a:rPr>
                  <a:t>Wie viele Möglichkeiten gibt es, aus acht Packungen drei verschiedene auszuwählen?</a:t>
                </a:r>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1800"/>
                  </a:spcAft>
                </a:pPr>
                <a:r>
                  <a:rPr lang="de-AT" sz="1800" dirty="0">
                    <a:effectLst/>
                    <a:latin typeface="Calibri" panose="020F0502020204030204" pitchFamily="34" charset="0"/>
                    <a:ea typeface="Times New Roman" panose="02020603050405020304" pitchFamily="18" charset="0"/>
                    <a:cs typeface="Times New Roman" panose="02020603050405020304" pitchFamily="18" charset="0"/>
                  </a:rPr>
                  <a:t>Binomialkoeffizient: </a:t>
                </a:r>
                <a14:m>
                  <m:oMath xmlns:m="http://schemas.openxmlformats.org/officeDocument/2006/math">
                    <m:d>
                      <m:dPr>
                        <m:ctrlPr>
                          <a:rPr lang="de-AT" sz="1800" i="1">
                            <a:effectLst/>
                            <a:latin typeface="Cambria Math" panose="02040503050406030204" pitchFamily="18" charset="0"/>
                            <a:ea typeface="Times New Roman" panose="02020603050405020304" pitchFamily="18" charset="0"/>
                            <a:cs typeface="Times New Roman" panose="02020603050405020304" pitchFamily="18" charset="0"/>
                          </a:rPr>
                        </m:ctrlPr>
                      </m:dPr>
                      <m:e>
                        <m:m>
                          <m:mPr>
                            <m:mcs>
                              <m:mc>
                                <m:mcPr>
                                  <m:count m:val="1"/>
                                  <m:mcJc m:val="center"/>
                                </m:mcPr>
                              </m:mc>
                            </m:mcs>
                            <m:ctrlPr>
                              <a:rPr lang="de-AT" sz="1800" i="1">
                                <a:effectLst/>
                                <a:latin typeface="Cambria Math" panose="02040503050406030204" pitchFamily="18" charset="0"/>
                                <a:ea typeface="Times New Roman" panose="02020603050405020304" pitchFamily="18" charset="0"/>
                                <a:cs typeface="Times New Roman" panose="02020603050405020304" pitchFamily="18" charset="0"/>
                              </a:rPr>
                            </m:ctrlPr>
                          </m:mPr>
                          <m:mr>
                            <m:e>
                              <m:r>
                                <a:rPr lang="de-AT" sz="1800" i="1">
                                  <a:effectLst/>
                                  <a:latin typeface="Cambria Math" panose="02040503050406030204" pitchFamily="18" charset="0"/>
                                  <a:ea typeface="Times New Roman" panose="02020603050405020304" pitchFamily="18" charset="0"/>
                                  <a:cs typeface="Times New Roman" panose="02020603050405020304" pitchFamily="18" charset="0"/>
                                </a:rPr>
                                <m:t>𝑛</m:t>
                              </m:r>
                            </m:e>
                          </m:mr>
                          <m:mr>
                            <m:e>
                              <m:r>
                                <a:rPr lang="de-AT" sz="1800" i="1">
                                  <a:effectLst/>
                                  <a:latin typeface="Cambria Math" panose="02040503050406030204" pitchFamily="18" charset="0"/>
                                  <a:ea typeface="Times New Roman" panose="02020603050405020304" pitchFamily="18" charset="0"/>
                                  <a:cs typeface="Times New Roman" panose="02020603050405020304" pitchFamily="18" charset="0"/>
                                </a:rPr>
                                <m:t>𝑘</m:t>
                              </m:r>
                            </m:e>
                          </m:mr>
                        </m:m>
                      </m:e>
                    </m:d>
                    <m:r>
                      <a:rPr lang="de-AT" sz="1800" i="1">
                        <a:effectLst/>
                        <a:latin typeface="Cambria Math" panose="02040503050406030204" pitchFamily="18" charset="0"/>
                        <a:ea typeface="Times New Roman" panose="02020603050405020304" pitchFamily="18" charset="0"/>
                        <a:cs typeface="Times New Roman" panose="02020603050405020304" pitchFamily="18" charset="0"/>
                      </a:rPr>
                      <m:t>=</m:t>
                    </m:r>
                    <m:f>
                      <m:fPr>
                        <m:ctrlPr>
                          <a:rPr lang="de-AT" sz="18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de-AT" sz="1800" i="1">
                            <a:effectLst/>
                            <a:latin typeface="Cambria Math" panose="02040503050406030204" pitchFamily="18" charset="0"/>
                            <a:ea typeface="Times New Roman" panose="02020603050405020304" pitchFamily="18" charset="0"/>
                            <a:cs typeface="Times New Roman" panose="02020603050405020304" pitchFamily="18" charset="0"/>
                          </a:rPr>
                          <m:t>𝑛</m:t>
                        </m:r>
                        <m:r>
                          <a:rPr lang="de-AT" sz="1800" i="1">
                            <a:effectLst/>
                            <a:latin typeface="Cambria Math" panose="02040503050406030204" pitchFamily="18" charset="0"/>
                            <a:ea typeface="Times New Roman" panose="02020603050405020304" pitchFamily="18" charset="0"/>
                            <a:cs typeface="Times New Roman" panose="02020603050405020304" pitchFamily="18" charset="0"/>
                          </a:rPr>
                          <m:t>!</m:t>
                        </m:r>
                      </m:num>
                      <m:den>
                        <m:r>
                          <a:rPr lang="de-AT" sz="1800" i="1">
                            <a:effectLst/>
                            <a:latin typeface="Cambria Math" panose="02040503050406030204" pitchFamily="18" charset="0"/>
                            <a:ea typeface="Times New Roman" panose="02020603050405020304" pitchFamily="18" charset="0"/>
                            <a:cs typeface="Times New Roman" panose="02020603050405020304" pitchFamily="18" charset="0"/>
                          </a:rPr>
                          <m:t>𝑘</m:t>
                        </m:r>
                        <m:r>
                          <a:rPr lang="de-AT" sz="1800" i="1">
                            <a:effectLst/>
                            <a:latin typeface="Cambria Math" panose="02040503050406030204" pitchFamily="18" charset="0"/>
                            <a:ea typeface="Times New Roman" panose="02020603050405020304" pitchFamily="18" charset="0"/>
                            <a:cs typeface="Times New Roman" panose="02020603050405020304" pitchFamily="18" charset="0"/>
                          </a:rPr>
                          <m:t>!∙</m:t>
                        </m:r>
                        <m:d>
                          <m:dPr>
                            <m:ctrlPr>
                              <a:rPr lang="de-AT" sz="18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de-AT" sz="1800" i="1">
                                <a:effectLst/>
                                <a:latin typeface="Cambria Math" panose="02040503050406030204" pitchFamily="18" charset="0"/>
                                <a:ea typeface="Times New Roman" panose="02020603050405020304" pitchFamily="18" charset="0"/>
                                <a:cs typeface="Times New Roman" panose="02020603050405020304" pitchFamily="18" charset="0"/>
                              </a:rPr>
                              <m:t>𝑛</m:t>
                            </m:r>
                            <m:r>
                              <a:rPr lang="de-AT"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de-AT" sz="1800" i="1">
                                <a:effectLst/>
                                <a:latin typeface="Cambria Math" panose="02040503050406030204" pitchFamily="18" charset="0"/>
                                <a:ea typeface="Times New Roman" panose="02020603050405020304" pitchFamily="18" charset="0"/>
                                <a:cs typeface="Times New Roman" panose="02020603050405020304" pitchFamily="18" charset="0"/>
                              </a:rPr>
                              <m:t>𝑘</m:t>
                            </m:r>
                          </m:e>
                        </m:d>
                        <m:r>
                          <a:rPr lang="de-AT" sz="1800" i="1">
                            <a:effectLst/>
                            <a:latin typeface="Cambria Math" panose="02040503050406030204" pitchFamily="18" charset="0"/>
                            <a:ea typeface="Times New Roman" panose="02020603050405020304" pitchFamily="18" charset="0"/>
                            <a:cs typeface="Times New Roman" panose="02020603050405020304" pitchFamily="18" charset="0"/>
                          </a:rPr>
                          <m:t>!</m:t>
                        </m:r>
                      </m:den>
                    </m:f>
                  </m:oMath>
                </a14:m>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a:p>
                <a:pPr algn="ctr"/>
                <a14:m>
                  <m:oMath xmlns:m="http://schemas.openxmlformats.org/officeDocument/2006/math">
                    <m:d>
                      <m:dPr>
                        <m:ctrlPr>
                          <a:rPr lang="de-AT" sz="2000" i="1">
                            <a:effectLst/>
                            <a:latin typeface="Cambria Math" panose="02040503050406030204" pitchFamily="18" charset="0"/>
                            <a:ea typeface="Times New Roman" panose="02020603050405020304" pitchFamily="18" charset="0"/>
                          </a:rPr>
                        </m:ctrlPr>
                      </m:dPr>
                      <m:e>
                        <m:m>
                          <m:mPr>
                            <m:mcs>
                              <m:mc>
                                <m:mcPr>
                                  <m:count m:val="1"/>
                                  <m:mcJc m:val="center"/>
                                </m:mcPr>
                              </m:mc>
                            </m:mcs>
                            <m:ctrlPr>
                              <a:rPr lang="de-AT" sz="2000" i="1">
                                <a:effectLst/>
                                <a:latin typeface="Cambria Math" panose="02040503050406030204" pitchFamily="18" charset="0"/>
                                <a:ea typeface="Times New Roman" panose="02020603050405020304" pitchFamily="18" charset="0"/>
                              </a:rPr>
                            </m:ctrlPr>
                          </m:mPr>
                          <m:mr>
                            <m:e>
                              <m:r>
                                <a:rPr lang="de-AT" sz="2000" i="1">
                                  <a:effectLst/>
                                  <a:latin typeface="Cambria Math" panose="02040503050406030204" pitchFamily="18" charset="0"/>
                                  <a:ea typeface="Times New Roman" panose="02020603050405020304" pitchFamily="18" charset="0"/>
                                  <a:cs typeface="Times New Roman" panose="02020603050405020304" pitchFamily="18" charset="0"/>
                                </a:rPr>
                                <m:t>8</m:t>
                              </m:r>
                            </m:e>
                          </m:mr>
                          <m:mr>
                            <m:e>
                              <m:r>
                                <a:rPr lang="de-AT" sz="2000" i="1">
                                  <a:effectLst/>
                                  <a:latin typeface="Cambria Math" panose="02040503050406030204" pitchFamily="18" charset="0"/>
                                  <a:ea typeface="Times New Roman" panose="02020603050405020304" pitchFamily="18" charset="0"/>
                                  <a:cs typeface="Times New Roman" panose="02020603050405020304" pitchFamily="18" charset="0"/>
                                </a:rPr>
                                <m:t>3</m:t>
                              </m:r>
                            </m:e>
                          </m:mr>
                        </m:m>
                      </m:e>
                    </m:d>
                    <m:r>
                      <a:rPr lang="de-AT" sz="2000" i="1">
                        <a:effectLst/>
                        <a:latin typeface="Cambria Math" panose="02040503050406030204" pitchFamily="18" charset="0"/>
                        <a:ea typeface="Times New Roman" panose="02020603050405020304" pitchFamily="18" charset="0"/>
                        <a:cs typeface="Times New Roman" panose="02020603050405020304" pitchFamily="18" charset="0"/>
                      </a:rPr>
                      <m:t>=</m:t>
                    </m:r>
                    <m:f>
                      <m:fPr>
                        <m:ctrlPr>
                          <a:rPr lang="de-AT" sz="2000" i="1">
                            <a:effectLst/>
                            <a:latin typeface="Cambria Math" panose="02040503050406030204" pitchFamily="18" charset="0"/>
                            <a:ea typeface="Times New Roman" panose="02020603050405020304" pitchFamily="18" charset="0"/>
                          </a:rPr>
                        </m:ctrlPr>
                      </m:fPr>
                      <m:num>
                        <m:r>
                          <a:rPr lang="de-AT" sz="2000" i="1">
                            <a:effectLst/>
                            <a:latin typeface="Cambria Math" panose="02040503050406030204" pitchFamily="18" charset="0"/>
                            <a:ea typeface="Times New Roman" panose="02020603050405020304" pitchFamily="18" charset="0"/>
                            <a:cs typeface="Times New Roman" panose="02020603050405020304" pitchFamily="18" charset="0"/>
                          </a:rPr>
                          <m:t>8!</m:t>
                        </m:r>
                      </m:num>
                      <m:den>
                        <m:r>
                          <a:rPr lang="de-AT" sz="2000" i="1">
                            <a:effectLst/>
                            <a:latin typeface="Cambria Math" panose="02040503050406030204" pitchFamily="18" charset="0"/>
                            <a:ea typeface="Times New Roman" panose="02020603050405020304" pitchFamily="18" charset="0"/>
                            <a:cs typeface="Times New Roman" panose="02020603050405020304" pitchFamily="18" charset="0"/>
                          </a:rPr>
                          <m:t>3!∙</m:t>
                        </m:r>
                        <m:d>
                          <m:dPr>
                            <m:ctrlPr>
                              <a:rPr lang="de-AT" sz="2000" i="1">
                                <a:effectLst/>
                                <a:latin typeface="Cambria Math" panose="02040503050406030204" pitchFamily="18" charset="0"/>
                                <a:ea typeface="Times New Roman" panose="02020603050405020304" pitchFamily="18" charset="0"/>
                              </a:rPr>
                            </m:ctrlPr>
                          </m:dPr>
                          <m:e>
                            <m:r>
                              <a:rPr lang="de-AT" sz="2000" i="1">
                                <a:effectLst/>
                                <a:latin typeface="Cambria Math" panose="02040503050406030204" pitchFamily="18" charset="0"/>
                                <a:ea typeface="Times New Roman" panose="02020603050405020304" pitchFamily="18" charset="0"/>
                                <a:cs typeface="Times New Roman" panose="02020603050405020304" pitchFamily="18" charset="0"/>
                              </a:rPr>
                              <m:t>8−3</m:t>
                            </m:r>
                          </m:e>
                        </m:d>
                        <m:r>
                          <a:rPr lang="de-AT" sz="2000" i="1">
                            <a:effectLst/>
                            <a:latin typeface="Cambria Math" panose="02040503050406030204" pitchFamily="18" charset="0"/>
                            <a:ea typeface="Times New Roman" panose="02020603050405020304" pitchFamily="18" charset="0"/>
                            <a:cs typeface="Times New Roman" panose="02020603050405020304" pitchFamily="18" charset="0"/>
                          </a:rPr>
                          <m:t>!</m:t>
                        </m:r>
                      </m:den>
                    </m:f>
                    <m:r>
                      <a:rPr lang="de-AT" sz="2000" i="1">
                        <a:effectLst/>
                        <a:latin typeface="Cambria Math" panose="02040503050406030204" pitchFamily="18" charset="0"/>
                        <a:ea typeface="Times New Roman" panose="02020603050405020304" pitchFamily="18" charset="0"/>
                        <a:cs typeface="Times New Roman" panose="02020603050405020304" pitchFamily="18" charset="0"/>
                      </a:rPr>
                      <m:t>=</m:t>
                    </m:r>
                    <m:r>
                      <a:rPr lang="de-AT" sz="2000" b="1" i="1">
                        <a:solidFill>
                          <a:srgbClr val="00B0F0"/>
                        </a:solidFill>
                        <a:effectLst/>
                        <a:latin typeface="Cambria Math" panose="02040503050406030204" pitchFamily="18" charset="0"/>
                        <a:ea typeface="Times New Roman" panose="02020603050405020304" pitchFamily="18" charset="0"/>
                        <a:cs typeface="Times New Roman" panose="02020603050405020304" pitchFamily="18" charset="0"/>
                      </a:rPr>
                      <m:t>𝟓𝟔</m:t>
                    </m:r>
                    <m:r>
                      <a:rPr lang="de-AT" sz="2000" b="1" i="1">
                        <a:solidFill>
                          <a:srgbClr val="00B0F0"/>
                        </a:solidFill>
                        <a:effectLst/>
                        <a:latin typeface="Cambria Math" panose="02040503050406030204" pitchFamily="18" charset="0"/>
                        <a:ea typeface="Times New Roman" panose="02020603050405020304" pitchFamily="18" charset="0"/>
                        <a:cs typeface="Times New Roman" panose="02020603050405020304" pitchFamily="18" charset="0"/>
                      </a:rPr>
                      <m:t> </m:t>
                    </m:r>
                  </m:oMath>
                </a14:m>
                <a:r>
                  <a:rPr lang="de-AT" sz="2000" b="1" dirty="0">
                    <a:solidFill>
                      <a:srgbClr val="00B0F0"/>
                    </a:solidFill>
                    <a:effectLst/>
                    <a:latin typeface="Calibri" panose="020F0502020204030204" pitchFamily="34" charset="0"/>
                    <a:ea typeface="Times New Roman" panose="02020603050405020304" pitchFamily="18" charset="0"/>
                    <a:cs typeface="Times New Roman" panose="02020603050405020304" pitchFamily="18" charset="0"/>
                  </a:rPr>
                  <a:t>Möglichkeiten</a:t>
                </a:r>
                <a:endParaRPr lang="de-AT" dirty="0"/>
              </a:p>
            </p:txBody>
          </p:sp>
        </mc:Choice>
        <mc:Fallback xmlns="">
          <p:sp>
            <p:nvSpPr>
              <p:cNvPr id="9" name="Textfeld 8">
                <a:extLst>
                  <a:ext uri="{FF2B5EF4-FFF2-40B4-BE49-F238E27FC236}">
                    <a16:creationId xmlns:a16="http://schemas.microsoft.com/office/drawing/2014/main" id="{C0AD5B37-3937-4C82-AD4F-AF3BC32492F2}"/>
                  </a:ext>
                </a:extLst>
              </p:cNvPr>
              <p:cNvSpPr txBox="1">
                <a:spLocks noRot="1" noChangeAspect="1" noMove="1" noResize="1" noEditPoints="1" noAdjustHandles="1" noChangeArrowheads="1" noChangeShapeType="1" noTextEdit="1"/>
              </p:cNvSpPr>
              <p:nvPr/>
            </p:nvSpPr>
            <p:spPr>
              <a:xfrm>
                <a:off x="419100" y="793633"/>
                <a:ext cx="8181975" cy="1831079"/>
              </a:xfrm>
              <a:prstGeom prst="rect">
                <a:avLst/>
              </a:prstGeom>
              <a:blipFill>
                <a:blip r:embed="rId3"/>
                <a:stretch>
                  <a:fillRect l="-671" t="-1329"/>
                </a:stretch>
              </a:blipFill>
            </p:spPr>
            <p:txBody>
              <a:bodyPr/>
              <a:lstStyle/>
              <a:p>
                <a:r>
                  <a:rPr lang="de-AT">
                    <a:noFill/>
                  </a:rPr>
                  <a:t> </a:t>
                </a:r>
              </a:p>
            </p:txBody>
          </p:sp>
        </mc:Fallback>
      </mc:AlternateContent>
      <p:sp>
        <p:nvSpPr>
          <p:cNvPr id="11" name="Textfeld 10">
            <a:extLst>
              <a:ext uri="{FF2B5EF4-FFF2-40B4-BE49-F238E27FC236}">
                <a16:creationId xmlns:a16="http://schemas.microsoft.com/office/drawing/2014/main" id="{7A800BBC-0F48-4A8C-B28F-045450C0A177}"/>
              </a:ext>
            </a:extLst>
          </p:cNvPr>
          <p:cNvSpPr txBox="1"/>
          <p:nvPr/>
        </p:nvSpPr>
        <p:spPr>
          <a:xfrm>
            <a:off x="419100" y="2800290"/>
            <a:ext cx="6457950" cy="400110"/>
          </a:xfrm>
          <a:prstGeom prst="rect">
            <a:avLst/>
          </a:prstGeom>
          <a:noFill/>
        </p:spPr>
        <p:txBody>
          <a:bodyPr wrap="square">
            <a:spAutoFit/>
          </a:bodyPr>
          <a:lstStyle/>
          <a:p>
            <a:r>
              <a:rPr lang="de-AT" sz="2000" b="1"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rPr>
              <a:t>Günstige Fälle</a:t>
            </a:r>
            <a:endParaRPr lang="de-AT" sz="2000" dirty="0"/>
          </a:p>
        </p:txBody>
      </p:sp>
      <mc:AlternateContent xmlns:mc="http://schemas.openxmlformats.org/markup-compatibility/2006" xmlns:a14="http://schemas.microsoft.com/office/drawing/2010/main">
        <mc:Choice Requires="a14">
          <p:sp>
            <p:nvSpPr>
              <p:cNvPr id="13" name="Textfeld 12">
                <a:extLst>
                  <a:ext uri="{FF2B5EF4-FFF2-40B4-BE49-F238E27FC236}">
                    <a16:creationId xmlns:a16="http://schemas.microsoft.com/office/drawing/2014/main" id="{D3F35960-2ABD-4CDC-A900-134262421E5B}"/>
                  </a:ext>
                </a:extLst>
              </p:cNvPr>
              <p:cNvSpPr txBox="1"/>
              <p:nvPr/>
            </p:nvSpPr>
            <p:spPr>
              <a:xfrm>
                <a:off x="419100" y="3375978"/>
                <a:ext cx="10020300" cy="3026278"/>
              </a:xfrm>
              <a:prstGeom prst="rect">
                <a:avLst/>
              </a:prstGeom>
              <a:noFill/>
            </p:spPr>
            <p:txBody>
              <a:bodyPr wrap="square">
                <a:spAutoFit/>
              </a:bodyPr>
              <a:lstStyle/>
              <a:p>
                <a:pPr>
                  <a:lnSpc>
                    <a:spcPct val="107000"/>
                  </a:lnSpc>
                  <a:spcAft>
                    <a:spcPts val="600"/>
                  </a:spcAft>
                </a:pPr>
                <a:r>
                  <a:rPr lang="de-AT" sz="1800" b="1" dirty="0">
                    <a:effectLst/>
                    <a:latin typeface="Calibri" panose="020F0502020204030204" pitchFamily="34" charset="0"/>
                    <a:ea typeface="Times New Roman" panose="02020603050405020304" pitchFamily="18" charset="0"/>
                    <a:cs typeface="Times New Roman" panose="02020603050405020304" pitchFamily="18" charset="0"/>
                  </a:rPr>
                  <a:t>1)</a:t>
                </a:r>
                <a:r>
                  <a:rPr lang="de-AT" sz="1800" dirty="0">
                    <a:effectLst/>
                    <a:latin typeface="Calibri" panose="020F0502020204030204" pitchFamily="34" charset="0"/>
                    <a:ea typeface="Times New Roman" panose="02020603050405020304" pitchFamily="18" charset="0"/>
                    <a:cs typeface="Times New Roman" panose="02020603050405020304" pitchFamily="18" charset="0"/>
                  </a:rPr>
                  <a:t> Wie viele Möglichkeiten gibt es, aus drei abgelaufenen Packungen </a:t>
                </a:r>
                <a:r>
                  <a:rPr lang="de-AT" sz="1800" b="1" dirty="0">
                    <a:effectLst/>
                    <a:latin typeface="Calibri" panose="020F0502020204030204" pitchFamily="34" charset="0"/>
                    <a:ea typeface="Times New Roman" panose="02020603050405020304" pitchFamily="18" charset="0"/>
                    <a:cs typeface="Times New Roman" panose="02020603050405020304" pitchFamily="18" charset="0"/>
                  </a:rPr>
                  <a:t>zwei</a:t>
                </a:r>
                <a:r>
                  <a:rPr lang="de-AT" sz="1800" dirty="0">
                    <a:effectLst/>
                    <a:latin typeface="Calibri" panose="020F0502020204030204" pitchFamily="34" charset="0"/>
                    <a:ea typeface="Times New Roman" panose="02020603050405020304" pitchFamily="18" charset="0"/>
                    <a:cs typeface="Times New Roman" panose="02020603050405020304" pitchFamily="18" charset="0"/>
                  </a:rPr>
                  <a:t> zu wählen? </a:t>
                </a:r>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600"/>
                  </a:spcAft>
                </a:pPr>
                <a:r>
                  <a:rPr lang="de-AT" sz="1800" dirty="0">
                    <a:effectLst/>
                    <a:latin typeface="Calibri" panose="020F0502020204030204" pitchFamily="34" charset="0"/>
                    <a:ea typeface="Times New Roman" panose="02020603050405020304" pitchFamily="18" charset="0"/>
                    <a:cs typeface="Times New Roman" panose="02020603050405020304" pitchFamily="18" charset="0"/>
                  </a:rPr>
                  <a:t>Binomialkoeffizient: </a:t>
                </a:r>
                <a14:m>
                  <m:oMath xmlns:m="http://schemas.openxmlformats.org/officeDocument/2006/math">
                    <m:d>
                      <m:dPr>
                        <m:ctrlPr>
                          <a:rPr lang="de-AT" sz="1800" i="1">
                            <a:effectLst/>
                            <a:latin typeface="Cambria Math" panose="02040503050406030204" pitchFamily="18" charset="0"/>
                            <a:ea typeface="Times New Roman" panose="02020603050405020304" pitchFamily="18" charset="0"/>
                            <a:cs typeface="Times New Roman" panose="02020603050405020304" pitchFamily="18" charset="0"/>
                          </a:rPr>
                        </m:ctrlPr>
                      </m:dPr>
                      <m:e>
                        <m:m>
                          <m:mPr>
                            <m:mcs>
                              <m:mc>
                                <m:mcPr>
                                  <m:count m:val="1"/>
                                  <m:mcJc m:val="center"/>
                                </m:mcPr>
                              </m:mc>
                            </m:mcs>
                            <m:ctrlPr>
                              <a:rPr lang="de-AT" sz="1800" i="1">
                                <a:effectLst/>
                                <a:latin typeface="Cambria Math" panose="02040503050406030204" pitchFamily="18" charset="0"/>
                                <a:ea typeface="Times New Roman" panose="02020603050405020304" pitchFamily="18" charset="0"/>
                                <a:cs typeface="Times New Roman" panose="02020603050405020304" pitchFamily="18" charset="0"/>
                              </a:rPr>
                            </m:ctrlPr>
                          </m:mPr>
                          <m:mr>
                            <m:e>
                              <m:r>
                                <a:rPr lang="de-AT" sz="1800" i="1">
                                  <a:effectLst/>
                                  <a:latin typeface="Cambria Math" panose="02040503050406030204" pitchFamily="18" charset="0"/>
                                  <a:ea typeface="Times New Roman" panose="02020603050405020304" pitchFamily="18" charset="0"/>
                                  <a:cs typeface="Times New Roman" panose="02020603050405020304" pitchFamily="18" charset="0"/>
                                </a:rPr>
                                <m:t>3</m:t>
                              </m:r>
                            </m:e>
                          </m:mr>
                          <m:mr>
                            <m:e>
                              <m:r>
                                <a:rPr lang="de-AT" sz="1800" i="1">
                                  <a:effectLst/>
                                  <a:latin typeface="Cambria Math" panose="02040503050406030204" pitchFamily="18" charset="0"/>
                                  <a:ea typeface="Times New Roman" panose="02020603050405020304" pitchFamily="18" charset="0"/>
                                  <a:cs typeface="Times New Roman" panose="02020603050405020304" pitchFamily="18" charset="0"/>
                                </a:rPr>
                                <m:t>2</m:t>
                              </m:r>
                            </m:e>
                          </m:mr>
                        </m:m>
                      </m:e>
                    </m:d>
                    <m:r>
                      <a:rPr lang="de-AT" sz="1800" i="1">
                        <a:effectLst/>
                        <a:latin typeface="Cambria Math" panose="02040503050406030204" pitchFamily="18" charset="0"/>
                        <a:ea typeface="Times New Roman" panose="02020603050405020304" pitchFamily="18" charset="0"/>
                        <a:cs typeface="Times New Roman" panose="02020603050405020304" pitchFamily="18" charset="0"/>
                      </a:rPr>
                      <m:t>=3 </m:t>
                    </m:r>
                  </m:oMath>
                </a14:m>
                <a:r>
                  <a:rPr lang="de-AT" sz="1800" dirty="0">
                    <a:effectLst/>
                    <a:latin typeface="Calibri" panose="020F0502020204030204" pitchFamily="34" charset="0"/>
                    <a:ea typeface="Times New Roman" panose="02020603050405020304" pitchFamily="18" charset="0"/>
                    <a:cs typeface="Times New Roman" panose="02020603050405020304" pitchFamily="18" charset="0"/>
                  </a:rPr>
                  <a:t>Möglichkeiten</a:t>
                </a:r>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600"/>
                  </a:spcAft>
                </a:pPr>
                <a:r>
                  <a:rPr lang="de-AT" sz="1800" b="1" dirty="0">
                    <a:effectLst/>
                    <a:latin typeface="Calibri" panose="020F0502020204030204" pitchFamily="34" charset="0"/>
                    <a:ea typeface="Times New Roman" panose="02020603050405020304" pitchFamily="18" charset="0"/>
                    <a:cs typeface="Times New Roman" panose="02020603050405020304" pitchFamily="18" charset="0"/>
                  </a:rPr>
                  <a:t>2)</a:t>
                </a:r>
                <a:r>
                  <a:rPr lang="de-AT" sz="1800" dirty="0">
                    <a:effectLst/>
                    <a:latin typeface="Calibri" panose="020F0502020204030204" pitchFamily="34" charset="0"/>
                    <a:ea typeface="Times New Roman" panose="02020603050405020304" pitchFamily="18" charset="0"/>
                    <a:cs typeface="Times New Roman" panose="02020603050405020304" pitchFamily="18" charset="0"/>
                  </a:rPr>
                  <a:t> Wie viele Möglichkeiten gibt es, aus fünf Packungen mit gültigem Datum </a:t>
                </a:r>
                <a:r>
                  <a:rPr lang="de-AT" sz="1800" b="1" dirty="0">
                    <a:effectLst/>
                    <a:latin typeface="Calibri" panose="020F0502020204030204" pitchFamily="34" charset="0"/>
                    <a:ea typeface="Times New Roman" panose="02020603050405020304" pitchFamily="18" charset="0"/>
                    <a:cs typeface="Times New Roman" panose="02020603050405020304" pitchFamily="18" charset="0"/>
                  </a:rPr>
                  <a:t>eine</a:t>
                </a:r>
                <a:r>
                  <a:rPr lang="de-AT" sz="1800" dirty="0">
                    <a:effectLst/>
                    <a:latin typeface="Calibri" panose="020F0502020204030204" pitchFamily="34" charset="0"/>
                    <a:ea typeface="Times New Roman" panose="02020603050405020304" pitchFamily="18" charset="0"/>
                    <a:cs typeface="Times New Roman" panose="02020603050405020304" pitchFamily="18" charset="0"/>
                  </a:rPr>
                  <a:t> auszuwählen?</a:t>
                </a:r>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1800"/>
                  </a:spcAft>
                </a:pPr>
                <a:r>
                  <a:rPr lang="de-AT" sz="1800" dirty="0">
                    <a:effectLst/>
                    <a:latin typeface="Calibri" panose="020F0502020204030204" pitchFamily="34" charset="0"/>
                    <a:ea typeface="Times New Roman" panose="02020603050405020304" pitchFamily="18" charset="0"/>
                    <a:cs typeface="Times New Roman" panose="02020603050405020304" pitchFamily="18" charset="0"/>
                  </a:rPr>
                  <a:t>Binomialkoeffizient: </a:t>
                </a:r>
                <a14:m>
                  <m:oMath xmlns:m="http://schemas.openxmlformats.org/officeDocument/2006/math">
                    <m:d>
                      <m:dPr>
                        <m:ctrlPr>
                          <a:rPr lang="de-AT" sz="1800" i="1">
                            <a:effectLst/>
                            <a:latin typeface="Cambria Math" panose="02040503050406030204" pitchFamily="18" charset="0"/>
                            <a:ea typeface="Times New Roman" panose="02020603050405020304" pitchFamily="18" charset="0"/>
                            <a:cs typeface="Times New Roman" panose="02020603050405020304" pitchFamily="18" charset="0"/>
                          </a:rPr>
                        </m:ctrlPr>
                      </m:dPr>
                      <m:e>
                        <m:m>
                          <m:mPr>
                            <m:mcs>
                              <m:mc>
                                <m:mcPr>
                                  <m:count m:val="1"/>
                                  <m:mcJc m:val="center"/>
                                </m:mcPr>
                              </m:mc>
                            </m:mcs>
                            <m:ctrlPr>
                              <a:rPr lang="de-AT" sz="1800" i="1">
                                <a:effectLst/>
                                <a:latin typeface="Cambria Math" panose="02040503050406030204" pitchFamily="18" charset="0"/>
                                <a:ea typeface="Times New Roman" panose="02020603050405020304" pitchFamily="18" charset="0"/>
                                <a:cs typeface="Times New Roman" panose="02020603050405020304" pitchFamily="18" charset="0"/>
                              </a:rPr>
                            </m:ctrlPr>
                          </m:mPr>
                          <m:mr>
                            <m:e>
                              <m:r>
                                <a:rPr lang="de-AT" sz="1800" i="1">
                                  <a:effectLst/>
                                  <a:latin typeface="Cambria Math" panose="02040503050406030204" pitchFamily="18" charset="0"/>
                                  <a:ea typeface="Times New Roman" panose="02020603050405020304" pitchFamily="18" charset="0"/>
                                  <a:cs typeface="Times New Roman" panose="02020603050405020304" pitchFamily="18" charset="0"/>
                                </a:rPr>
                                <m:t>5</m:t>
                              </m:r>
                            </m:e>
                          </m:mr>
                          <m:mr>
                            <m:e>
                              <m:r>
                                <a:rPr lang="de-AT" sz="1800" i="1">
                                  <a:effectLst/>
                                  <a:latin typeface="Cambria Math" panose="02040503050406030204" pitchFamily="18" charset="0"/>
                                  <a:ea typeface="Times New Roman" panose="02020603050405020304" pitchFamily="18" charset="0"/>
                                  <a:cs typeface="Times New Roman" panose="02020603050405020304" pitchFamily="18" charset="0"/>
                                </a:rPr>
                                <m:t>1</m:t>
                              </m:r>
                            </m:e>
                          </m:mr>
                        </m:m>
                      </m:e>
                    </m:d>
                    <m:r>
                      <a:rPr lang="de-AT" sz="1800" i="1">
                        <a:effectLst/>
                        <a:latin typeface="Cambria Math" panose="02040503050406030204" pitchFamily="18" charset="0"/>
                        <a:ea typeface="Times New Roman" panose="02020603050405020304" pitchFamily="18" charset="0"/>
                        <a:cs typeface="Times New Roman" panose="02020603050405020304" pitchFamily="18" charset="0"/>
                      </a:rPr>
                      <m:t>=5 </m:t>
                    </m:r>
                  </m:oMath>
                </a14:m>
                <a:r>
                  <a:rPr lang="de-AT" sz="1800" dirty="0">
                    <a:effectLst/>
                    <a:latin typeface="Calibri" panose="020F0502020204030204" pitchFamily="34" charset="0"/>
                    <a:ea typeface="Times New Roman" panose="02020603050405020304" pitchFamily="18" charset="0"/>
                    <a:cs typeface="Times New Roman" panose="02020603050405020304" pitchFamily="18" charset="0"/>
                  </a:rPr>
                  <a:t>Möglichkeiten</a:t>
                </a:r>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600"/>
                  </a:spcAft>
                </a:pPr>
                <a:r>
                  <a:rPr lang="de-AT" sz="1800" b="1"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rPr>
                  <a:t>Nach der Produktregel der Kombinatorik gibt es somit</a:t>
                </a:r>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a:p>
                <a:pPr algn="ctr"/>
                <a14:m>
                  <m:oMath xmlns:m="http://schemas.openxmlformats.org/officeDocument/2006/math">
                    <m:d>
                      <m:dPr>
                        <m:ctrlPr>
                          <a:rPr lang="de-AT" b="1" i="1">
                            <a:solidFill>
                              <a:srgbClr val="00B050"/>
                            </a:solidFill>
                            <a:effectLst/>
                            <a:latin typeface="Cambria Math" panose="02040503050406030204" pitchFamily="18" charset="0"/>
                            <a:ea typeface="Times New Roman" panose="02020603050405020304" pitchFamily="18" charset="0"/>
                          </a:rPr>
                        </m:ctrlPr>
                      </m:dPr>
                      <m:e>
                        <m:m>
                          <m:mPr>
                            <m:mcs>
                              <m:mc>
                                <m:mcPr>
                                  <m:count m:val="1"/>
                                  <m:mcJc m:val="center"/>
                                </m:mcPr>
                              </m:mc>
                            </m:mcs>
                            <m:ctrlPr>
                              <a:rPr lang="de-AT" b="1" i="1">
                                <a:solidFill>
                                  <a:srgbClr val="00B050"/>
                                </a:solidFill>
                                <a:effectLst/>
                                <a:latin typeface="Cambria Math" panose="02040503050406030204" pitchFamily="18" charset="0"/>
                                <a:ea typeface="Times New Roman" panose="02020603050405020304" pitchFamily="18" charset="0"/>
                              </a:rPr>
                            </m:ctrlPr>
                          </m:mPr>
                          <m:mr>
                            <m:e>
                              <m:r>
                                <a:rPr lang="de-AT" sz="1800" b="1" i="1">
                                  <a:solidFill>
                                    <a:srgbClr val="00B050"/>
                                  </a:solidFill>
                                  <a:effectLst/>
                                  <a:latin typeface="Cambria Math" panose="02040503050406030204" pitchFamily="18" charset="0"/>
                                  <a:ea typeface="Times New Roman" panose="02020603050405020304" pitchFamily="18" charset="0"/>
                                  <a:cs typeface="Times New Roman" panose="02020603050405020304" pitchFamily="18" charset="0"/>
                                </a:rPr>
                                <m:t>𝟑</m:t>
                              </m:r>
                            </m:e>
                          </m:mr>
                          <m:mr>
                            <m:e>
                              <m:r>
                                <a:rPr lang="de-AT" sz="1800" b="1" i="1">
                                  <a:solidFill>
                                    <a:srgbClr val="00B050"/>
                                  </a:solidFill>
                                  <a:effectLst/>
                                  <a:latin typeface="Cambria Math" panose="02040503050406030204" pitchFamily="18" charset="0"/>
                                  <a:ea typeface="Times New Roman" panose="02020603050405020304" pitchFamily="18" charset="0"/>
                                  <a:cs typeface="Times New Roman" panose="02020603050405020304" pitchFamily="18" charset="0"/>
                                </a:rPr>
                                <m:t>𝟐</m:t>
                              </m:r>
                            </m:e>
                          </m:mr>
                        </m:m>
                      </m:e>
                    </m:d>
                    <m:r>
                      <a:rPr lang="de-AT" sz="1800" b="1" i="1">
                        <a:solidFill>
                          <a:srgbClr val="00B050"/>
                        </a:solidFill>
                        <a:effectLst/>
                        <a:latin typeface="Cambria Math" panose="02040503050406030204" pitchFamily="18" charset="0"/>
                        <a:ea typeface="Times New Roman" panose="02020603050405020304" pitchFamily="18" charset="0"/>
                        <a:cs typeface="Times New Roman" panose="02020603050405020304" pitchFamily="18" charset="0"/>
                      </a:rPr>
                      <m:t>∙</m:t>
                    </m:r>
                    <m:d>
                      <m:dPr>
                        <m:ctrlPr>
                          <a:rPr lang="de-AT" b="1" i="1">
                            <a:solidFill>
                              <a:srgbClr val="00B050"/>
                            </a:solidFill>
                            <a:effectLst/>
                            <a:latin typeface="Cambria Math" panose="02040503050406030204" pitchFamily="18" charset="0"/>
                            <a:ea typeface="Times New Roman" panose="02020603050405020304" pitchFamily="18" charset="0"/>
                          </a:rPr>
                        </m:ctrlPr>
                      </m:dPr>
                      <m:e>
                        <m:m>
                          <m:mPr>
                            <m:mcs>
                              <m:mc>
                                <m:mcPr>
                                  <m:count m:val="1"/>
                                  <m:mcJc m:val="center"/>
                                </m:mcPr>
                              </m:mc>
                            </m:mcs>
                            <m:ctrlPr>
                              <a:rPr lang="de-AT" b="1" i="1">
                                <a:solidFill>
                                  <a:srgbClr val="00B050"/>
                                </a:solidFill>
                                <a:effectLst/>
                                <a:latin typeface="Cambria Math" panose="02040503050406030204" pitchFamily="18" charset="0"/>
                                <a:ea typeface="Times New Roman" panose="02020603050405020304" pitchFamily="18" charset="0"/>
                              </a:rPr>
                            </m:ctrlPr>
                          </m:mPr>
                          <m:mr>
                            <m:e>
                              <m:r>
                                <a:rPr lang="de-AT" sz="1800" b="1" i="1">
                                  <a:solidFill>
                                    <a:srgbClr val="00B050"/>
                                  </a:solidFill>
                                  <a:effectLst/>
                                  <a:latin typeface="Cambria Math" panose="02040503050406030204" pitchFamily="18" charset="0"/>
                                  <a:ea typeface="Times New Roman" panose="02020603050405020304" pitchFamily="18" charset="0"/>
                                  <a:cs typeface="Times New Roman" panose="02020603050405020304" pitchFamily="18" charset="0"/>
                                </a:rPr>
                                <m:t>𝟓</m:t>
                              </m:r>
                            </m:e>
                          </m:mr>
                          <m:mr>
                            <m:e>
                              <m:r>
                                <a:rPr lang="de-AT" sz="1800" b="1" i="1">
                                  <a:solidFill>
                                    <a:srgbClr val="00B050"/>
                                  </a:solidFill>
                                  <a:effectLst/>
                                  <a:latin typeface="Cambria Math" panose="02040503050406030204" pitchFamily="18" charset="0"/>
                                  <a:ea typeface="Times New Roman" panose="02020603050405020304" pitchFamily="18" charset="0"/>
                                  <a:cs typeface="Times New Roman" panose="02020603050405020304" pitchFamily="18" charset="0"/>
                                </a:rPr>
                                <m:t>𝟏</m:t>
                              </m:r>
                            </m:e>
                          </m:mr>
                        </m:m>
                      </m:e>
                    </m:d>
                    <m:r>
                      <a:rPr lang="de-AT" sz="1800" b="1" i="1">
                        <a:solidFill>
                          <a:srgbClr val="00B050"/>
                        </a:solidFill>
                        <a:effectLst/>
                        <a:latin typeface="Cambria Math" panose="02040503050406030204" pitchFamily="18" charset="0"/>
                        <a:ea typeface="Times New Roman" panose="02020603050405020304" pitchFamily="18" charset="0"/>
                        <a:cs typeface="Times New Roman" panose="02020603050405020304" pitchFamily="18" charset="0"/>
                      </a:rPr>
                      <m:t>=</m:t>
                    </m:r>
                    <m:r>
                      <a:rPr lang="de-AT" sz="1800" b="1" i="1">
                        <a:solidFill>
                          <a:srgbClr val="00B050"/>
                        </a:solidFill>
                        <a:effectLst/>
                        <a:latin typeface="Cambria Math" panose="02040503050406030204" pitchFamily="18" charset="0"/>
                        <a:ea typeface="Times New Roman" panose="02020603050405020304" pitchFamily="18" charset="0"/>
                        <a:cs typeface="Times New Roman" panose="02020603050405020304" pitchFamily="18" charset="0"/>
                      </a:rPr>
                      <m:t>𝟑</m:t>
                    </m:r>
                    <m:r>
                      <a:rPr lang="de-AT" sz="1800" b="1" i="1">
                        <a:solidFill>
                          <a:srgbClr val="00B050"/>
                        </a:solidFill>
                        <a:effectLst/>
                        <a:latin typeface="Cambria Math" panose="02040503050406030204" pitchFamily="18" charset="0"/>
                        <a:ea typeface="Times New Roman" panose="02020603050405020304" pitchFamily="18" charset="0"/>
                        <a:cs typeface="Times New Roman" panose="02020603050405020304" pitchFamily="18" charset="0"/>
                      </a:rPr>
                      <m:t>∙</m:t>
                    </m:r>
                    <m:r>
                      <a:rPr lang="de-AT" sz="1800" b="1" i="1">
                        <a:solidFill>
                          <a:srgbClr val="00B050"/>
                        </a:solidFill>
                        <a:effectLst/>
                        <a:latin typeface="Cambria Math" panose="02040503050406030204" pitchFamily="18" charset="0"/>
                        <a:ea typeface="Times New Roman" panose="02020603050405020304" pitchFamily="18" charset="0"/>
                        <a:cs typeface="Times New Roman" panose="02020603050405020304" pitchFamily="18" charset="0"/>
                      </a:rPr>
                      <m:t>𝟓</m:t>
                    </m:r>
                    <m:r>
                      <a:rPr lang="de-AT" sz="1800" b="1" i="1">
                        <a:solidFill>
                          <a:srgbClr val="00B050"/>
                        </a:solidFill>
                        <a:effectLst/>
                        <a:latin typeface="Cambria Math" panose="02040503050406030204" pitchFamily="18" charset="0"/>
                        <a:ea typeface="Times New Roman" panose="02020603050405020304" pitchFamily="18" charset="0"/>
                        <a:cs typeface="Times New Roman" panose="02020603050405020304" pitchFamily="18" charset="0"/>
                      </a:rPr>
                      <m:t>=</m:t>
                    </m:r>
                    <m:r>
                      <a:rPr lang="de-AT" sz="1800" b="1" i="1">
                        <a:solidFill>
                          <a:srgbClr val="00B050"/>
                        </a:solidFill>
                        <a:effectLst/>
                        <a:latin typeface="Cambria Math" panose="02040503050406030204" pitchFamily="18" charset="0"/>
                        <a:ea typeface="Times New Roman" panose="02020603050405020304" pitchFamily="18" charset="0"/>
                        <a:cs typeface="Times New Roman" panose="02020603050405020304" pitchFamily="18" charset="0"/>
                      </a:rPr>
                      <m:t>𝟏𝟓</m:t>
                    </m:r>
                    <m:r>
                      <a:rPr lang="de-AT" sz="1800" b="1" i="1">
                        <a:solidFill>
                          <a:srgbClr val="00B050"/>
                        </a:solidFill>
                        <a:effectLst/>
                        <a:latin typeface="Cambria Math" panose="02040503050406030204" pitchFamily="18" charset="0"/>
                        <a:ea typeface="Times New Roman" panose="02020603050405020304" pitchFamily="18" charset="0"/>
                        <a:cs typeface="Times New Roman" panose="02020603050405020304" pitchFamily="18" charset="0"/>
                      </a:rPr>
                      <m:t> </m:t>
                    </m:r>
                  </m:oMath>
                </a14:m>
                <a:r>
                  <a:rPr lang="de-AT" sz="1800" b="1"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rPr>
                  <a:t>günstige Fälle.</a:t>
                </a:r>
                <a:endParaRPr lang="de-AT" dirty="0"/>
              </a:p>
            </p:txBody>
          </p:sp>
        </mc:Choice>
        <mc:Fallback xmlns="">
          <p:sp>
            <p:nvSpPr>
              <p:cNvPr id="13" name="Textfeld 12">
                <a:extLst>
                  <a:ext uri="{FF2B5EF4-FFF2-40B4-BE49-F238E27FC236}">
                    <a16:creationId xmlns:a16="http://schemas.microsoft.com/office/drawing/2014/main" id="{D3F35960-2ABD-4CDC-A900-134262421E5B}"/>
                  </a:ext>
                </a:extLst>
              </p:cNvPr>
              <p:cNvSpPr txBox="1">
                <a:spLocks noRot="1" noChangeAspect="1" noMove="1" noResize="1" noEditPoints="1" noAdjustHandles="1" noChangeArrowheads="1" noChangeShapeType="1" noTextEdit="1"/>
              </p:cNvSpPr>
              <p:nvPr/>
            </p:nvSpPr>
            <p:spPr>
              <a:xfrm>
                <a:off x="419100" y="3375978"/>
                <a:ext cx="10020300" cy="3026278"/>
              </a:xfrm>
              <a:prstGeom prst="rect">
                <a:avLst/>
              </a:prstGeom>
              <a:blipFill>
                <a:blip r:embed="rId4"/>
                <a:stretch>
                  <a:fillRect l="-547" t="-1008"/>
                </a:stretch>
              </a:blipFill>
            </p:spPr>
            <p:txBody>
              <a:bodyPr/>
              <a:lstStyle/>
              <a:p>
                <a:r>
                  <a:rPr lang="de-AT">
                    <a:noFill/>
                  </a:rPr>
                  <a:t> </a:t>
                </a:r>
              </a:p>
            </p:txBody>
          </p:sp>
        </mc:Fallback>
      </mc:AlternateContent>
    </p:spTree>
    <p:extLst>
      <p:ext uri="{BB962C8B-B14F-4D97-AF65-F5344CB8AC3E}">
        <p14:creationId xmlns:p14="http://schemas.microsoft.com/office/powerpoint/2010/main" val="3765551445"/>
      </p:ext>
    </p:extLst>
  </p:cSld>
  <p:clrMapOvr>
    <a:masterClrMapping/>
  </p:clrMapOvr>
  <mc:AlternateContent xmlns:mc="http://schemas.openxmlformats.org/markup-compatibility/2006" xmlns:p14="http://schemas.microsoft.com/office/powerpoint/2010/main">
    <mc:Choice Requires="p14">
      <p:transition spd="slow">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3">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3">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3">
                                            <p:txEl>
                                              <p:pRg st="3" end="3"/>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3">
                                            <p:txEl>
                                              <p:pRg st="4" end="4"/>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8" name="Textfeld 7">
                <a:extLst>
                  <a:ext uri="{FF2B5EF4-FFF2-40B4-BE49-F238E27FC236}">
                    <a16:creationId xmlns:a16="http://schemas.microsoft.com/office/drawing/2014/main" id="{C2673C9B-3F44-4A92-B9EF-81ECC32F5658}"/>
                  </a:ext>
                </a:extLst>
              </p:cNvPr>
              <p:cNvSpPr txBox="1"/>
              <p:nvPr/>
            </p:nvSpPr>
            <p:spPr>
              <a:xfrm>
                <a:off x="3048000" y="3429000"/>
                <a:ext cx="6096000" cy="910570"/>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de-AT" sz="2800" i="1" smtClean="0">
                          <a:latin typeface="Cambria Math" panose="02040503050406030204" pitchFamily="18" charset="0"/>
                        </a:rPr>
                        <m:t>𝑃</m:t>
                      </m:r>
                      <m:d>
                        <m:dPr>
                          <m:ctrlPr>
                            <a:rPr lang="de-AT" sz="2800" i="1">
                              <a:latin typeface="Cambria Math" panose="02040503050406030204" pitchFamily="18" charset="0"/>
                            </a:rPr>
                          </m:ctrlPr>
                        </m:dPr>
                        <m:e>
                          <m:r>
                            <a:rPr lang="de-AT" sz="2800" i="1">
                              <a:latin typeface="Cambria Math" panose="02040503050406030204" pitchFamily="18" charset="0"/>
                            </a:rPr>
                            <m:t>𝑋</m:t>
                          </m:r>
                          <m:r>
                            <a:rPr lang="de-AT" sz="2800" i="0">
                              <a:latin typeface="Cambria Math" panose="02040503050406030204" pitchFamily="18" charset="0"/>
                            </a:rPr>
                            <m:t>=2</m:t>
                          </m:r>
                        </m:e>
                      </m:d>
                      <m:r>
                        <a:rPr lang="de-AT" sz="2800" i="0">
                          <a:latin typeface="Cambria Math" panose="02040503050406030204" pitchFamily="18" charset="0"/>
                        </a:rPr>
                        <m:t>=</m:t>
                      </m:r>
                      <m:f>
                        <m:fPr>
                          <m:ctrlPr>
                            <a:rPr lang="de-AT" sz="2800" i="1">
                              <a:solidFill>
                                <a:srgbClr val="836967"/>
                              </a:solidFill>
                              <a:latin typeface="Cambria Math" panose="02040503050406030204" pitchFamily="18" charset="0"/>
                            </a:rPr>
                          </m:ctrlPr>
                        </m:fPr>
                        <m:num>
                          <m:r>
                            <a:rPr lang="de-AT" sz="2800" i="0" smtClean="0">
                              <a:solidFill>
                                <a:srgbClr val="00B050"/>
                              </a:solidFill>
                              <a:latin typeface="Cambria Math" panose="02040503050406030204" pitchFamily="18" charset="0"/>
                            </a:rPr>
                            <m:t>15</m:t>
                          </m:r>
                        </m:num>
                        <m:den>
                          <m:r>
                            <a:rPr lang="de-AT" sz="2800" i="0" smtClean="0">
                              <a:solidFill>
                                <a:srgbClr val="00B0F0"/>
                              </a:solidFill>
                              <a:latin typeface="Cambria Math" panose="02040503050406030204" pitchFamily="18" charset="0"/>
                            </a:rPr>
                            <m:t>56</m:t>
                          </m:r>
                        </m:den>
                      </m:f>
                      <m:r>
                        <a:rPr lang="de-AT" sz="2800" i="0">
                          <a:latin typeface="Cambria Math" panose="02040503050406030204" pitchFamily="18" charset="0"/>
                        </a:rPr>
                        <m:t>≈0,268≈26,8 %</m:t>
                      </m:r>
                    </m:oMath>
                  </m:oMathPara>
                </a14:m>
                <a:endParaRPr lang="de-AT" sz="2800" dirty="0"/>
              </a:p>
            </p:txBody>
          </p:sp>
        </mc:Choice>
        <mc:Fallback xmlns="">
          <p:sp>
            <p:nvSpPr>
              <p:cNvPr id="8" name="Textfeld 7">
                <a:extLst>
                  <a:ext uri="{FF2B5EF4-FFF2-40B4-BE49-F238E27FC236}">
                    <a16:creationId xmlns:a16="http://schemas.microsoft.com/office/drawing/2014/main" id="{C2673C9B-3F44-4A92-B9EF-81ECC32F5658}"/>
                  </a:ext>
                </a:extLst>
              </p:cNvPr>
              <p:cNvSpPr txBox="1">
                <a:spLocks noRot="1" noChangeAspect="1" noMove="1" noResize="1" noEditPoints="1" noAdjustHandles="1" noChangeArrowheads="1" noChangeShapeType="1" noTextEdit="1"/>
              </p:cNvSpPr>
              <p:nvPr/>
            </p:nvSpPr>
            <p:spPr>
              <a:xfrm>
                <a:off x="3048000" y="3429000"/>
                <a:ext cx="6096000" cy="910570"/>
              </a:xfrm>
              <a:prstGeom prst="rect">
                <a:avLst/>
              </a:prstGeom>
              <a:blipFill>
                <a:blip r:embed="rId3"/>
                <a:stretch>
                  <a:fillRect/>
                </a:stretch>
              </a:blipFill>
            </p:spPr>
            <p:txBody>
              <a:bodyPr/>
              <a:lstStyle/>
              <a:p>
                <a:r>
                  <a:rPr lang="de-AT">
                    <a:noFill/>
                  </a:rPr>
                  <a:t> </a:t>
                </a:r>
              </a:p>
            </p:txBody>
          </p:sp>
        </mc:Fallback>
      </mc:AlternateContent>
      <mc:AlternateContent xmlns:mc="http://schemas.openxmlformats.org/markup-compatibility/2006" xmlns:a14="http://schemas.microsoft.com/office/drawing/2010/main">
        <mc:Choice Requires="a14">
          <p:sp>
            <p:nvSpPr>
              <p:cNvPr id="10" name="Textfeld 9">
                <a:extLst>
                  <a:ext uri="{FF2B5EF4-FFF2-40B4-BE49-F238E27FC236}">
                    <a16:creationId xmlns:a16="http://schemas.microsoft.com/office/drawing/2014/main" id="{AE886DE2-C95C-4D5D-A9E3-85F1A0956699}"/>
                  </a:ext>
                </a:extLst>
              </p:cNvPr>
              <p:cNvSpPr txBox="1"/>
              <p:nvPr/>
            </p:nvSpPr>
            <p:spPr>
              <a:xfrm>
                <a:off x="3048000" y="1895426"/>
                <a:ext cx="6096000" cy="985911"/>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de-AT" sz="2800" i="1" smtClean="0">
                          <a:effectLst/>
                          <a:latin typeface="Cambria Math" panose="02040503050406030204" pitchFamily="18" charset="0"/>
                          <a:ea typeface="Times New Roman" panose="02020603050405020304" pitchFamily="18" charset="0"/>
                          <a:cs typeface="Times New Roman" panose="02020603050405020304" pitchFamily="18" charset="0"/>
                        </a:rPr>
                        <m:t>𝑃</m:t>
                      </m:r>
                      <m:r>
                        <a:rPr lang="de-AT" sz="2800" i="1" smtClean="0">
                          <a:effectLst/>
                          <a:latin typeface="Cambria Math" panose="02040503050406030204" pitchFamily="18" charset="0"/>
                          <a:ea typeface="Times New Roman" panose="02020603050405020304" pitchFamily="18" charset="0"/>
                          <a:cs typeface="Times New Roman" panose="02020603050405020304" pitchFamily="18" charset="0"/>
                        </a:rPr>
                        <m:t>=</m:t>
                      </m:r>
                      <m:f>
                        <m:fPr>
                          <m:ctrlPr>
                            <a:rPr lang="de-AT" sz="28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de-AT" sz="2800" i="1">
                              <a:solidFill>
                                <a:srgbClr val="00B050"/>
                              </a:solidFill>
                              <a:effectLst/>
                              <a:latin typeface="Cambria Math" panose="02040503050406030204" pitchFamily="18" charset="0"/>
                              <a:ea typeface="Times New Roman" panose="02020603050405020304" pitchFamily="18" charset="0"/>
                              <a:cs typeface="Times New Roman" panose="02020603050405020304" pitchFamily="18" charset="0"/>
                            </a:rPr>
                            <m:t>𝐴𝑛𝑧𝑎h𝑙</m:t>
                          </m:r>
                          <m:r>
                            <a:rPr lang="de-AT" sz="2800" i="1">
                              <a:solidFill>
                                <a:srgbClr val="00B050"/>
                              </a:solidFill>
                              <a:effectLst/>
                              <a:latin typeface="Cambria Math" panose="02040503050406030204" pitchFamily="18" charset="0"/>
                              <a:ea typeface="Times New Roman" panose="02020603050405020304" pitchFamily="18" charset="0"/>
                              <a:cs typeface="Times New Roman" panose="02020603050405020304" pitchFamily="18" charset="0"/>
                            </a:rPr>
                            <m:t> </m:t>
                          </m:r>
                          <m:r>
                            <a:rPr lang="de-AT" sz="2800" i="1">
                              <a:solidFill>
                                <a:srgbClr val="00B050"/>
                              </a:solidFill>
                              <a:effectLst/>
                              <a:latin typeface="Cambria Math" panose="02040503050406030204" pitchFamily="18" charset="0"/>
                              <a:ea typeface="Times New Roman" panose="02020603050405020304" pitchFamily="18" charset="0"/>
                              <a:cs typeface="Times New Roman" panose="02020603050405020304" pitchFamily="18" charset="0"/>
                            </a:rPr>
                            <m:t>𝑎𝑙𝑙𝑒𝑟</m:t>
                          </m:r>
                          <m:r>
                            <a:rPr lang="de-AT" sz="2800" i="1">
                              <a:solidFill>
                                <a:srgbClr val="00B050"/>
                              </a:solidFill>
                              <a:effectLst/>
                              <a:latin typeface="Cambria Math" panose="02040503050406030204" pitchFamily="18" charset="0"/>
                              <a:ea typeface="Times New Roman" panose="02020603050405020304" pitchFamily="18" charset="0"/>
                              <a:cs typeface="Times New Roman" panose="02020603050405020304" pitchFamily="18" charset="0"/>
                            </a:rPr>
                            <m:t> </m:t>
                          </m:r>
                          <m:r>
                            <a:rPr lang="de-AT" sz="2800" i="1">
                              <a:solidFill>
                                <a:srgbClr val="00B050"/>
                              </a:solidFill>
                              <a:effectLst/>
                              <a:latin typeface="Cambria Math" panose="02040503050406030204" pitchFamily="18" charset="0"/>
                              <a:ea typeface="Times New Roman" panose="02020603050405020304" pitchFamily="18" charset="0"/>
                              <a:cs typeface="Times New Roman" panose="02020603050405020304" pitchFamily="18" charset="0"/>
                            </a:rPr>
                            <m:t>𝑔</m:t>
                          </m:r>
                          <m:r>
                            <a:rPr lang="de-AT" sz="2800" i="1">
                              <a:solidFill>
                                <a:srgbClr val="00B050"/>
                              </a:solidFill>
                              <a:effectLst/>
                              <a:latin typeface="Cambria Math" panose="02040503050406030204" pitchFamily="18" charset="0"/>
                              <a:ea typeface="Times New Roman" panose="02020603050405020304" pitchFamily="18" charset="0"/>
                              <a:cs typeface="Times New Roman" panose="02020603050405020304" pitchFamily="18" charset="0"/>
                            </a:rPr>
                            <m:t>ü</m:t>
                          </m:r>
                          <m:r>
                            <a:rPr lang="de-AT" sz="2800" i="1">
                              <a:solidFill>
                                <a:srgbClr val="00B050"/>
                              </a:solidFill>
                              <a:effectLst/>
                              <a:latin typeface="Cambria Math" panose="02040503050406030204" pitchFamily="18" charset="0"/>
                              <a:ea typeface="Times New Roman" panose="02020603050405020304" pitchFamily="18" charset="0"/>
                              <a:cs typeface="Times New Roman" panose="02020603050405020304" pitchFamily="18" charset="0"/>
                            </a:rPr>
                            <m:t>𝑛𝑠𝑡𝑖𝑔𝑒𝑛</m:t>
                          </m:r>
                          <m:r>
                            <a:rPr lang="de-AT" sz="2800" i="1">
                              <a:solidFill>
                                <a:srgbClr val="00B050"/>
                              </a:solidFill>
                              <a:effectLst/>
                              <a:latin typeface="Cambria Math" panose="02040503050406030204" pitchFamily="18" charset="0"/>
                              <a:ea typeface="Times New Roman" panose="02020603050405020304" pitchFamily="18" charset="0"/>
                              <a:cs typeface="Times New Roman" panose="02020603050405020304" pitchFamily="18" charset="0"/>
                            </a:rPr>
                            <m:t> </m:t>
                          </m:r>
                          <m:r>
                            <a:rPr lang="de-AT" sz="2800" i="1">
                              <a:solidFill>
                                <a:srgbClr val="00B050"/>
                              </a:solidFill>
                              <a:effectLst/>
                              <a:latin typeface="Cambria Math" panose="02040503050406030204" pitchFamily="18" charset="0"/>
                              <a:ea typeface="Times New Roman" panose="02020603050405020304" pitchFamily="18" charset="0"/>
                              <a:cs typeface="Times New Roman" panose="02020603050405020304" pitchFamily="18" charset="0"/>
                            </a:rPr>
                            <m:t>𝐹</m:t>
                          </m:r>
                          <m:r>
                            <a:rPr lang="de-AT" sz="2800" i="1">
                              <a:solidFill>
                                <a:srgbClr val="00B050"/>
                              </a:solidFill>
                              <a:effectLst/>
                              <a:latin typeface="Cambria Math" panose="02040503050406030204" pitchFamily="18" charset="0"/>
                              <a:ea typeface="Times New Roman" panose="02020603050405020304" pitchFamily="18" charset="0"/>
                              <a:cs typeface="Times New Roman" panose="02020603050405020304" pitchFamily="18" charset="0"/>
                            </a:rPr>
                            <m:t>ä</m:t>
                          </m:r>
                          <m:r>
                            <a:rPr lang="de-AT" sz="2800" i="1">
                              <a:solidFill>
                                <a:srgbClr val="00B050"/>
                              </a:solidFill>
                              <a:effectLst/>
                              <a:latin typeface="Cambria Math" panose="02040503050406030204" pitchFamily="18" charset="0"/>
                              <a:ea typeface="Times New Roman" panose="02020603050405020304" pitchFamily="18" charset="0"/>
                              <a:cs typeface="Times New Roman" panose="02020603050405020304" pitchFamily="18" charset="0"/>
                            </a:rPr>
                            <m:t>𝑙𝑙𝑒</m:t>
                          </m:r>
                        </m:num>
                        <m:den>
                          <m:r>
                            <a:rPr lang="de-AT" sz="2800" i="1">
                              <a:solidFill>
                                <a:srgbClr val="00B0F0"/>
                              </a:solidFill>
                              <a:effectLst/>
                              <a:latin typeface="Cambria Math" panose="02040503050406030204" pitchFamily="18" charset="0"/>
                              <a:ea typeface="Times New Roman" panose="02020603050405020304" pitchFamily="18" charset="0"/>
                              <a:cs typeface="Times New Roman" panose="02020603050405020304" pitchFamily="18" charset="0"/>
                            </a:rPr>
                            <m:t>𝐴𝑛𝑧𝑎h𝑙</m:t>
                          </m:r>
                          <m:r>
                            <a:rPr lang="de-AT" sz="2800" i="1">
                              <a:solidFill>
                                <a:srgbClr val="00B0F0"/>
                              </a:solidFill>
                              <a:effectLst/>
                              <a:latin typeface="Cambria Math" panose="02040503050406030204" pitchFamily="18" charset="0"/>
                              <a:ea typeface="Times New Roman" panose="02020603050405020304" pitchFamily="18" charset="0"/>
                              <a:cs typeface="Times New Roman" panose="02020603050405020304" pitchFamily="18" charset="0"/>
                            </a:rPr>
                            <m:t> </m:t>
                          </m:r>
                          <m:r>
                            <a:rPr lang="de-AT" sz="2800" i="1">
                              <a:solidFill>
                                <a:srgbClr val="00B0F0"/>
                              </a:solidFill>
                              <a:effectLst/>
                              <a:latin typeface="Cambria Math" panose="02040503050406030204" pitchFamily="18" charset="0"/>
                              <a:ea typeface="Times New Roman" panose="02020603050405020304" pitchFamily="18" charset="0"/>
                              <a:cs typeface="Times New Roman" panose="02020603050405020304" pitchFamily="18" charset="0"/>
                            </a:rPr>
                            <m:t>𝑎𝑙𝑙𝑒𝑟</m:t>
                          </m:r>
                          <m:r>
                            <a:rPr lang="de-AT" sz="2800" i="1">
                              <a:solidFill>
                                <a:srgbClr val="00B0F0"/>
                              </a:solidFill>
                              <a:effectLst/>
                              <a:latin typeface="Cambria Math" panose="02040503050406030204" pitchFamily="18" charset="0"/>
                              <a:ea typeface="Times New Roman" panose="02020603050405020304" pitchFamily="18" charset="0"/>
                              <a:cs typeface="Times New Roman" panose="02020603050405020304" pitchFamily="18" charset="0"/>
                            </a:rPr>
                            <m:t> </m:t>
                          </m:r>
                          <m:r>
                            <a:rPr lang="de-AT" sz="2800" i="1">
                              <a:solidFill>
                                <a:srgbClr val="00B0F0"/>
                              </a:solidFill>
                              <a:effectLst/>
                              <a:latin typeface="Cambria Math" panose="02040503050406030204" pitchFamily="18" charset="0"/>
                              <a:ea typeface="Times New Roman" panose="02020603050405020304" pitchFamily="18" charset="0"/>
                              <a:cs typeface="Times New Roman" panose="02020603050405020304" pitchFamily="18" charset="0"/>
                            </a:rPr>
                            <m:t>𝑚</m:t>
                          </m:r>
                          <m:r>
                            <a:rPr lang="de-AT" sz="2800" i="1">
                              <a:solidFill>
                                <a:srgbClr val="00B0F0"/>
                              </a:solidFill>
                              <a:effectLst/>
                              <a:latin typeface="Cambria Math" panose="02040503050406030204" pitchFamily="18" charset="0"/>
                              <a:ea typeface="Times New Roman" panose="02020603050405020304" pitchFamily="18" charset="0"/>
                              <a:cs typeface="Times New Roman" panose="02020603050405020304" pitchFamily="18" charset="0"/>
                            </a:rPr>
                            <m:t>ö</m:t>
                          </m:r>
                          <m:r>
                            <a:rPr lang="de-AT" sz="2800" i="1">
                              <a:solidFill>
                                <a:srgbClr val="00B0F0"/>
                              </a:solidFill>
                              <a:effectLst/>
                              <a:latin typeface="Cambria Math" panose="02040503050406030204" pitchFamily="18" charset="0"/>
                              <a:ea typeface="Times New Roman" panose="02020603050405020304" pitchFamily="18" charset="0"/>
                              <a:cs typeface="Times New Roman" panose="02020603050405020304" pitchFamily="18" charset="0"/>
                            </a:rPr>
                            <m:t>𝑔𝑙𝑖𝑐h𝑒𝑛</m:t>
                          </m:r>
                          <m:r>
                            <a:rPr lang="de-AT" sz="2800" i="1">
                              <a:solidFill>
                                <a:srgbClr val="00B0F0"/>
                              </a:solidFill>
                              <a:effectLst/>
                              <a:latin typeface="Cambria Math" panose="02040503050406030204" pitchFamily="18" charset="0"/>
                              <a:ea typeface="Times New Roman" panose="02020603050405020304" pitchFamily="18" charset="0"/>
                              <a:cs typeface="Times New Roman" panose="02020603050405020304" pitchFamily="18" charset="0"/>
                            </a:rPr>
                            <m:t> </m:t>
                          </m:r>
                          <m:r>
                            <a:rPr lang="de-AT" sz="2800" i="1">
                              <a:solidFill>
                                <a:srgbClr val="00B0F0"/>
                              </a:solidFill>
                              <a:effectLst/>
                              <a:latin typeface="Cambria Math" panose="02040503050406030204" pitchFamily="18" charset="0"/>
                              <a:ea typeface="Times New Roman" panose="02020603050405020304" pitchFamily="18" charset="0"/>
                              <a:cs typeface="Times New Roman" panose="02020603050405020304" pitchFamily="18" charset="0"/>
                            </a:rPr>
                            <m:t>𝐹</m:t>
                          </m:r>
                          <m:r>
                            <a:rPr lang="de-AT" sz="2800" i="1">
                              <a:solidFill>
                                <a:srgbClr val="00B0F0"/>
                              </a:solidFill>
                              <a:effectLst/>
                              <a:latin typeface="Cambria Math" panose="02040503050406030204" pitchFamily="18" charset="0"/>
                              <a:ea typeface="Times New Roman" panose="02020603050405020304" pitchFamily="18" charset="0"/>
                              <a:cs typeface="Times New Roman" panose="02020603050405020304" pitchFamily="18" charset="0"/>
                            </a:rPr>
                            <m:t>ä</m:t>
                          </m:r>
                          <m:r>
                            <a:rPr lang="de-AT" sz="2800" i="1">
                              <a:solidFill>
                                <a:srgbClr val="00B0F0"/>
                              </a:solidFill>
                              <a:effectLst/>
                              <a:latin typeface="Cambria Math" panose="02040503050406030204" pitchFamily="18" charset="0"/>
                              <a:ea typeface="Times New Roman" panose="02020603050405020304" pitchFamily="18" charset="0"/>
                              <a:cs typeface="Times New Roman" panose="02020603050405020304" pitchFamily="18" charset="0"/>
                            </a:rPr>
                            <m:t>𝑙𝑙𝑒</m:t>
                          </m:r>
                        </m:den>
                      </m:f>
                    </m:oMath>
                  </m:oMathPara>
                </a14:m>
                <a:endParaRPr lang="de-AT" sz="2800" dirty="0"/>
              </a:p>
            </p:txBody>
          </p:sp>
        </mc:Choice>
        <mc:Fallback xmlns="">
          <p:sp>
            <p:nvSpPr>
              <p:cNvPr id="10" name="Textfeld 9">
                <a:extLst>
                  <a:ext uri="{FF2B5EF4-FFF2-40B4-BE49-F238E27FC236}">
                    <a16:creationId xmlns:a16="http://schemas.microsoft.com/office/drawing/2014/main" id="{AE886DE2-C95C-4D5D-A9E3-85F1A0956699}"/>
                  </a:ext>
                </a:extLst>
              </p:cNvPr>
              <p:cNvSpPr txBox="1">
                <a:spLocks noRot="1" noChangeAspect="1" noMove="1" noResize="1" noEditPoints="1" noAdjustHandles="1" noChangeArrowheads="1" noChangeShapeType="1" noTextEdit="1"/>
              </p:cNvSpPr>
              <p:nvPr/>
            </p:nvSpPr>
            <p:spPr>
              <a:xfrm>
                <a:off x="3048000" y="1895426"/>
                <a:ext cx="6096000" cy="985911"/>
              </a:xfrm>
              <a:prstGeom prst="rect">
                <a:avLst/>
              </a:prstGeom>
              <a:blipFill>
                <a:blip r:embed="rId4"/>
                <a:stretch>
                  <a:fillRect/>
                </a:stretch>
              </a:blipFill>
            </p:spPr>
            <p:txBody>
              <a:bodyPr/>
              <a:lstStyle/>
              <a:p>
                <a:r>
                  <a:rPr lang="de-AT">
                    <a:noFill/>
                  </a:rPr>
                  <a:t> </a:t>
                </a:r>
              </a:p>
            </p:txBody>
          </p:sp>
        </mc:Fallback>
      </mc:AlternateContent>
    </p:spTree>
    <p:extLst>
      <p:ext uri="{BB962C8B-B14F-4D97-AF65-F5344CB8AC3E}">
        <p14:creationId xmlns:p14="http://schemas.microsoft.com/office/powerpoint/2010/main" val="194327931"/>
      </p:ext>
    </p:extLst>
  </p:cSld>
  <p:clrMapOvr>
    <a:masterClrMapping/>
  </p:clrMapOvr>
  <mc:AlternateContent xmlns:mc="http://schemas.openxmlformats.org/markup-compatibility/2006" xmlns:p14="http://schemas.microsoft.com/office/powerpoint/2010/main">
    <mc:Choice Requires="p14">
      <p:transition spd="slow">
        <p14:prism/>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graphicFrame>
            <p:nvGraphicFramePr>
              <p:cNvPr id="2" name="Tabelle 1">
                <a:extLst>
                  <a:ext uri="{FF2B5EF4-FFF2-40B4-BE49-F238E27FC236}">
                    <a16:creationId xmlns:a16="http://schemas.microsoft.com/office/drawing/2014/main" id="{BC7AB57C-EB2B-44A3-8328-D42B7E73AC4E}"/>
                  </a:ext>
                </a:extLst>
              </p:cNvPr>
              <p:cNvGraphicFramePr>
                <a:graphicFrameLocks noGrp="1"/>
              </p:cNvGraphicFramePr>
              <p:nvPr>
                <p:extLst>
                  <p:ext uri="{D42A27DB-BD31-4B8C-83A1-F6EECF244321}">
                    <p14:modId xmlns:p14="http://schemas.microsoft.com/office/powerpoint/2010/main" val="4224548588"/>
                  </p:ext>
                </p:extLst>
              </p:nvPr>
            </p:nvGraphicFramePr>
            <p:xfrm>
              <a:off x="514350" y="136657"/>
              <a:ext cx="11353800" cy="6584686"/>
            </p:xfrm>
            <a:graphic>
              <a:graphicData uri="http://schemas.openxmlformats.org/drawingml/2006/table">
                <a:tbl>
                  <a:tblPr firstRow="1" firstCol="1" bandRow="1">
                    <a:tableStyleId>{5940675A-B579-460E-94D1-54222C63F5DA}</a:tableStyleId>
                  </a:tblPr>
                  <a:tblGrid>
                    <a:gridCol w="5676900">
                      <a:extLst>
                        <a:ext uri="{9D8B030D-6E8A-4147-A177-3AD203B41FA5}">
                          <a16:colId xmlns:a16="http://schemas.microsoft.com/office/drawing/2014/main" val="1837202841"/>
                        </a:ext>
                      </a:extLst>
                    </a:gridCol>
                    <a:gridCol w="5676900">
                      <a:extLst>
                        <a:ext uri="{9D8B030D-6E8A-4147-A177-3AD203B41FA5}">
                          <a16:colId xmlns:a16="http://schemas.microsoft.com/office/drawing/2014/main" val="2950094362"/>
                        </a:ext>
                      </a:extLst>
                    </a:gridCol>
                  </a:tblGrid>
                  <a:tr h="354652">
                    <a:tc>
                      <a:txBody>
                        <a:bodyPr/>
                        <a:lstStyle/>
                        <a:p>
                          <a:pPr algn="ctr">
                            <a:lnSpc>
                              <a:spcPct val="107000"/>
                            </a:lnSpc>
                            <a:spcAft>
                              <a:spcPts val="800"/>
                            </a:spcAft>
                          </a:pPr>
                          <a:r>
                            <a:rPr lang="de-AT" sz="1800" b="1" dirty="0">
                              <a:effectLst/>
                              <a:latin typeface="Calibri" panose="020F0502020204030204" pitchFamily="34" charset="0"/>
                              <a:cs typeface="Calibri" panose="020F0502020204030204" pitchFamily="34" charset="0"/>
                            </a:rPr>
                            <a:t>Variable</a:t>
                          </a:r>
                          <a:endParaRPr lang="de-AT" sz="18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chemeClr val="bg1"/>
                        </a:solidFill>
                      </a:tcPr>
                    </a:tc>
                    <a:tc>
                      <a:txBody>
                        <a:bodyPr/>
                        <a:lstStyle/>
                        <a:p>
                          <a:pPr algn="ctr">
                            <a:lnSpc>
                              <a:spcPct val="107000"/>
                            </a:lnSpc>
                            <a:spcAft>
                              <a:spcPts val="800"/>
                            </a:spcAft>
                          </a:pPr>
                          <a:r>
                            <a:rPr lang="de-AT" sz="1800" b="1" dirty="0">
                              <a:effectLst/>
                              <a:latin typeface="Calibri" panose="020F0502020204030204" pitchFamily="34" charset="0"/>
                              <a:cs typeface="Calibri" panose="020F0502020204030204" pitchFamily="34" charset="0"/>
                            </a:rPr>
                            <a:t>Bedeutung in unserem Musterbeispiel</a:t>
                          </a:r>
                          <a:endParaRPr lang="de-AT" sz="18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chemeClr val="bg1"/>
                        </a:solidFill>
                      </a:tcPr>
                    </a:tc>
                    <a:extLst>
                      <a:ext uri="{0D108BD9-81ED-4DB2-BD59-A6C34878D82A}">
                        <a16:rowId xmlns:a16="http://schemas.microsoft.com/office/drawing/2014/main" val="1791671912"/>
                      </a:ext>
                    </a:extLst>
                  </a:tr>
                  <a:tr h="525331">
                    <a:tc>
                      <a:txBody>
                        <a:bodyPr/>
                        <a:lstStyle/>
                        <a:p>
                          <a:pPr>
                            <a:lnSpc>
                              <a:spcPct val="107000"/>
                            </a:lnSpc>
                            <a:spcAft>
                              <a:spcPts val="800"/>
                            </a:spcAft>
                          </a:pPr>
                          <a:r>
                            <a:rPr lang="de-AT" sz="1800" b="1" dirty="0">
                              <a:solidFill>
                                <a:srgbClr val="00B050"/>
                              </a:solidFill>
                              <a:effectLst/>
                              <a:latin typeface="Calibri" panose="020F0502020204030204" pitchFamily="34" charset="0"/>
                              <a:cs typeface="Calibri" panose="020F0502020204030204" pitchFamily="34" charset="0"/>
                            </a:rPr>
                            <a:t>N</a:t>
                          </a:r>
                          <a:r>
                            <a:rPr lang="de-AT" sz="1800" dirty="0">
                              <a:effectLst/>
                              <a:latin typeface="Calibri" panose="020F0502020204030204" pitchFamily="34" charset="0"/>
                              <a:cs typeface="Calibri" panose="020F0502020204030204" pitchFamily="34" charset="0"/>
                            </a:rPr>
                            <a:t>: Anzahl der Elemente einer Grundgesamtheit</a:t>
                          </a:r>
                          <a:endParaRPr lang="de-AT" sz="18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chemeClr val="bg1"/>
                        </a:solidFill>
                      </a:tcPr>
                    </a:tc>
                    <a:tc>
                      <a:txBody>
                        <a:bodyPr/>
                        <a:lstStyle/>
                        <a:p>
                          <a:pPr>
                            <a:lnSpc>
                              <a:spcPct val="107000"/>
                            </a:lnSpc>
                            <a:spcAft>
                              <a:spcPts val="800"/>
                            </a:spcAft>
                          </a:pPr>
                          <a:endParaRPr lang="de-AT" sz="18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chemeClr val="bg1"/>
                        </a:solidFill>
                      </a:tcPr>
                    </a:tc>
                    <a:extLst>
                      <a:ext uri="{0D108BD9-81ED-4DB2-BD59-A6C34878D82A}">
                        <a16:rowId xmlns:a16="http://schemas.microsoft.com/office/drawing/2014/main" val="1660681915"/>
                      </a:ext>
                    </a:extLst>
                  </a:tr>
                  <a:tr h="725764">
                    <a:tc>
                      <a:txBody>
                        <a:bodyPr/>
                        <a:lstStyle/>
                        <a:p>
                          <a:pPr>
                            <a:lnSpc>
                              <a:spcPct val="107000"/>
                            </a:lnSpc>
                            <a:spcAft>
                              <a:spcPts val="800"/>
                            </a:spcAft>
                          </a:pPr>
                          <a:r>
                            <a:rPr lang="de-AT" sz="1800" b="1" dirty="0">
                              <a:solidFill>
                                <a:srgbClr val="00B0F0"/>
                              </a:solidFill>
                              <a:effectLst/>
                              <a:latin typeface="Calibri" panose="020F0502020204030204" pitchFamily="34" charset="0"/>
                              <a:cs typeface="Calibri" panose="020F0502020204030204" pitchFamily="34" charset="0"/>
                            </a:rPr>
                            <a:t>n</a:t>
                          </a:r>
                          <a:r>
                            <a:rPr lang="de-AT" sz="1800" dirty="0">
                              <a:effectLst/>
                              <a:latin typeface="Calibri" panose="020F0502020204030204" pitchFamily="34" charset="0"/>
                              <a:cs typeface="Calibri" panose="020F0502020204030204" pitchFamily="34" charset="0"/>
                            </a:rPr>
                            <a:t>: Anzahl der Elemente die aus dieser Menge ohne Zurücklegen gezogen werden</a:t>
                          </a:r>
                          <a:endParaRPr lang="de-AT" sz="18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chemeClr val="bg1"/>
                        </a:solidFill>
                      </a:tcPr>
                    </a:tc>
                    <a:tc>
                      <a:txBody>
                        <a:bodyPr/>
                        <a:lstStyle/>
                        <a:p>
                          <a:pPr>
                            <a:lnSpc>
                              <a:spcPct val="107000"/>
                            </a:lnSpc>
                            <a:spcAft>
                              <a:spcPts val="800"/>
                            </a:spcAft>
                          </a:pPr>
                          <a:endParaRPr lang="de-AT" sz="18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chemeClr val="bg1"/>
                        </a:solidFill>
                      </a:tcPr>
                    </a:tc>
                    <a:extLst>
                      <a:ext uri="{0D108BD9-81ED-4DB2-BD59-A6C34878D82A}">
                        <a16:rowId xmlns:a16="http://schemas.microsoft.com/office/drawing/2014/main" val="1464360353"/>
                      </a:ext>
                    </a:extLst>
                  </a:tr>
                  <a:tr h="725764">
                    <a:tc>
                      <a:txBody>
                        <a:bodyPr/>
                        <a:lstStyle/>
                        <a:p>
                          <a:pPr>
                            <a:lnSpc>
                              <a:spcPct val="107000"/>
                            </a:lnSpc>
                            <a:spcAft>
                              <a:spcPts val="800"/>
                            </a:spcAft>
                          </a:pPr>
                          <a:r>
                            <a:rPr lang="de-AT" sz="1800" b="1" dirty="0">
                              <a:solidFill>
                                <a:srgbClr val="FF0000"/>
                              </a:solidFill>
                              <a:effectLst/>
                              <a:latin typeface="Calibri" panose="020F0502020204030204" pitchFamily="34" charset="0"/>
                              <a:cs typeface="Calibri" panose="020F0502020204030204" pitchFamily="34" charset="0"/>
                            </a:rPr>
                            <a:t>M</a:t>
                          </a:r>
                          <a:r>
                            <a:rPr lang="de-AT" sz="1800" dirty="0">
                              <a:effectLst/>
                              <a:latin typeface="Calibri" panose="020F0502020204030204" pitchFamily="34" charset="0"/>
                              <a:cs typeface="Calibri" panose="020F0502020204030204" pitchFamily="34" charset="0"/>
                            </a:rPr>
                            <a:t>: Anzahl der Elemente mit einer besonderen Eigenschaft</a:t>
                          </a:r>
                          <a:endParaRPr lang="de-AT" sz="18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chemeClr val="bg1"/>
                        </a:solidFill>
                      </a:tcPr>
                    </a:tc>
                    <a:tc>
                      <a:txBody>
                        <a:bodyPr/>
                        <a:lstStyle/>
                        <a:p>
                          <a:pPr>
                            <a:lnSpc>
                              <a:spcPct val="107000"/>
                            </a:lnSpc>
                            <a:spcAft>
                              <a:spcPts val="800"/>
                            </a:spcAft>
                          </a:pPr>
                          <a:endParaRPr lang="de-AT" sz="18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chemeClr val="bg1"/>
                        </a:solidFill>
                      </a:tcPr>
                    </a:tc>
                    <a:extLst>
                      <a:ext uri="{0D108BD9-81ED-4DB2-BD59-A6C34878D82A}">
                        <a16:rowId xmlns:a16="http://schemas.microsoft.com/office/drawing/2014/main" val="2147856506"/>
                      </a:ext>
                    </a:extLst>
                  </a:tr>
                  <a:tr h="516281">
                    <a:tc>
                      <a:txBody>
                        <a:bodyPr/>
                        <a:lstStyle/>
                        <a:p>
                          <a:pPr>
                            <a:lnSpc>
                              <a:spcPct val="107000"/>
                            </a:lnSpc>
                            <a:spcAft>
                              <a:spcPts val="800"/>
                            </a:spcAft>
                          </a:pPr>
                          <a:r>
                            <a:rPr lang="de-AT" sz="1800" b="1" dirty="0">
                              <a:solidFill>
                                <a:srgbClr val="00B050"/>
                              </a:solidFill>
                              <a:effectLst/>
                              <a:latin typeface="Calibri" panose="020F0502020204030204" pitchFamily="34" charset="0"/>
                              <a:cs typeface="Calibri" panose="020F0502020204030204" pitchFamily="34" charset="0"/>
                            </a:rPr>
                            <a:t>N</a:t>
                          </a:r>
                          <a:r>
                            <a:rPr lang="de-AT" sz="1800" dirty="0">
                              <a:effectLst/>
                              <a:latin typeface="Calibri" panose="020F0502020204030204" pitchFamily="34" charset="0"/>
                              <a:cs typeface="Calibri" panose="020F0502020204030204" pitchFamily="34" charset="0"/>
                            </a:rPr>
                            <a:t>-</a:t>
                          </a:r>
                          <a:r>
                            <a:rPr lang="de-AT" sz="1800" b="1" dirty="0">
                              <a:solidFill>
                                <a:srgbClr val="FF0000"/>
                              </a:solidFill>
                              <a:effectLst/>
                              <a:latin typeface="Calibri" panose="020F0502020204030204" pitchFamily="34" charset="0"/>
                              <a:cs typeface="Calibri" panose="020F0502020204030204" pitchFamily="34" charset="0"/>
                            </a:rPr>
                            <a:t>M</a:t>
                          </a:r>
                          <a:r>
                            <a:rPr lang="de-AT" sz="1800" dirty="0">
                              <a:effectLst/>
                              <a:latin typeface="Calibri" panose="020F0502020204030204" pitchFamily="34" charset="0"/>
                              <a:cs typeface="Calibri" panose="020F0502020204030204" pitchFamily="34" charset="0"/>
                            </a:rPr>
                            <a:t>: Anzahl der Elemente ohne diese Eigenschaft</a:t>
                          </a:r>
                          <a:endParaRPr lang="de-AT" sz="18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chemeClr val="bg1"/>
                        </a:solidFill>
                      </a:tcPr>
                    </a:tc>
                    <a:tc>
                      <a:txBody>
                        <a:bodyPr/>
                        <a:lstStyle/>
                        <a:p>
                          <a:pPr algn="ctr">
                            <a:lnSpc>
                              <a:spcPct val="107000"/>
                            </a:lnSpc>
                            <a:spcAft>
                              <a:spcPts val="800"/>
                            </a:spcAft>
                          </a:pPr>
                          <a:endParaRPr lang="de-AT" sz="18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chemeClr val="bg1"/>
                        </a:solidFill>
                      </a:tcPr>
                    </a:tc>
                    <a:extLst>
                      <a:ext uri="{0D108BD9-81ED-4DB2-BD59-A6C34878D82A}">
                        <a16:rowId xmlns:a16="http://schemas.microsoft.com/office/drawing/2014/main" val="860035353"/>
                      </a:ext>
                    </a:extLst>
                  </a:tr>
                  <a:tr h="725764">
                    <a:tc>
                      <a:txBody>
                        <a:bodyPr/>
                        <a:lstStyle/>
                        <a:p>
                          <a:pPr>
                            <a:lnSpc>
                              <a:spcPct val="107000"/>
                            </a:lnSpc>
                            <a:spcAft>
                              <a:spcPts val="800"/>
                            </a:spcAft>
                          </a:pPr>
                          <a:r>
                            <a:rPr lang="de-AT" sz="1800" dirty="0">
                              <a:effectLst/>
                              <a:latin typeface="Calibri" panose="020F0502020204030204" pitchFamily="34" charset="0"/>
                              <a:cs typeface="Calibri" panose="020F0502020204030204" pitchFamily="34" charset="0"/>
                            </a:rPr>
                            <a:t>Die Zufallsvariable X gibt die Anzahl der Elemente mit der besonderen Eigenschaft an.</a:t>
                          </a:r>
                          <a:endParaRPr lang="de-AT" sz="18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chemeClr val="bg1"/>
                        </a:solidFill>
                      </a:tcPr>
                    </a:tc>
                    <a:tc>
                      <a:txBody>
                        <a:bodyPr/>
                        <a:lstStyle/>
                        <a:p>
                          <a:pPr>
                            <a:lnSpc>
                              <a:spcPct val="107000"/>
                            </a:lnSpc>
                            <a:spcAft>
                              <a:spcPts val="800"/>
                            </a:spcAft>
                          </a:pPr>
                          <a:endParaRPr lang="de-AT" sz="18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chemeClr val="bg1"/>
                        </a:solidFill>
                      </a:tcPr>
                    </a:tc>
                    <a:extLst>
                      <a:ext uri="{0D108BD9-81ED-4DB2-BD59-A6C34878D82A}">
                        <a16:rowId xmlns:a16="http://schemas.microsoft.com/office/drawing/2014/main" val="556208843"/>
                      </a:ext>
                    </a:extLst>
                  </a:tr>
                  <a:tr h="1596456">
                    <a:tc>
                      <a:txBody>
                        <a:bodyPr/>
                        <a:lstStyle/>
                        <a:p>
                          <a:pPr>
                            <a:lnSpc>
                              <a:spcPct val="107000"/>
                            </a:lnSpc>
                            <a:spcAft>
                              <a:spcPts val="800"/>
                            </a:spcAft>
                          </a:pPr>
                          <a:r>
                            <a:rPr lang="de-AT" sz="1800" dirty="0">
                              <a:effectLst/>
                              <a:latin typeface="Calibri" panose="020F0502020204030204" pitchFamily="34" charset="0"/>
                              <a:cs typeface="Calibri" panose="020F0502020204030204" pitchFamily="34" charset="0"/>
                            </a:rPr>
                            <a:t>Die Variable </a:t>
                          </a:r>
                          <a:r>
                            <a:rPr lang="de-AT" sz="1800" b="1" dirty="0">
                              <a:solidFill>
                                <a:srgbClr val="7030A0"/>
                              </a:solidFill>
                              <a:effectLst/>
                              <a:latin typeface="Calibri" panose="020F0502020204030204" pitchFamily="34" charset="0"/>
                              <a:cs typeface="Calibri" panose="020F0502020204030204" pitchFamily="34" charset="0"/>
                            </a:rPr>
                            <a:t>k</a:t>
                          </a:r>
                          <a:r>
                            <a:rPr lang="de-AT" sz="1800" dirty="0">
                              <a:effectLst/>
                              <a:latin typeface="Calibri" panose="020F0502020204030204" pitchFamily="34" charset="0"/>
                              <a:cs typeface="Calibri" panose="020F0502020204030204" pitchFamily="34" charset="0"/>
                            </a:rPr>
                            <a:t> gibt an, welchen Wert die Zufallsvariable annehmen soll.</a:t>
                          </a:r>
                        </a:p>
                        <a:p>
                          <a:pPr>
                            <a:lnSpc>
                              <a:spcPct val="107000"/>
                            </a:lnSpc>
                            <a:spcAft>
                              <a:spcPts val="800"/>
                            </a:spcAft>
                          </a:pPr>
                          <a14:m>
                            <m:oMath xmlns:m="http://schemas.openxmlformats.org/officeDocument/2006/math">
                              <m:r>
                                <a:rPr lang="de-AT" sz="1800">
                                  <a:effectLst/>
                                  <a:latin typeface="Cambria Math" panose="02040503050406030204" pitchFamily="18" charset="0"/>
                                </a:rPr>
                                <m:t>𝑃</m:t>
                              </m:r>
                              <m:d>
                                <m:dPr>
                                  <m:ctrlPr>
                                    <a:rPr lang="de-AT" sz="1800" i="1">
                                      <a:effectLst/>
                                      <a:latin typeface="Cambria Math" panose="02040503050406030204" pitchFamily="18" charset="0"/>
                                    </a:rPr>
                                  </m:ctrlPr>
                                </m:dPr>
                                <m:e>
                                  <m:r>
                                    <a:rPr lang="de-AT" sz="1800">
                                      <a:effectLst/>
                                      <a:latin typeface="Cambria Math" panose="02040503050406030204" pitchFamily="18" charset="0"/>
                                    </a:rPr>
                                    <m:t>𝑋</m:t>
                                  </m:r>
                                  <m:r>
                                    <a:rPr lang="de-AT" sz="1800">
                                      <a:effectLst/>
                                      <a:latin typeface="Cambria Math" panose="02040503050406030204" pitchFamily="18" charset="0"/>
                                    </a:rPr>
                                    <m:t>=</m:t>
                                  </m:r>
                                  <m:r>
                                    <a:rPr lang="de-AT" sz="1800">
                                      <a:effectLst/>
                                      <a:latin typeface="Cambria Math" panose="02040503050406030204" pitchFamily="18" charset="0"/>
                                    </a:rPr>
                                    <m:t>𝑘</m:t>
                                  </m:r>
                                </m:e>
                              </m:d>
                              <m:r>
                                <a:rPr lang="de-AT" sz="1800">
                                  <a:effectLst/>
                                  <a:latin typeface="Cambria Math" panose="02040503050406030204" pitchFamily="18" charset="0"/>
                                </a:rPr>
                                <m:t>:</m:t>
                              </m:r>
                            </m:oMath>
                          </a14:m>
                          <a:r>
                            <a:rPr lang="de-AT" sz="1800" dirty="0">
                              <a:effectLst/>
                              <a:latin typeface="Calibri" panose="020F0502020204030204" pitchFamily="34" charset="0"/>
                              <a:cs typeface="Calibri" panose="020F0502020204030204" pitchFamily="34" charset="0"/>
                            </a:rPr>
                            <a:t> Wahrscheinlichkeit, dass die Zufallsvariable X den Wert k annimmt.</a:t>
                          </a:r>
                          <a:endParaRPr lang="de-AT" sz="18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chemeClr val="bg1"/>
                        </a:solidFill>
                      </a:tcPr>
                    </a:tc>
                    <a:tc>
                      <a:txBody>
                        <a:bodyPr/>
                        <a:lstStyle/>
                        <a:p>
                          <a:pPr>
                            <a:lnSpc>
                              <a:spcPct val="107000"/>
                            </a:lnSpc>
                            <a:spcAft>
                              <a:spcPts val="800"/>
                            </a:spcAft>
                          </a:pPr>
                          <a:endParaRPr lang="de-AT" sz="18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chemeClr val="bg1"/>
                        </a:solidFill>
                      </a:tcPr>
                    </a:tc>
                    <a:extLst>
                      <a:ext uri="{0D108BD9-81ED-4DB2-BD59-A6C34878D82A}">
                        <a16:rowId xmlns:a16="http://schemas.microsoft.com/office/drawing/2014/main" val="1764733631"/>
                      </a:ext>
                    </a:extLst>
                  </a:tr>
                  <a:tr h="1414674">
                    <a:tc>
                      <a:txBody>
                        <a:bodyPr/>
                        <a:lstStyle/>
                        <a:p>
                          <a:pPr>
                            <a:lnSpc>
                              <a:spcPct val="107000"/>
                            </a:lnSpc>
                            <a:spcAft>
                              <a:spcPts val="800"/>
                            </a:spcAft>
                          </a:pPr>
                          <a14:m>
                            <m:oMathPara xmlns:m="http://schemas.openxmlformats.org/officeDocument/2006/math">
                              <m:oMathParaPr>
                                <m:jc m:val="centerGroup"/>
                              </m:oMathParaPr>
                              <m:oMath xmlns:m="http://schemas.openxmlformats.org/officeDocument/2006/math">
                                <m:r>
                                  <a:rPr lang="de-AT" sz="1800">
                                    <a:effectLst/>
                                    <a:latin typeface="Cambria Math" panose="02040503050406030204" pitchFamily="18" charset="0"/>
                                  </a:rPr>
                                  <m:t>𝑃</m:t>
                                </m:r>
                                <m:d>
                                  <m:dPr>
                                    <m:ctrlPr>
                                      <a:rPr lang="de-AT" sz="1800" i="1">
                                        <a:effectLst/>
                                        <a:latin typeface="Cambria Math" panose="02040503050406030204" pitchFamily="18" charset="0"/>
                                      </a:rPr>
                                    </m:ctrlPr>
                                  </m:dPr>
                                  <m:e>
                                    <m:r>
                                      <a:rPr lang="de-AT" sz="1800">
                                        <a:effectLst/>
                                        <a:latin typeface="Cambria Math" panose="02040503050406030204" pitchFamily="18" charset="0"/>
                                      </a:rPr>
                                      <m:t>𝑋</m:t>
                                    </m:r>
                                    <m:r>
                                      <a:rPr lang="de-AT" sz="1800">
                                        <a:effectLst/>
                                        <a:latin typeface="Cambria Math" panose="02040503050406030204" pitchFamily="18" charset="0"/>
                                      </a:rPr>
                                      <m:t>=</m:t>
                                    </m:r>
                                    <m:r>
                                      <a:rPr lang="de-AT" sz="1800" b="1" i="1" smtClean="0">
                                        <a:solidFill>
                                          <a:srgbClr val="7030A0"/>
                                        </a:solidFill>
                                        <a:effectLst/>
                                        <a:latin typeface="Cambria Math" panose="02040503050406030204" pitchFamily="18" charset="0"/>
                                      </a:rPr>
                                      <m:t>𝐤</m:t>
                                    </m:r>
                                  </m:e>
                                </m:d>
                                <m:r>
                                  <a:rPr lang="de-AT" sz="1800">
                                    <a:effectLst/>
                                    <a:latin typeface="Cambria Math" panose="02040503050406030204" pitchFamily="18" charset="0"/>
                                  </a:rPr>
                                  <m:t>=</m:t>
                                </m:r>
                                <m:f>
                                  <m:fPr>
                                    <m:ctrlPr>
                                      <a:rPr lang="de-AT" sz="1800" i="1">
                                        <a:effectLst/>
                                        <a:latin typeface="Cambria Math" panose="02040503050406030204" pitchFamily="18" charset="0"/>
                                      </a:rPr>
                                    </m:ctrlPr>
                                  </m:fPr>
                                  <m:num>
                                    <m:d>
                                      <m:dPr>
                                        <m:ctrlPr>
                                          <a:rPr lang="de-AT" sz="1800" i="1">
                                            <a:effectLst/>
                                            <a:latin typeface="Cambria Math" panose="02040503050406030204" pitchFamily="18" charset="0"/>
                                          </a:rPr>
                                        </m:ctrlPr>
                                      </m:dPr>
                                      <m:e>
                                        <m:m>
                                          <m:mPr>
                                            <m:mcs>
                                              <m:mc>
                                                <m:mcPr>
                                                  <m:count m:val="1"/>
                                                  <m:mcJc m:val="center"/>
                                                </m:mcPr>
                                              </m:mc>
                                            </m:mcs>
                                            <m:ctrlPr>
                                              <a:rPr lang="de-AT" sz="1800" i="1">
                                                <a:effectLst/>
                                                <a:latin typeface="Cambria Math" panose="02040503050406030204" pitchFamily="18" charset="0"/>
                                              </a:rPr>
                                            </m:ctrlPr>
                                          </m:mPr>
                                          <m:mr>
                                            <m:e>
                                              <m:r>
                                                <a:rPr lang="de-AT" sz="1800" b="1" i="1" smtClean="0">
                                                  <a:solidFill>
                                                    <a:srgbClr val="FF0000"/>
                                                  </a:solidFill>
                                                  <a:effectLst/>
                                                  <a:latin typeface="Cambria Math" panose="02040503050406030204" pitchFamily="18" charset="0"/>
                                                </a:rPr>
                                                <m:t>𝐌</m:t>
                                              </m:r>
                                            </m:e>
                                          </m:mr>
                                          <m:mr>
                                            <m:e>
                                              <m:r>
                                                <a:rPr lang="de-AT" sz="1800">
                                                  <a:effectLst/>
                                                  <a:latin typeface="Cambria Math" panose="02040503050406030204" pitchFamily="18" charset="0"/>
                                                </a:rPr>
                                                <m:t>𝑘</m:t>
                                              </m:r>
                                            </m:e>
                                          </m:mr>
                                        </m:m>
                                      </m:e>
                                    </m:d>
                                    <m:r>
                                      <a:rPr lang="de-AT" sz="1800">
                                        <a:effectLst/>
                                        <a:latin typeface="Cambria Math" panose="02040503050406030204" pitchFamily="18" charset="0"/>
                                      </a:rPr>
                                      <m:t>∙</m:t>
                                    </m:r>
                                    <m:d>
                                      <m:dPr>
                                        <m:ctrlPr>
                                          <a:rPr lang="de-AT" sz="1800" i="1">
                                            <a:effectLst/>
                                            <a:latin typeface="Cambria Math" panose="02040503050406030204" pitchFamily="18" charset="0"/>
                                          </a:rPr>
                                        </m:ctrlPr>
                                      </m:dPr>
                                      <m:e>
                                        <m:m>
                                          <m:mPr>
                                            <m:mcs>
                                              <m:mc>
                                                <m:mcPr>
                                                  <m:count m:val="1"/>
                                                  <m:mcJc m:val="center"/>
                                                </m:mcPr>
                                              </m:mc>
                                            </m:mcs>
                                            <m:ctrlPr>
                                              <a:rPr lang="de-AT" sz="1800" i="1">
                                                <a:effectLst/>
                                                <a:latin typeface="Cambria Math" panose="02040503050406030204" pitchFamily="18" charset="0"/>
                                              </a:rPr>
                                            </m:ctrlPr>
                                          </m:mPr>
                                          <m:mr>
                                            <m:e>
                                              <m:r>
                                                <a:rPr lang="de-AT" sz="1800" b="1" i="1" smtClean="0">
                                                  <a:solidFill>
                                                    <a:srgbClr val="00B050"/>
                                                  </a:solidFill>
                                                  <a:effectLst/>
                                                  <a:latin typeface="Cambria Math" panose="02040503050406030204" pitchFamily="18" charset="0"/>
                                                </a:rPr>
                                                <m:t>𝐍</m:t>
                                              </m:r>
                                              <m:r>
                                                <a:rPr lang="de-AT" sz="1800">
                                                  <a:effectLst/>
                                                  <a:latin typeface="Cambria Math" panose="02040503050406030204" pitchFamily="18" charset="0"/>
                                                </a:rPr>
                                                <m:t>−</m:t>
                                              </m:r>
                                              <m:r>
                                                <a:rPr lang="de-AT" sz="1800" b="1" i="1" smtClean="0">
                                                  <a:solidFill>
                                                    <a:srgbClr val="FF0000"/>
                                                  </a:solidFill>
                                                  <a:effectLst/>
                                                  <a:latin typeface="Cambria Math" panose="02040503050406030204" pitchFamily="18" charset="0"/>
                                                </a:rPr>
                                                <m:t>𝐌</m:t>
                                              </m:r>
                                            </m:e>
                                          </m:mr>
                                          <m:mr>
                                            <m:e>
                                              <m:r>
                                                <a:rPr lang="de-AT" sz="1800" b="1" i="1" smtClean="0">
                                                  <a:solidFill>
                                                    <a:srgbClr val="00B0F0"/>
                                                  </a:solidFill>
                                                  <a:effectLst/>
                                                  <a:latin typeface="Cambria Math" panose="02040503050406030204" pitchFamily="18" charset="0"/>
                                                </a:rPr>
                                                <m:t>𝐧</m:t>
                                              </m:r>
                                              <m:r>
                                                <a:rPr lang="de-AT" sz="1800">
                                                  <a:effectLst/>
                                                  <a:latin typeface="Cambria Math" panose="02040503050406030204" pitchFamily="18" charset="0"/>
                                                </a:rPr>
                                                <m:t>−</m:t>
                                              </m:r>
                                              <m:r>
                                                <a:rPr lang="de-AT" sz="1800">
                                                  <a:effectLst/>
                                                  <a:latin typeface="Cambria Math" panose="02040503050406030204" pitchFamily="18" charset="0"/>
                                                </a:rPr>
                                                <m:t>𝑘</m:t>
                                              </m:r>
                                            </m:e>
                                          </m:mr>
                                        </m:m>
                                      </m:e>
                                    </m:d>
                                  </m:num>
                                  <m:den>
                                    <m:d>
                                      <m:dPr>
                                        <m:ctrlPr>
                                          <a:rPr lang="de-AT" sz="1800" i="1">
                                            <a:effectLst/>
                                            <a:latin typeface="Cambria Math" panose="02040503050406030204" pitchFamily="18" charset="0"/>
                                          </a:rPr>
                                        </m:ctrlPr>
                                      </m:dPr>
                                      <m:e>
                                        <m:m>
                                          <m:mPr>
                                            <m:mcs>
                                              <m:mc>
                                                <m:mcPr>
                                                  <m:count m:val="1"/>
                                                  <m:mcJc m:val="center"/>
                                                </m:mcPr>
                                              </m:mc>
                                            </m:mcs>
                                            <m:ctrlPr>
                                              <a:rPr lang="de-AT" sz="1800" i="1">
                                                <a:effectLst/>
                                                <a:latin typeface="Cambria Math" panose="02040503050406030204" pitchFamily="18" charset="0"/>
                                              </a:rPr>
                                            </m:ctrlPr>
                                          </m:mPr>
                                          <m:mr>
                                            <m:e>
                                              <m:r>
                                                <a:rPr lang="de-AT" sz="1800" b="1" i="1" smtClean="0">
                                                  <a:solidFill>
                                                    <a:srgbClr val="00B050"/>
                                                  </a:solidFill>
                                                  <a:effectLst/>
                                                  <a:latin typeface="Cambria Math" panose="02040503050406030204" pitchFamily="18" charset="0"/>
                                                </a:rPr>
                                                <m:t>𝐍</m:t>
                                              </m:r>
                                            </m:e>
                                          </m:mr>
                                          <m:mr>
                                            <m:e>
                                              <m:r>
                                                <a:rPr lang="de-AT" sz="1800" b="1" i="1" smtClean="0">
                                                  <a:solidFill>
                                                    <a:srgbClr val="00B0F0"/>
                                                  </a:solidFill>
                                                  <a:effectLst/>
                                                  <a:latin typeface="Cambria Math" panose="02040503050406030204" pitchFamily="18" charset="0"/>
                                                </a:rPr>
                                                <m:t>𝐧</m:t>
                                              </m:r>
                                            </m:e>
                                          </m:mr>
                                        </m:m>
                                      </m:e>
                                    </m:d>
                                  </m:den>
                                </m:f>
                              </m:oMath>
                            </m:oMathPara>
                          </a14:m>
                          <a:endParaRPr lang="de-AT" sz="18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chemeClr val="bg1"/>
                        </a:solidFill>
                      </a:tcPr>
                    </a:tc>
                    <a:tc>
                      <a:txBody>
                        <a:bodyPr/>
                        <a:lstStyle/>
                        <a:p>
                          <a:pPr>
                            <a:lnSpc>
                              <a:spcPct val="107000"/>
                            </a:lnSpc>
                            <a:spcAft>
                              <a:spcPts val="800"/>
                            </a:spcAft>
                          </a:pPr>
                          <a:endParaRPr lang="de-AT" sz="18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chemeClr val="bg1"/>
                        </a:solidFill>
                      </a:tcPr>
                    </a:tc>
                    <a:extLst>
                      <a:ext uri="{0D108BD9-81ED-4DB2-BD59-A6C34878D82A}">
                        <a16:rowId xmlns:a16="http://schemas.microsoft.com/office/drawing/2014/main" val="3820939721"/>
                      </a:ext>
                    </a:extLst>
                  </a:tr>
                </a:tbl>
              </a:graphicData>
            </a:graphic>
          </p:graphicFrame>
        </mc:Choice>
        <mc:Fallback xmlns="">
          <p:graphicFrame>
            <p:nvGraphicFramePr>
              <p:cNvPr id="2" name="Tabelle 1">
                <a:extLst>
                  <a:ext uri="{FF2B5EF4-FFF2-40B4-BE49-F238E27FC236}">
                    <a16:creationId xmlns:a16="http://schemas.microsoft.com/office/drawing/2014/main" id="{BC7AB57C-EB2B-44A3-8328-D42B7E73AC4E}"/>
                  </a:ext>
                </a:extLst>
              </p:cNvPr>
              <p:cNvGraphicFramePr>
                <a:graphicFrameLocks noGrp="1"/>
              </p:cNvGraphicFramePr>
              <p:nvPr>
                <p:extLst>
                  <p:ext uri="{D42A27DB-BD31-4B8C-83A1-F6EECF244321}">
                    <p14:modId xmlns:p14="http://schemas.microsoft.com/office/powerpoint/2010/main" val="4224548588"/>
                  </p:ext>
                </p:extLst>
              </p:nvPr>
            </p:nvGraphicFramePr>
            <p:xfrm>
              <a:off x="514350" y="136657"/>
              <a:ext cx="11353800" cy="6584686"/>
            </p:xfrm>
            <a:graphic>
              <a:graphicData uri="http://schemas.openxmlformats.org/drawingml/2006/table">
                <a:tbl>
                  <a:tblPr firstRow="1" firstCol="1" bandRow="1">
                    <a:tableStyleId>{5940675A-B579-460E-94D1-54222C63F5DA}</a:tableStyleId>
                  </a:tblPr>
                  <a:tblGrid>
                    <a:gridCol w="5676900">
                      <a:extLst>
                        <a:ext uri="{9D8B030D-6E8A-4147-A177-3AD203B41FA5}">
                          <a16:colId xmlns:a16="http://schemas.microsoft.com/office/drawing/2014/main" val="1837202841"/>
                        </a:ext>
                      </a:extLst>
                    </a:gridCol>
                    <a:gridCol w="5676900">
                      <a:extLst>
                        <a:ext uri="{9D8B030D-6E8A-4147-A177-3AD203B41FA5}">
                          <a16:colId xmlns:a16="http://schemas.microsoft.com/office/drawing/2014/main" val="2950094362"/>
                        </a:ext>
                      </a:extLst>
                    </a:gridCol>
                  </a:tblGrid>
                  <a:tr h="354652">
                    <a:tc>
                      <a:txBody>
                        <a:bodyPr/>
                        <a:lstStyle/>
                        <a:p>
                          <a:pPr algn="ctr">
                            <a:lnSpc>
                              <a:spcPct val="107000"/>
                            </a:lnSpc>
                            <a:spcAft>
                              <a:spcPts val="800"/>
                            </a:spcAft>
                          </a:pPr>
                          <a:r>
                            <a:rPr lang="de-AT" sz="1800" b="1" dirty="0">
                              <a:effectLst/>
                              <a:latin typeface="Calibri" panose="020F0502020204030204" pitchFamily="34" charset="0"/>
                              <a:cs typeface="Calibri" panose="020F0502020204030204" pitchFamily="34" charset="0"/>
                            </a:rPr>
                            <a:t>Variable</a:t>
                          </a:r>
                          <a:endParaRPr lang="de-AT" sz="18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chemeClr val="bg1"/>
                        </a:solidFill>
                      </a:tcPr>
                    </a:tc>
                    <a:tc>
                      <a:txBody>
                        <a:bodyPr/>
                        <a:lstStyle/>
                        <a:p>
                          <a:pPr algn="ctr">
                            <a:lnSpc>
                              <a:spcPct val="107000"/>
                            </a:lnSpc>
                            <a:spcAft>
                              <a:spcPts val="800"/>
                            </a:spcAft>
                          </a:pPr>
                          <a:r>
                            <a:rPr lang="de-AT" sz="1800" b="1" dirty="0">
                              <a:effectLst/>
                              <a:latin typeface="Calibri" panose="020F0502020204030204" pitchFamily="34" charset="0"/>
                              <a:cs typeface="Calibri" panose="020F0502020204030204" pitchFamily="34" charset="0"/>
                            </a:rPr>
                            <a:t>Bedeutung in unserem Musterbeispiel</a:t>
                          </a:r>
                          <a:endParaRPr lang="de-AT" sz="18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chemeClr val="bg1"/>
                        </a:solidFill>
                      </a:tcPr>
                    </a:tc>
                    <a:extLst>
                      <a:ext uri="{0D108BD9-81ED-4DB2-BD59-A6C34878D82A}">
                        <a16:rowId xmlns:a16="http://schemas.microsoft.com/office/drawing/2014/main" val="1791671912"/>
                      </a:ext>
                    </a:extLst>
                  </a:tr>
                  <a:tr h="525331">
                    <a:tc>
                      <a:txBody>
                        <a:bodyPr/>
                        <a:lstStyle/>
                        <a:p>
                          <a:pPr>
                            <a:lnSpc>
                              <a:spcPct val="107000"/>
                            </a:lnSpc>
                            <a:spcAft>
                              <a:spcPts val="800"/>
                            </a:spcAft>
                          </a:pPr>
                          <a:r>
                            <a:rPr lang="de-AT" sz="1800" b="1" dirty="0">
                              <a:solidFill>
                                <a:srgbClr val="00B050"/>
                              </a:solidFill>
                              <a:effectLst/>
                              <a:latin typeface="Calibri" panose="020F0502020204030204" pitchFamily="34" charset="0"/>
                              <a:cs typeface="Calibri" panose="020F0502020204030204" pitchFamily="34" charset="0"/>
                            </a:rPr>
                            <a:t>N</a:t>
                          </a:r>
                          <a:r>
                            <a:rPr lang="de-AT" sz="1800" dirty="0">
                              <a:effectLst/>
                              <a:latin typeface="Calibri" panose="020F0502020204030204" pitchFamily="34" charset="0"/>
                              <a:cs typeface="Calibri" panose="020F0502020204030204" pitchFamily="34" charset="0"/>
                            </a:rPr>
                            <a:t>: Anzahl der Elemente einer Grundgesamtheit</a:t>
                          </a:r>
                          <a:endParaRPr lang="de-AT" sz="18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chemeClr val="bg1"/>
                        </a:solidFill>
                      </a:tcPr>
                    </a:tc>
                    <a:tc>
                      <a:txBody>
                        <a:bodyPr/>
                        <a:lstStyle/>
                        <a:p>
                          <a:pPr>
                            <a:lnSpc>
                              <a:spcPct val="107000"/>
                            </a:lnSpc>
                            <a:spcAft>
                              <a:spcPts val="800"/>
                            </a:spcAft>
                          </a:pPr>
                          <a:endParaRPr lang="de-AT" sz="18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chemeClr val="bg1"/>
                        </a:solidFill>
                      </a:tcPr>
                    </a:tc>
                    <a:extLst>
                      <a:ext uri="{0D108BD9-81ED-4DB2-BD59-A6C34878D82A}">
                        <a16:rowId xmlns:a16="http://schemas.microsoft.com/office/drawing/2014/main" val="1660681915"/>
                      </a:ext>
                    </a:extLst>
                  </a:tr>
                  <a:tr h="725764">
                    <a:tc>
                      <a:txBody>
                        <a:bodyPr/>
                        <a:lstStyle/>
                        <a:p>
                          <a:pPr>
                            <a:lnSpc>
                              <a:spcPct val="107000"/>
                            </a:lnSpc>
                            <a:spcAft>
                              <a:spcPts val="800"/>
                            </a:spcAft>
                          </a:pPr>
                          <a:r>
                            <a:rPr lang="de-AT" sz="1800" b="1" dirty="0">
                              <a:solidFill>
                                <a:srgbClr val="00B0F0"/>
                              </a:solidFill>
                              <a:effectLst/>
                              <a:latin typeface="Calibri" panose="020F0502020204030204" pitchFamily="34" charset="0"/>
                              <a:cs typeface="Calibri" panose="020F0502020204030204" pitchFamily="34" charset="0"/>
                            </a:rPr>
                            <a:t>n</a:t>
                          </a:r>
                          <a:r>
                            <a:rPr lang="de-AT" sz="1800" dirty="0">
                              <a:effectLst/>
                              <a:latin typeface="Calibri" panose="020F0502020204030204" pitchFamily="34" charset="0"/>
                              <a:cs typeface="Calibri" panose="020F0502020204030204" pitchFamily="34" charset="0"/>
                            </a:rPr>
                            <a:t>: Anzahl der Elemente die aus dieser Menge ohne Zurücklegen gezogen werden</a:t>
                          </a:r>
                          <a:endParaRPr lang="de-AT" sz="18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chemeClr val="bg1"/>
                        </a:solidFill>
                      </a:tcPr>
                    </a:tc>
                    <a:tc>
                      <a:txBody>
                        <a:bodyPr/>
                        <a:lstStyle/>
                        <a:p>
                          <a:pPr>
                            <a:lnSpc>
                              <a:spcPct val="107000"/>
                            </a:lnSpc>
                            <a:spcAft>
                              <a:spcPts val="800"/>
                            </a:spcAft>
                          </a:pPr>
                          <a:endParaRPr lang="de-AT" sz="18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chemeClr val="bg1"/>
                        </a:solidFill>
                      </a:tcPr>
                    </a:tc>
                    <a:extLst>
                      <a:ext uri="{0D108BD9-81ED-4DB2-BD59-A6C34878D82A}">
                        <a16:rowId xmlns:a16="http://schemas.microsoft.com/office/drawing/2014/main" val="1464360353"/>
                      </a:ext>
                    </a:extLst>
                  </a:tr>
                  <a:tr h="725764">
                    <a:tc>
                      <a:txBody>
                        <a:bodyPr/>
                        <a:lstStyle/>
                        <a:p>
                          <a:pPr>
                            <a:lnSpc>
                              <a:spcPct val="107000"/>
                            </a:lnSpc>
                            <a:spcAft>
                              <a:spcPts val="800"/>
                            </a:spcAft>
                          </a:pPr>
                          <a:r>
                            <a:rPr lang="de-AT" sz="1800" b="1" dirty="0">
                              <a:solidFill>
                                <a:srgbClr val="FF0000"/>
                              </a:solidFill>
                              <a:effectLst/>
                              <a:latin typeface="Calibri" panose="020F0502020204030204" pitchFamily="34" charset="0"/>
                              <a:cs typeface="Calibri" panose="020F0502020204030204" pitchFamily="34" charset="0"/>
                            </a:rPr>
                            <a:t>M</a:t>
                          </a:r>
                          <a:r>
                            <a:rPr lang="de-AT" sz="1800" dirty="0">
                              <a:effectLst/>
                              <a:latin typeface="Calibri" panose="020F0502020204030204" pitchFamily="34" charset="0"/>
                              <a:cs typeface="Calibri" panose="020F0502020204030204" pitchFamily="34" charset="0"/>
                            </a:rPr>
                            <a:t>: Anzahl der Elemente mit einer besonderen Eigenschaft</a:t>
                          </a:r>
                          <a:endParaRPr lang="de-AT" sz="18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chemeClr val="bg1"/>
                        </a:solidFill>
                      </a:tcPr>
                    </a:tc>
                    <a:tc>
                      <a:txBody>
                        <a:bodyPr/>
                        <a:lstStyle/>
                        <a:p>
                          <a:pPr>
                            <a:lnSpc>
                              <a:spcPct val="107000"/>
                            </a:lnSpc>
                            <a:spcAft>
                              <a:spcPts val="800"/>
                            </a:spcAft>
                          </a:pPr>
                          <a:endParaRPr lang="de-AT" sz="18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chemeClr val="bg1"/>
                        </a:solidFill>
                      </a:tcPr>
                    </a:tc>
                    <a:extLst>
                      <a:ext uri="{0D108BD9-81ED-4DB2-BD59-A6C34878D82A}">
                        <a16:rowId xmlns:a16="http://schemas.microsoft.com/office/drawing/2014/main" val="2147856506"/>
                      </a:ext>
                    </a:extLst>
                  </a:tr>
                  <a:tr h="516281">
                    <a:tc>
                      <a:txBody>
                        <a:bodyPr/>
                        <a:lstStyle/>
                        <a:p>
                          <a:pPr>
                            <a:lnSpc>
                              <a:spcPct val="107000"/>
                            </a:lnSpc>
                            <a:spcAft>
                              <a:spcPts val="800"/>
                            </a:spcAft>
                          </a:pPr>
                          <a:r>
                            <a:rPr lang="de-AT" sz="1800" b="1" dirty="0">
                              <a:solidFill>
                                <a:srgbClr val="00B050"/>
                              </a:solidFill>
                              <a:effectLst/>
                              <a:latin typeface="Calibri" panose="020F0502020204030204" pitchFamily="34" charset="0"/>
                              <a:cs typeface="Calibri" panose="020F0502020204030204" pitchFamily="34" charset="0"/>
                            </a:rPr>
                            <a:t>N</a:t>
                          </a:r>
                          <a:r>
                            <a:rPr lang="de-AT" sz="1800" dirty="0">
                              <a:effectLst/>
                              <a:latin typeface="Calibri" panose="020F0502020204030204" pitchFamily="34" charset="0"/>
                              <a:cs typeface="Calibri" panose="020F0502020204030204" pitchFamily="34" charset="0"/>
                            </a:rPr>
                            <a:t>-</a:t>
                          </a:r>
                          <a:r>
                            <a:rPr lang="de-AT" sz="1800" b="1" dirty="0">
                              <a:solidFill>
                                <a:srgbClr val="FF0000"/>
                              </a:solidFill>
                              <a:effectLst/>
                              <a:latin typeface="Calibri" panose="020F0502020204030204" pitchFamily="34" charset="0"/>
                              <a:cs typeface="Calibri" panose="020F0502020204030204" pitchFamily="34" charset="0"/>
                            </a:rPr>
                            <a:t>M</a:t>
                          </a:r>
                          <a:r>
                            <a:rPr lang="de-AT" sz="1800" dirty="0">
                              <a:effectLst/>
                              <a:latin typeface="Calibri" panose="020F0502020204030204" pitchFamily="34" charset="0"/>
                              <a:cs typeface="Calibri" panose="020F0502020204030204" pitchFamily="34" charset="0"/>
                            </a:rPr>
                            <a:t>: Anzahl der Elemente ohne diese Eigenschaft</a:t>
                          </a:r>
                          <a:endParaRPr lang="de-AT" sz="18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chemeClr val="bg1"/>
                        </a:solidFill>
                      </a:tcPr>
                    </a:tc>
                    <a:tc>
                      <a:txBody>
                        <a:bodyPr/>
                        <a:lstStyle/>
                        <a:p>
                          <a:pPr algn="ctr">
                            <a:lnSpc>
                              <a:spcPct val="107000"/>
                            </a:lnSpc>
                            <a:spcAft>
                              <a:spcPts val="800"/>
                            </a:spcAft>
                          </a:pPr>
                          <a:endParaRPr lang="de-AT" sz="18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chemeClr val="bg1"/>
                        </a:solidFill>
                      </a:tcPr>
                    </a:tc>
                    <a:extLst>
                      <a:ext uri="{0D108BD9-81ED-4DB2-BD59-A6C34878D82A}">
                        <a16:rowId xmlns:a16="http://schemas.microsoft.com/office/drawing/2014/main" val="860035353"/>
                      </a:ext>
                    </a:extLst>
                  </a:tr>
                  <a:tr h="725764">
                    <a:tc>
                      <a:txBody>
                        <a:bodyPr/>
                        <a:lstStyle/>
                        <a:p>
                          <a:pPr>
                            <a:lnSpc>
                              <a:spcPct val="107000"/>
                            </a:lnSpc>
                            <a:spcAft>
                              <a:spcPts val="800"/>
                            </a:spcAft>
                          </a:pPr>
                          <a:r>
                            <a:rPr lang="de-AT" sz="1800" dirty="0">
                              <a:effectLst/>
                              <a:latin typeface="Calibri" panose="020F0502020204030204" pitchFamily="34" charset="0"/>
                              <a:cs typeface="Calibri" panose="020F0502020204030204" pitchFamily="34" charset="0"/>
                            </a:rPr>
                            <a:t>Die Zufallsvariable X gibt die Anzahl der Elemente mit der besonderen Eigenschaft an.</a:t>
                          </a:r>
                          <a:endParaRPr lang="de-AT" sz="18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chemeClr val="bg1"/>
                        </a:solidFill>
                      </a:tcPr>
                    </a:tc>
                    <a:tc>
                      <a:txBody>
                        <a:bodyPr/>
                        <a:lstStyle/>
                        <a:p>
                          <a:pPr>
                            <a:lnSpc>
                              <a:spcPct val="107000"/>
                            </a:lnSpc>
                            <a:spcAft>
                              <a:spcPts val="800"/>
                            </a:spcAft>
                          </a:pPr>
                          <a:endParaRPr lang="de-AT" sz="18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chemeClr val="bg1"/>
                        </a:solidFill>
                      </a:tcPr>
                    </a:tc>
                    <a:extLst>
                      <a:ext uri="{0D108BD9-81ED-4DB2-BD59-A6C34878D82A}">
                        <a16:rowId xmlns:a16="http://schemas.microsoft.com/office/drawing/2014/main" val="556208843"/>
                      </a:ext>
                    </a:extLst>
                  </a:tr>
                  <a:tr h="1596456">
                    <a:tc>
                      <a:txBody>
                        <a:bodyPr/>
                        <a:lstStyle/>
                        <a:p>
                          <a:endParaRPr lang="de-DE"/>
                        </a:p>
                      </a:txBody>
                      <a:tcPr marL="68580" marR="68580" marT="0" marB="0" anchor="ctr">
                        <a:blipFill>
                          <a:blip r:embed="rId2"/>
                          <a:stretch>
                            <a:fillRect l="-107" t="-225954" r="-100107" b="-89313"/>
                          </a:stretch>
                        </a:blipFill>
                      </a:tcPr>
                    </a:tc>
                    <a:tc>
                      <a:txBody>
                        <a:bodyPr/>
                        <a:lstStyle/>
                        <a:p>
                          <a:pPr>
                            <a:lnSpc>
                              <a:spcPct val="107000"/>
                            </a:lnSpc>
                            <a:spcAft>
                              <a:spcPts val="800"/>
                            </a:spcAft>
                          </a:pPr>
                          <a:endParaRPr lang="de-AT" sz="18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chemeClr val="bg1"/>
                        </a:solidFill>
                      </a:tcPr>
                    </a:tc>
                    <a:extLst>
                      <a:ext uri="{0D108BD9-81ED-4DB2-BD59-A6C34878D82A}">
                        <a16:rowId xmlns:a16="http://schemas.microsoft.com/office/drawing/2014/main" val="1764733631"/>
                      </a:ext>
                    </a:extLst>
                  </a:tr>
                  <a:tr h="1414674">
                    <a:tc>
                      <a:txBody>
                        <a:bodyPr/>
                        <a:lstStyle/>
                        <a:p>
                          <a:endParaRPr lang="de-DE"/>
                        </a:p>
                      </a:txBody>
                      <a:tcPr marL="68580" marR="68580" marT="0" marB="0" anchor="ctr">
                        <a:blipFill>
                          <a:blip r:embed="rId2"/>
                          <a:stretch>
                            <a:fillRect l="-107" t="-368103" r="-100107" b="-862"/>
                          </a:stretch>
                        </a:blipFill>
                      </a:tcPr>
                    </a:tc>
                    <a:tc>
                      <a:txBody>
                        <a:bodyPr/>
                        <a:lstStyle/>
                        <a:p>
                          <a:pPr>
                            <a:lnSpc>
                              <a:spcPct val="107000"/>
                            </a:lnSpc>
                            <a:spcAft>
                              <a:spcPts val="800"/>
                            </a:spcAft>
                          </a:pPr>
                          <a:endParaRPr lang="de-AT" sz="18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chemeClr val="bg1"/>
                        </a:solidFill>
                      </a:tcPr>
                    </a:tc>
                    <a:extLst>
                      <a:ext uri="{0D108BD9-81ED-4DB2-BD59-A6C34878D82A}">
                        <a16:rowId xmlns:a16="http://schemas.microsoft.com/office/drawing/2014/main" val="3820939721"/>
                      </a:ext>
                    </a:extLst>
                  </a:tr>
                </a:tbl>
              </a:graphicData>
            </a:graphic>
          </p:graphicFrame>
        </mc:Fallback>
      </mc:AlternateContent>
    </p:spTree>
    <p:extLst>
      <p:ext uri="{BB962C8B-B14F-4D97-AF65-F5344CB8AC3E}">
        <p14:creationId xmlns:p14="http://schemas.microsoft.com/office/powerpoint/2010/main" val="321239146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olzart">
  <a:themeElements>
    <a:clrScheme name="Blau">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Holzart">
      <a:maj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rebuchet MS" panose="020B0603020202020204"/>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Holzart">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C6AE0645-98FF-411B-B0E9-59ABD78A0CC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0</TotalTime>
  <Words>768</Words>
  <Application>Microsoft Office PowerPoint</Application>
  <PresentationFormat>Breitbild</PresentationFormat>
  <Paragraphs>83</Paragraphs>
  <Slides>14</Slides>
  <Notes>9</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14</vt:i4>
      </vt:variant>
    </vt:vector>
  </HeadingPairs>
  <TitlesOfParts>
    <vt:vector size="20" baseType="lpstr">
      <vt:lpstr>Calibri</vt:lpstr>
      <vt:lpstr>Cambria Math</vt:lpstr>
      <vt:lpstr>Georgia</vt:lpstr>
      <vt:lpstr>Trebuchet MS</vt:lpstr>
      <vt:lpstr>Wingdings</vt:lpstr>
      <vt:lpstr>Holzart</vt:lpstr>
      <vt:lpstr>Hypergeometrische Verteilung</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Grundlagen und Begriffe der Bruchrechnung (1. Klasse)</dc:title>
  <dc:creator>Lukas Tegischer</dc:creator>
  <cp:lastModifiedBy>Tegischer Lukas</cp:lastModifiedBy>
  <cp:revision>112</cp:revision>
  <dcterms:created xsi:type="dcterms:W3CDTF">2020-04-09T06:13:57Z</dcterms:created>
  <dcterms:modified xsi:type="dcterms:W3CDTF">2022-11-04T11:32:44Z</dcterms:modified>
</cp:coreProperties>
</file>