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78" r:id="rId3"/>
    <p:sldId id="294" r:id="rId4"/>
    <p:sldId id="295" r:id="rId5"/>
    <p:sldId id="303" r:id="rId6"/>
    <p:sldId id="304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0BE907-B08F-4176-AD08-909CB0EC49BD}" v="1" dt="2022-11-04T10:49:58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2E0BE907-B08F-4176-AD08-909CB0EC49BD}"/>
    <pc:docChg chg="custSel delSld modSld">
      <pc:chgData name="Tegischer Lukas" userId="f78daebb-0565-485c-bd0e-1cd035e796ff" providerId="ADAL" clId="{2E0BE907-B08F-4176-AD08-909CB0EC49BD}" dt="2022-11-04T10:50:11.886" v="10" actId="47"/>
      <pc:docMkLst>
        <pc:docMk/>
      </pc:docMkLst>
      <pc:sldChg chg="delSp modSp mod">
        <pc:chgData name="Tegischer Lukas" userId="f78daebb-0565-485c-bd0e-1cd035e796ff" providerId="ADAL" clId="{2E0BE907-B08F-4176-AD08-909CB0EC49BD}" dt="2022-11-04T10:49:58.875" v="1" actId="478"/>
        <pc:sldMkLst>
          <pc:docMk/>
          <pc:sldMk cId="336392357" sldId="256"/>
        </pc:sldMkLst>
        <pc:spChg chg="mod">
          <ac:chgData name="Tegischer Lukas" userId="f78daebb-0565-485c-bd0e-1cd035e796ff" providerId="ADAL" clId="{2E0BE907-B08F-4176-AD08-909CB0EC49BD}" dt="2022-11-04T10:49:58.193" v="0" actId="6549"/>
          <ac:spMkLst>
            <pc:docMk/>
            <pc:sldMk cId="336392357" sldId="256"/>
            <ac:spMk id="2" creationId="{00000000-0000-0000-0000-000000000000}"/>
          </ac:spMkLst>
        </pc:spChg>
        <pc:picChg chg="del">
          <ac:chgData name="Tegischer Lukas" userId="f78daebb-0565-485c-bd0e-1cd035e796ff" providerId="ADAL" clId="{2E0BE907-B08F-4176-AD08-909CB0EC49BD}" dt="2022-11-04T10:49:58.875" v="1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Sp mod">
        <pc:chgData name="Tegischer Lukas" userId="f78daebb-0565-485c-bd0e-1cd035e796ff" providerId="ADAL" clId="{2E0BE907-B08F-4176-AD08-909CB0EC49BD}" dt="2022-11-04T10:50:02.261" v="2" actId="478"/>
        <pc:sldMkLst>
          <pc:docMk/>
          <pc:sldMk cId="4068653008" sldId="278"/>
        </pc:sldMkLst>
        <pc:picChg chg="del">
          <ac:chgData name="Tegischer Lukas" userId="f78daebb-0565-485c-bd0e-1cd035e796ff" providerId="ADAL" clId="{2E0BE907-B08F-4176-AD08-909CB0EC49BD}" dt="2022-11-04T10:50:02.261" v="2" actId="478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2E0BE907-B08F-4176-AD08-909CB0EC49BD}" dt="2022-11-04T10:50:11.886" v="10" actId="47"/>
        <pc:sldMkLst>
          <pc:docMk/>
          <pc:sldMk cId="3932101437" sldId="291"/>
        </pc:sldMkLst>
      </pc:sldChg>
      <pc:sldChg chg="del">
        <pc:chgData name="Tegischer Lukas" userId="f78daebb-0565-485c-bd0e-1cd035e796ff" providerId="ADAL" clId="{2E0BE907-B08F-4176-AD08-909CB0EC49BD}" dt="2022-11-04T10:50:10.489" v="9" actId="47"/>
        <pc:sldMkLst>
          <pc:docMk/>
          <pc:sldMk cId="3291215939" sldId="293"/>
        </pc:sldMkLst>
      </pc:sldChg>
      <pc:sldChg chg="delSp mod">
        <pc:chgData name="Tegischer Lukas" userId="f78daebb-0565-485c-bd0e-1cd035e796ff" providerId="ADAL" clId="{2E0BE907-B08F-4176-AD08-909CB0EC49BD}" dt="2022-11-04T10:50:03.205" v="3" actId="478"/>
        <pc:sldMkLst>
          <pc:docMk/>
          <pc:sldMk cId="3281699856" sldId="294"/>
        </pc:sldMkLst>
        <pc:picChg chg="del">
          <ac:chgData name="Tegischer Lukas" userId="f78daebb-0565-485c-bd0e-1cd035e796ff" providerId="ADAL" clId="{2E0BE907-B08F-4176-AD08-909CB0EC49BD}" dt="2022-11-04T10:50:03.205" v="3" actId="478"/>
          <ac:picMkLst>
            <pc:docMk/>
            <pc:sldMk cId="3281699856" sldId="294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2E0BE907-B08F-4176-AD08-909CB0EC49BD}" dt="2022-11-04T10:50:05.323" v="5" actId="478"/>
        <pc:sldMkLst>
          <pc:docMk/>
          <pc:sldMk cId="1380146374" sldId="295"/>
        </pc:sldMkLst>
        <pc:picChg chg="del">
          <ac:chgData name="Tegischer Lukas" userId="f78daebb-0565-485c-bd0e-1cd035e796ff" providerId="ADAL" clId="{2E0BE907-B08F-4176-AD08-909CB0EC49BD}" dt="2022-11-04T10:50:04.435" v="4" actId="478"/>
          <ac:picMkLst>
            <pc:docMk/>
            <pc:sldMk cId="1380146374" sldId="295"/>
            <ac:picMk id="14" creationId="{053D7308-DE5D-4085-8981-CCF5F27D1668}"/>
          </ac:picMkLst>
        </pc:picChg>
        <pc:inkChg chg="del">
          <ac:chgData name="Tegischer Lukas" userId="f78daebb-0565-485c-bd0e-1cd035e796ff" providerId="ADAL" clId="{2E0BE907-B08F-4176-AD08-909CB0EC49BD}" dt="2022-11-04T10:50:05.323" v="5" actId="478"/>
          <ac:inkMkLst>
            <pc:docMk/>
            <pc:sldMk cId="1380146374" sldId="295"/>
            <ac:inkMk id="3" creationId="{9A2B26CE-6404-4C48-A9AD-901C4ACC7C25}"/>
          </ac:inkMkLst>
        </pc:inkChg>
      </pc:sldChg>
      <pc:sldChg chg="delSp mod">
        <pc:chgData name="Tegischer Lukas" userId="f78daebb-0565-485c-bd0e-1cd035e796ff" providerId="ADAL" clId="{2E0BE907-B08F-4176-AD08-909CB0EC49BD}" dt="2022-11-04T10:50:07.441" v="7" actId="478"/>
        <pc:sldMkLst>
          <pc:docMk/>
          <pc:sldMk cId="2356922128" sldId="303"/>
        </pc:sldMkLst>
        <pc:picChg chg="del">
          <ac:chgData name="Tegischer Lukas" userId="f78daebb-0565-485c-bd0e-1cd035e796ff" providerId="ADAL" clId="{2E0BE907-B08F-4176-AD08-909CB0EC49BD}" dt="2022-11-04T10:50:06.541" v="6" actId="478"/>
          <ac:picMkLst>
            <pc:docMk/>
            <pc:sldMk cId="2356922128" sldId="303"/>
            <ac:picMk id="14" creationId="{053D7308-DE5D-4085-8981-CCF5F27D1668}"/>
          </ac:picMkLst>
        </pc:picChg>
        <pc:inkChg chg="del">
          <ac:chgData name="Tegischer Lukas" userId="f78daebb-0565-485c-bd0e-1cd035e796ff" providerId="ADAL" clId="{2E0BE907-B08F-4176-AD08-909CB0EC49BD}" dt="2022-11-04T10:50:07.441" v="7" actId="478"/>
          <ac:inkMkLst>
            <pc:docMk/>
            <pc:sldMk cId="2356922128" sldId="303"/>
            <ac:inkMk id="2" creationId="{BC3DC569-AFE6-4768-AABA-A3A7EE270FE1}"/>
          </ac:inkMkLst>
        </pc:inkChg>
      </pc:sldChg>
      <pc:sldChg chg="delSp mod">
        <pc:chgData name="Tegischer Lukas" userId="f78daebb-0565-485c-bd0e-1cd035e796ff" providerId="ADAL" clId="{2E0BE907-B08F-4176-AD08-909CB0EC49BD}" dt="2022-11-04T10:50:08.480" v="8" actId="478"/>
        <pc:sldMkLst>
          <pc:docMk/>
          <pc:sldMk cId="3943016609" sldId="304"/>
        </pc:sldMkLst>
        <pc:picChg chg="del">
          <ac:chgData name="Tegischer Lukas" userId="f78daebb-0565-485c-bd0e-1cd035e796ff" providerId="ADAL" clId="{2E0BE907-B08F-4176-AD08-909CB0EC49BD}" dt="2022-11-04T10:50:08.480" v="8" actId="478"/>
          <ac:picMkLst>
            <pc:docMk/>
            <pc:sldMk cId="3943016609" sldId="304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5T18:49:52.6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22355 4675 927 0,'75'11'325'0,"-74"-6"-172"16,6 4-214-16,3 5 6 0,-2 2 66 15,-3 0 12-15,-2 6 22 16,-1 0 12-16,0 5 21 16,-1 2 5-16,-4 2-7 15,-3 2-12-15,-1 5-31 16,5 5-13-16,2 12-15 15,-1 6-2 1,1 14-1-16,-4 4-1 16,4 1 1-16,-1 1 0 0,-2-6 1 15,0-4 2-15,-1-4 4 16,2-8 1-16,5-7 1 16,-3-5-1-16,0-10-4 15,-2-8-2-15,-5-10 1 16,-2-5 0-16,-1-9 3 15,2-2 1-15,-4-4-1 16,0-5-2-16,-2-4-4 0,-1-5 0 16,5-4 6-16,3-6 2 15,6-6 2-15,7-2 0 16,2-10-2-16,1-3 0 16,3-4 1-16,-5-3-1 15,6 0-2-15,-1 1 1 16,-3-8 3-16,1 1 5 15,-4-11 12-15,-5-2 2 0,-1-2-2 16,0 4-6-16,-1 2-10 16,1 2-3-16,5 5 2 15,2 1 0-15,-4 5 1 16,6 7-1-16,-4 9-2 16,-4 4 0-16,0 9 0 15,-9 2-2-15,-5 8-6 16,-4 1-2-16,-13 3-2 15,-2 4 0-15,-13 6 2 16,-2 3 0-16,-2 10-1 16,-3 6 0-16,-2 10-3 15,-1 5-1-15,1 12 0 16,-1 1 0-16,9 6 3 16,2 0 2-16,11-6 0 15,7-2 0-15,6-11 0 16,5-7-1-16,5-9 0 15,3-4 1-15,4-9-2 0,2-3-4 16,6-5 1-16,-5 4-2 16,1-2 4-16,16-25 2 15,41-42-1-15,-27 24-1 16,1-4 2-16,3 2-1 16,-4 0 1-16,4 4 1 15,-1 3 0-15,-4 2 0 16,-1 0 1-16,-6 2 2 15,-3 0 1-15,-3 1 0 16,1 5-3-16,3-1-1 0,-1 5-1 16,-1 1-1-16,-4 12 0 15,-2 6-1-15,-3 8 2 16,2 7 0-16,5 11 2 16,3 9 3-16,7 10 0 15,6 4 1 1,7 8 6-16,7-3 6 0,12 0 9 15,0-1 4-15,7-5 0 16,-3 1 1-16,-6-6-3 16,3-2-2-16,-13-8-7 15,-5-4-7-15,-9-6-9 16,-11-5-45-16,-25-7-84 16,-14 1-46-16,-42-5 86 15</inkml:trace>
  <inkml:trace contextRef="#ctx0" brushRef="#br0" timeOffset="1717.09">27499 15686 1584 0,'43'21'582'0,"-51"-16"-461"16,5 2-100-16,-2-2-36 15,7 4-1-15,4 5 3 16,1 6 7-16,4 4 2 16,-3 2 1-16,6 15 2 15,-1 6 1-15,-1 18 0 16,-3 7 0-16,-3 11-1 16,2 9 1-16,-4 19 1 15,2 7 2-15,-6 7 0 16,-4 10 0-16,4-3-2 15,-4-4 2-15,0-18 1 16,2-13 2-16,-5-24 0 0,5-10-2 16,1-16-1-1,1-14 1-15,-1-18 4 0,-2-5-1 16,1-10 2-16,1 2-5 16,-3-4-9-16,3 1-3 15,-2-5-9-15,-20-25-3 16,-46-68-11-16,25 33-5 15,-4-8-3-15,9 5 4 16,14 10 16-16,3 1 8 0,14 21 12 16,2 7 10-1,2 15 16-15,5 10 7 0,0 4 3 16,2 2-7-16,-3-1-19 16,0 0-8-16,16 22-7 15,36 43-1-15,-24-17 5 16,0 7 2-16,2 8 10 15,2 0 3-15,-2 2 4 16,3 0-1-16,-5-4-1 16,3-5-1-1,-2-11 0-15,-3-11 0 0,4-9 2 16,-5-9 2-16,-1-7 13 16,1-3 4-16,-5-9 2 15,3 0-3-15,0-10-12 0,1-4-5 16,11-13-10-1,3-8-3-15,6-16-9 16,6-7-8-16,-1-6-30 0,-3 1-25 16,-1 14-85-16,-13 4-83 15,-15 15 147-15</inkml:trace>
  <inkml:trace contextRef="#ctx0" brushRef="#br0" timeOffset="4584.7">22453 16087 708 0,'-17'29'266'0,"10"-31"-169"16,-1 0-2-16,8 1 18 16,-1 1-13-16,2 1-47 15,-1-1-24-15,-1-1-25 16,0 1-3-16,0-1-1 16,-1 0 0-16,1 0-1 0,0 1 1 15,1 0-1-15,0 0 1 16,0 0 2-16,0 0 1 15,0 0 2-15,0 0 0 16,7 3 2-16,10 7-2 16,29 16-1-16,-20-17-1 15,-5-6 1-15,4-2 0 16,5-1 3-16,-6-6 0 16,-4-2 3-16,-2-4 2 15,-1-3 8-15,-2 2 4 16,-1-5 2-16,-2 2-3 15,-8-2-10-15,-1 0-5 16,-4 3 3-16,-6 3 9 0,-10 4 13 16,0 4 5-16,-4 4 0 15,1 0-3-15,-2 9-10 16,-2 1-2-16,-8 6-4 16,6 1-2-16,2 8-1 15,3 2-2-15,7 4-6 16,1 0-2-16,5-2-6 15,7 0-1-15,0-8-8 16,9 1-2-16,4-5-2 16,-1-2-1-16,8-4 4 15,-3-4 3-15,5-7 4 16,2-1 3-16,1-2 4 16,0-5 2-16,-4-5 1 0,-3-2 2 15,-6-7 7 1,1 4 5-16,-2-3 6 0,-3 0 0 15,-4 0-2-15,-5-1-1 16,-6 3 2-16,-2-1 0 16,-4 6-3-16,1 4-3 15,-5 3-11-15,1 2-5 16,-3 7-9-16,-3 1-3 16,1 10 1-16,0 4 2 15,0 7 4-15,0 5 2 0,5 3-1 16,1 2-3-16,9-1-2 15,2-5-10 1,11-4-29-16,1-7-22 16,9-7-70-16,10-1-59 0,9-14 125 15</inkml:trace>
  <inkml:trace contextRef="#ctx0" brushRef="#br0" timeOffset="6582.06">27836 4850 302 0,'-37'10'155'16,"30"-11"-55"-16,1 0-25 15,2-1-34-15,-3 1-4 16,0-2 9-16,5 2 4 16,-6-1 4-16,2 0-7 15,4 1-12-15,-8-2-7 16,7 1-14-16,-3 0-2 0,-4-2 1 15,4 3 3-15,0-1 15 16,6 2-2-16,0 0-6 16,0 0-5-16,0 0-11 15,0 0 7-15,3 3 10 16,5 11 4-16,1 3-3 16,18 28-5-16,-12-27-10 15,-2-5-3-15,7 0 0 16,0-3-1-16,0-6 8 15,1-1 11-15,0-8 14 16,-1 1 2-16,3-1-5 16,-1-3-11-16,-3 2-15 15,-2-3-5-15,-5-1-3 16,-2-3 1-16,-4 0 5 0,-2-2 4 16,-5-5 7-16,0 5 0 15,-6-6 1 1,-4-1 3-16,-4 4 3 0,-6 1 1 15,1 5-4-15,1 2-5 16,-2 7-10-16,1 0-3 16,2 5-3-16,-1 3-1 15,-1 1 0-15,1 5 2 16,4-3 5-16,1 6 1 16,7 1 7-16,1 1-1 15,0 4-2-15,6 2 0 16,7 2-7-16,2 0-2 0,6 1-3 15,0-4-2-15,2-5-6 16,4-4-1-16,4-4 3 16,4-7 2-16,7-12 3 15,1-4 0-15,2-11-2 16,-3-4-2-16,-4 3 2 16,-9-6 1-16,-11 4 3 15,-2 4 8-15,-17 0 10 16,5 4 6-16,-9 3 7 15,-1 4 0-15,4 9-6 16,-6-1-5-16,3 6-9 16,-1 3-3-16,-7 2-4 15,3 7-1-15,-7 6 1 0,-1 4 0 16,-6-1 0-16,0 3-1 16,0-2 0-16,3 1 0 15,4 0-1-15,3-3-2 16,3-2-3-16,6-2-4 15,4-7-17-15,4-3-6 16,4-2-26-16,3-4-27 16,11-4-141-16,-1-4 148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132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001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7560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86601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10" Type="http://schemas.microsoft.com/office/2007/relationships/hdphoto" Target="../media/hdphoto4.wdp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2158890" y="1771135"/>
                <a:ext cx="9281160" cy="2068438"/>
              </a:xfrm>
              <a:ln w="28575"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algn="ctr"/>
                <a:r>
                  <a:rPr lang="de-AT" sz="4800" b="1" cap="none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Nichtlineare Funktionen</a:t>
                </a:r>
                <a:br>
                  <a:rPr lang="de-AT" sz="4400" b="1" cap="none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br>
                  <a:rPr lang="de-AT" sz="2800" b="1" cap="none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de-AT" sz="2800" b="1" cap="none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Funktionen</a:t>
                </a:r>
                <a:r>
                  <a:rPr lang="de-AT" sz="2800" b="1" cap="none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vom Typ </a:t>
                </a:r>
                <a14:m>
                  <m:oMath xmlns:m="http://schemas.openxmlformats.org/officeDocument/2006/math">
                    <m:r>
                      <a:rPr lang="de-AT" sz="2800" b="1" i="1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de-AT" sz="2800" b="1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2800" b="1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de-AT" sz="2800" b="1" i="1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AT" sz="2800" b="1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AT" sz="2800" b="1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de-AT" sz="2800" b="1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de-AT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--- Hyperbel</a:t>
                </a:r>
              </a:p>
            </p:txBody>
          </p:sp>
        </mc:Choice>
        <mc:Fallback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58890" y="1771135"/>
                <a:ext cx="9281160" cy="2068438"/>
              </a:xfr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271699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Gebrochen rationale Funktionen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7F136DA-982B-4DD2-9FB3-0B1DFE21D11A}"/>
              </a:ext>
            </a:extLst>
          </p:cNvPr>
          <p:cNvSpPr/>
          <p:nvPr/>
        </p:nvSpPr>
        <p:spPr>
          <a:xfrm>
            <a:off x="1146311" y="1277495"/>
            <a:ext cx="9899375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200"/>
              </a:spcAft>
            </a:pPr>
            <a:r>
              <a:rPr lang="de-A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Funktionen, bei denen die </a:t>
            </a:r>
            <a:r>
              <a:rPr lang="de-AT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Variable x</a:t>
            </a:r>
            <a:r>
              <a:rPr lang="de-A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</a:t>
            </a:r>
            <a:r>
              <a:rPr lang="de-AT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Nenner</a:t>
            </a:r>
            <a:r>
              <a:rPr lang="de-A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vorkommt, heißen </a:t>
            </a:r>
            <a:r>
              <a:rPr lang="de-A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gebrochen rationale Funktionen</a:t>
            </a:r>
            <a:r>
              <a:rPr lang="de-A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D0B9EB14-38CF-41AE-BFB4-2C549F5A4A18}"/>
                  </a:ext>
                </a:extLst>
              </p:cNvPr>
              <p:cNvSpPr/>
              <p:nvPr/>
            </p:nvSpPr>
            <p:spPr>
              <a:xfrm>
                <a:off x="2383990" y="3467296"/>
                <a:ext cx="2100319" cy="1049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6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de-AT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de-AT" sz="36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36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36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de-AT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de-AT" sz="3600" dirty="0"/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D0B9EB14-38CF-41AE-BFB4-2C549F5A4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990" y="3467296"/>
                <a:ext cx="2100319" cy="10490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601A9FA8-ACDA-4F1D-B47F-60C54ABDBAF9}"/>
                  </a:ext>
                </a:extLst>
              </p:cNvPr>
              <p:cNvSpPr/>
              <p:nvPr/>
            </p:nvSpPr>
            <p:spPr>
              <a:xfrm>
                <a:off x="7919803" y="3477629"/>
                <a:ext cx="2287870" cy="1059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6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de-AT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de-AT" sz="36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36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36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de-AT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de-AT" sz="3600" b="1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lang="de-AT" sz="3600" dirty="0"/>
              </a:p>
            </p:txBody>
          </p:sp>
        </mc:Choice>
        <mc:Fallback xmlns="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601A9FA8-ACDA-4F1D-B47F-60C54ABDB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803" y="3477629"/>
                <a:ext cx="2287870" cy="10599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llipse 10">
            <a:extLst>
              <a:ext uri="{FF2B5EF4-FFF2-40B4-BE49-F238E27FC236}">
                <a16:creationId xmlns:a16="http://schemas.microsoft.com/office/drawing/2014/main" id="{EB8611C7-EDBE-4D99-A00D-C2DB59BDBFC3}"/>
              </a:ext>
            </a:extLst>
          </p:cNvPr>
          <p:cNvSpPr/>
          <p:nvPr/>
        </p:nvSpPr>
        <p:spPr>
          <a:xfrm>
            <a:off x="1984327" y="2872776"/>
            <a:ext cx="3140765" cy="21868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8653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-589740" y="321612"/>
                <a:ext cx="11573693" cy="749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Funktionen vom Typ</a:t>
                </a:r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de-AT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AT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AT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de-AT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den>
                    </m:f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9740" y="321612"/>
                <a:ext cx="11573693" cy="749116"/>
              </a:xfrm>
              <a:prstGeom prst="rect">
                <a:avLst/>
              </a:prstGeom>
              <a:blipFill>
                <a:blip r:embed="rId3"/>
                <a:stretch>
                  <a:fillRect t="-1626" b="-1300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>
            <a:extLst>
              <a:ext uri="{FF2B5EF4-FFF2-40B4-BE49-F238E27FC236}">
                <a16:creationId xmlns:a16="http://schemas.microsoft.com/office/drawing/2014/main" id="{CCD91B24-F30C-458A-BA82-542B70E6F928}"/>
              </a:ext>
            </a:extLst>
          </p:cNvPr>
          <p:cNvSpPr txBox="1"/>
          <p:nvPr/>
        </p:nvSpPr>
        <p:spPr>
          <a:xfrm>
            <a:off x="7907176" y="333254"/>
            <a:ext cx="1737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Hyperbel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98BF272-E1AF-4510-8C00-89ACF6CDAA25}"/>
              </a:ext>
            </a:extLst>
          </p:cNvPr>
          <p:cNvSpPr txBox="1"/>
          <p:nvPr/>
        </p:nvSpPr>
        <p:spPr>
          <a:xfrm>
            <a:off x="499951" y="3429000"/>
            <a:ext cx="5765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Erinnerung: </a:t>
            </a:r>
            <a:r>
              <a:rPr lang="de-AT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Parabel</a:t>
            </a: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 (Quadratische Funktion)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E50D97D-7922-437D-B01F-035131D1C240}"/>
              </a:ext>
            </a:extLst>
          </p:cNvPr>
          <p:cNvPicPr/>
          <p:nvPr/>
        </p:nvPicPr>
        <p:blipFill rotWithShape="1">
          <a:blip r:embed="rId4"/>
          <a:srcRect l="43661" b="17609"/>
          <a:stretch/>
        </p:blipFill>
        <p:spPr bwMode="auto">
          <a:xfrm>
            <a:off x="6469788" y="1450513"/>
            <a:ext cx="4612751" cy="488030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FA746E1-8FD2-4516-99C7-19A992F7DA51}"/>
                  </a:ext>
                </a:extLst>
              </p14:cNvPr>
              <p14:cNvContentPartPr/>
              <p14:nvPr/>
            </p14:nvContentPartPr>
            <p14:xfrm>
              <a:off x="7824960" y="1536480"/>
              <a:ext cx="2335680" cy="47862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FA746E1-8FD2-4516-99C7-19A992F7DA5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15600" y="1527120"/>
                <a:ext cx="2354400" cy="480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16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-589740" y="321612"/>
                <a:ext cx="11573693" cy="749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Funktionen vom Typ</a:t>
                </a:r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de-AT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AT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AT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de-AT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den>
                    </m:f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9740" y="321612"/>
                <a:ext cx="11573693" cy="749116"/>
              </a:xfrm>
              <a:prstGeom prst="rect">
                <a:avLst/>
              </a:prstGeom>
              <a:blipFill>
                <a:blip r:embed="rId3"/>
                <a:stretch>
                  <a:fillRect t="-1626" b="-1300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>
            <a:extLst>
              <a:ext uri="{FF2B5EF4-FFF2-40B4-BE49-F238E27FC236}">
                <a16:creationId xmlns:a16="http://schemas.microsoft.com/office/drawing/2014/main" id="{CCD91B24-F30C-458A-BA82-542B70E6F928}"/>
              </a:ext>
            </a:extLst>
          </p:cNvPr>
          <p:cNvSpPr txBox="1"/>
          <p:nvPr/>
        </p:nvSpPr>
        <p:spPr>
          <a:xfrm>
            <a:off x="7907176" y="333254"/>
            <a:ext cx="1737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Hyperbel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9201129-67C7-452E-80F0-68B4CA5FAC72}"/>
              </a:ext>
            </a:extLst>
          </p:cNvPr>
          <p:cNvSpPr/>
          <p:nvPr/>
        </p:nvSpPr>
        <p:spPr>
          <a:xfrm>
            <a:off x="1550504" y="1260153"/>
            <a:ext cx="9090992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de-AT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Variable c ist dabei eine </a:t>
            </a:r>
            <a:r>
              <a:rPr lang="de-AT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reelle Zahl</a:t>
            </a:r>
            <a:r>
              <a:rPr lang="de-AT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die jeden Wert außer 0 annehmen darf.</a:t>
            </a:r>
            <a:endParaRPr lang="de-A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C78E8904-913A-4BC3-B9E9-F5318EE3EEA4}"/>
                  </a:ext>
                </a:extLst>
              </p:cNvPr>
              <p:cNvSpPr/>
              <p:nvPr/>
            </p:nvSpPr>
            <p:spPr>
              <a:xfrm>
                <a:off x="2010053" y="1900697"/>
                <a:ext cx="1019253" cy="46166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de-AT" sz="2400" b="1" i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de-AT" sz="2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AT" sz="2400" b="1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C78E8904-913A-4BC3-B9E9-F5318EE3E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053" y="1900697"/>
                <a:ext cx="101925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6173E60B-18CE-4D83-B51E-7531A5849C30}"/>
                  </a:ext>
                </a:extLst>
              </p:cNvPr>
              <p:cNvSpPr/>
              <p:nvPr/>
            </p:nvSpPr>
            <p:spPr>
              <a:xfrm>
                <a:off x="8619196" y="1900696"/>
                <a:ext cx="1019253" cy="46166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de-AT" sz="2400" b="1" i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e-AT" sz="2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AT" sz="2400" b="1" dirty="0"/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6173E60B-18CE-4D83-B51E-7531A5849C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196" y="1900696"/>
                <a:ext cx="101925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fik 10">
            <a:extLst>
              <a:ext uri="{FF2B5EF4-FFF2-40B4-BE49-F238E27FC236}">
                <a16:creationId xmlns:a16="http://schemas.microsoft.com/office/drawing/2014/main" id="{59FE26C9-FD65-4FE8-A531-DF17BD3E2EFC}"/>
              </a:ext>
            </a:extLst>
          </p:cNvPr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094" b="8012"/>
          <a:stretch/>
        </p:blipFill>
        <p:spPr bwMode="auto">
          <a:xfrm>
            <a:off x="610235" y="2576616"/>
            <a:ext cx="3818890" cy="3959772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7F69E96-C00D-4B9A-A0C4-7DC2AFACB55E}"/>
              </a:ext>
            </a:extLst>
          </p:cNvPr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976" b="2166"/>
          <a:stretch/>
        </p:blipFill>
        <p:spPr bwMode="auto">
          <a:xfrm>
            <a:off x="7273694" y="2576616"/>
            <a:ext cx="3710259" cy="3948130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014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2C109DED-3366-4F58-B9A7-68189A3789F8}"/>
                  </a:ext>
                </a:extLst>
              </p:cNvPr>
              <p:cNvSpPr/>
              <p:nvPr/>
            </p:nvSpPr>
            <p:spPr>
              <a:xfrm>
                <a:off x="6327493" y="463580"/>
                <a:ext cx="1457835" cy="78489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4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de-AT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2C109DED-3366-4F58-B9A7-68189A378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493" y="463580"/>
                <a:ext cx="1457835" cy="7848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e 7">
                <a:extLst>
                  <a:ext uri="{FF2B5EF4-FFF2-40B4-BE49-F238E27FC236}">
                    <a16:creationId xmlns:a16="http://schemas.microsoft.com/office/drawing/2014/main" id="{B82F0515-9F91-4374-9560-C75508BDE8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8276834"/>
                  </p:ext>
                </p:extLst>
              </p:nvPr>
            </p:nvGraphicFramePr>
            <p:xfrm>
              <a:off x="419100" y="1778464"/>
              <a:ext cx="1962149" cy="433124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47700">
                      <a:extLst>
                        <a:ext uri="{9D8B030D-6E8A-4147-A177-3AD203B41FA5}">
                          <a16:colId xmlns:a16="http://schemas.microsoft.com/office/drawing/2014/main" val="2808171558"/>
                        </a:ext>
                      </a:extLst>
                    </a:gridCol>
                    <a:gridCol w="1314449">
                      <a:extLst>
                        <a:ext uri="{9D8B030D-6E8A-4147-A177-3AD203B41FA5}">
                          <a16:colId xmlns:a16="http://schemas.microsoft.com/office/drawing/2014/main" val="3129326445"/>
                        </a:ext>
                      </a:extLst>
                    </a:gridCol>
                  </a:tblGrid>
                  <a:tr h="2928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1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de-AT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18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de-AT" sz="18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AT" sz="1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e-AT" sz="18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AT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12233700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de-AT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14398789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</a:rPr>
                            <a:t>-3</a:t>
                          </a:r>
                          <a:endParaRPr lang="de-AT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 dirty="0">
                              <a:effectLst/>
                            </a:rPr>
                            <a:t> </a:t>
                          </a:r>
                          <a:endParaRPr lang="de-AT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92560778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</a:rPr>
                            <a:t>-2</a:t>
                          </a:r>
                          <a:endParaRPr lang="de-AT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 </a:t>
                          </a:r>
                          <a:endParaRPr lang="de-AT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00509656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</a:rPr>
                            <a:t>-1</a:t>
                          </a:r>
                          <a:endParaRPr lang="de-AT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 </a:t>
                          </a:r>
                          <a:endParaRPr lang="de-AT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29580102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</a:rPr>
                            <a:t>-0,5</a:t>
                          </a:r>
                          <a:endParaRPr lang="de-AT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 </a:t>
                          </a:r>
                          <a:endParaRPr lang="de-AT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80236650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</a:rPr>
                            <a:t>0,5</a:t>
                          </a:r>
                          <a:endParaRPr lang="de-AT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 </a:t>
                          </a:r>
                          <a:endParaRPr lang="de-AT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63833122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</a:rPr>
                            <a:t>1</a:t>
                          </a:r>
                          <a:endParaRPr lang="de-AT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 </a:t>
                          </a:r>
                          <a:endParaRPr lang="de-AT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57559207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</a:rPr>
                            <a:t>2</a:t>
                          </a:r>
                          <a:endParaRPr lang="de-AT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 dirty="0">
                              <a:effectLst/>
                            </a:rPr>
                            <a:t> </a:t>
                          </a:r>
                          <a:endParaRPr lang="de-AT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18462638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</a:rPr>
                            <a:t>3</a:t>
                          </a:r>
                          <a:endParaRPr lang="de-AT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 dirty="0">
                              <a:effectLst/>
                            </a:rPr>
                            <a:t> </a:t>
                          </a:r>
                          <a:endParaRPr lang="de-AT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01554588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de-AT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85325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e 7">
                <a:extLst>
                  <a:ext uri="{FF2B5EF4-FFF2-40B4-BE49-F238E27FC236}">
                    <a16:creationId xmlns:a16="http://schemas.microsoft.com/office/drawing/2014/main" id="{B82F0515-9F91-4374-9560-C75508BDE8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8276834"/>
                  </p:ext>
                </p:extLst>
              </p:nvPr>
            </p:nvGraphicFramePr>
            <p:xfrm>
              <a:off x="419100" y="1778464"/>
              <a:ext cx="1962149" cy="433124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47700">
                      <a:extLst>
                        <a:ext uri="{9D8B030D-6E8A-4147-A177-3AD203B41FA5}">
                          <a16:colId xmlns:a16="http://schemas.microsoft.com/office/drawing/2014/main" val="2808171558"/>
                        </a:ext>
                      </a:extLst>
                    </a:gridCol>
                    <a:gridCol w="1314449">
                      <a:extLst>
                        <a:ext uri="{9D8B030D-6E8A-4147-A177-3AD203B41FA5}">
                          <a16:colId xmlns:a16="http://schemas.microsoft.com/office/drawing/2014/main" val="3129326445"/>
                        </a:ext>
                      </a:extLst>
                    </a:gridCol>
                  </a:tblGrid>
                  <a:tr h="293497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935" t="-2083" r="-205607" b="-13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0000" t="-2083" r="-1852" b="-13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233700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de-AT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14398789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</a:rPr>
                            <a:t>-3</a:t>
                          </a:r>
                          <a:endParaRPr lang="de-AT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 dirty="0">
                              <a:effectLst/>
                            </a:rPr>
                            <a:t> </a:t>
                          </a:r>
                          <a:endParaRPr lang="de-AT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92560778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</a:rPr>
                            <a:t>-2</a:t>
                          </a:r>
                          <a:endParaRPr lang="de-AT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 </a:t>
                          </a:r>
                          <a:endParaRPr lang="de-AT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00509656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</a:rPr>
                            <a:t>-1</a:t>
                          </a:r>
                          <a:endParaRPr lang="de-AT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 </a:t>
                          </a:r>
                          <a:endParaRPr lang="de-AT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29580102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</a:rPr>
                            <a:t>-0,5</a:t>
                          </a:r>
                          <a:endParaRPr lang="de-AT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 </a:t>
                          </a:r>
                          <a:endParaRPr lang="de-AT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80236650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</a:rPr>
                            <a:t>0,5</a:t>
                          </a:r>
                          <a:endParaRPr lang="de-AT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 </a:t>
                          </a:r>
                          <a:endParaRPr lang="de-AT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63833122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</a:rPr>
                            <a:t>1</a:t>
                          </a:r>
                          <a:endParaRPr lang="de-AT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 </a:t>
                          </a:r>
                          <a:endParaRPr lang="de-AT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57559207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</a:rPr>
                            <a:t>2</a:t>
                          </a:r>
                          <a:endParaRPr lang="de-AT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 dirty="0">
                              <a:effectLst/>
                            </a:rPr>
                            <a:t> </a:t>
                          </a:r>
                          <a:endParaRPr lang="de-AT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18462638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</a:rPr>
                            <a:t>3</a:t>
                          </a:r>
                          <a:endParaRPr lang="de-AT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 dirty="0">
                              <a:effectLst/>
                            </a:rPr>
                            <a:t> </a:t>
                          </a:r>
                          <a:endParaRPr lang="de-AT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01554588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de-AT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85325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D669530C-CDC0-41AB-94C3-144A01E58A2A}"/>
                  </a:ext>
                </a:extLst>
              </p:cNvPr>
              <p:cNvSpPr/>
              <p:nvPr/>
            </p:nvSpPr>
            <p:spPr>
              <a:xfrm>
                <a:off x="1802811" y="564085"/>
                <a:ext cx="1574084" cy="70788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4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de-AT" sz="4000" b="1" i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de-AT" sz="40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AT" sz="4000" b="1" dirty="0"/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D669530C-CDC0-41AB-94C3-144A01E58A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811" y="564085"/>
                <a:ext cx="1574084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FFD99D12-EF02-4FA0-B07A-EED52AE08B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2177" y="1507330"/>
            <a:ext cx="7037673" cy="487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22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2C109DED-3366-4F58-B9A7-68189A3789F8}"/>
                  </a:ext>
                </a:extLst>
              </p:cNvPr>
              <p:cNvSpPr/>
              <p:nvPr/>
            </p:nvSpPr>
            <p:spPr>
              <a:xfrm>
                <a:off x="7965257" y="432405"/>
                <a:ext cx="1738360" cy="78489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4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A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4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de-AT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2C109DED-3366-4F58-B9A7-68189A378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257" y="432405"/>
                <a:ext cx="1738360" cy="7848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e 7">
                <a:extLst>
                  <a:ext uri="{FF2B5EF4-FFF2-40B4-BE49-F238E27FC236}">
                    <a16:creationId xmlns:a16="http://schemas.microsoft.com/office/drawing/2014/main" id="{B82F0515-9F91-4374-9560-C75508BDE8C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2450" y="2049599"/>
              <a:ext cx="1962149" cy="433124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47700">
                      <a:extLst>
                        <a:ext uri="{9D8B030D-6E8A-4147-A177-3AD203B41FA5}">
                          <a16:colId xmlns:a16="http://schemas.microsoft.com/office/drawing/2014/main" val="2808171558"/>
                        </a:ext>
                      </a:extLst>
                    </a:gridCol>
                    <a:gridCol w="1314449">
                      <a:extLst>
                        <a:ext uri="{9D8B030D-6E8A-4147-A177-3AD203B41FA5}">
                          <a16:colId xmlns:a16="http://schemas.microsoft.com/office/drawing/2014/main" val="3129326445"/>
                        </a:ext>
                      </a:extLst>
                    </a:gridCol>
                  </a:tblGrid>
                  <a:tr h="2928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1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de-AT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18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de-AT" sz="18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AT" sz="1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e-AT" sz="18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AT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12233700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de-AT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14398789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</a:rPr>
                            <a:t>-3</a:t>
                          </a:r>
                          <a:endParaRPr lang="de-AT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 dirty="0">
                              <a:effectLst/>
                            </a:rPr>
                            <a:t> </a:t>
                          </a:r>
                          <a:endParaRPr lang="de-AT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92560778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</a:rPr>
                            <a:t>-2</a:t>
                          </a:r>
                          <a:endParaRPr lang="de-AT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 </a:t>
                          </a:r>
                          <a:endParaRPr lang="de-AT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00509656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</a:rPr>
                            <a:t>-1</a:t>
                          </a:r>
                          <a:endParaRPr lang="de-AT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 </a:t>
                          </a:r>
                          <a:endParaRPr lang="de-AT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29580102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</a:rPr>
                            <a:t>-0,5</a:t>
                          </a:r>
                          <a:endParaRPr lang="de-AT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 </a:t>
                          </a:r>
                          <a:endParaRPr lang="de-AT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80236650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</a:rPr>
                            <a:t>0,5</a:t>
                          </a:r>
                          <a:endParaRPr lang="de-AT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 </a:t>
                          </a:r>
                          <a:endParaRPr lang="de-AT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63833122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</a:rPr>
                            <a:t>1</a:t>
                          </a:r>
                          <a:endParaRPr lang="de-AT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 </a:t>
                          </a:r>
                          <a:endParaRPr lang="de-AT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57559207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</a:rPr>
                            <a:t>2</a:t>
                          </a:r>
                          <a:endParaRPr lang="de-AT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 dirty="0">
                              <a:effectLst/>
                            </a:rPr>
                            <a:t> </a:t>
                          </a:r>
                          <a:endParaRPr lang="de-AT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18462638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</a:rPr>
                            <a:t>3</a:t>
                          </a:r>
                          <a:endParaRPr lang="de-AT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 dirty="0">
                              <a:effectLst/>
                            </a:rPr>
                            <a:t> </a:t>
                          </a:r>
                          <a:endParaRPr lang="de-AT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01554588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de-AT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85325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e 7">
                <a:extLst>
                  <a:ext uri="{FF2B5EF4-FFF2-40B4-BE49-F238E27FC236}">
                    <a16:creationId xmlns:a16="http://schemas.microsoft.com/office/drawing/2014/main" id="{B82F0515-9F91-4374-9560-C75508BDE8C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2450" y="2049599"/>
              <a:ext cx="1962149" cy="433124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47700">
                      <a:extLst>
                        <a:ext uri="{9D8B030D-6E8A-4147-A177-3AD203B41FA5}">
                          <a16:colId xmlns:a16="http://schemas.microsoft.com/office/drawing/2014/main" val="2808171558"/>
                        </a:ext>
                      </a:extLst>
                    </a:gridCol>
                    <a:gridCol w="1314449">
                      <a:extLst>
                        <a:ext uri="{9D8B030D-6E8A-4147-A177-3AD203B41FA5}">
                          <a16:colId xmlns:a16="http://schemas.microsoft.com/office/drawing/2014/main" val="3129326445"/>
                        </a:ext>
                      </a:extLst>
                    </a:gridCol>
                  </a:tblGrid>
                  <a:tr h="293497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935" t="-2083" r="-205607" b="-1389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50000" t="-2083" r="-1852" b="-13895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233700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de-AT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14398789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</a:rPr>
                            <a:t>-3</a:t>
                          </a:r>
                          <a:endParaRPr lang="de-AT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 dirty="0">
                              <a:effectLst/>
                            </a:rPr>
                            <a:t> </a:t>
                          </a:r>
                          <a:endParaRPr lang="de-AT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92560778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</a:rPr>
                            <a:t>-2</a:t>
                          </a:r>
                          <a:endParaRPr lang="de-AT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 </a:t>
                          </a:r>
                          <a:endParaRPr lang="de-AT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00509656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</a:rPr>
                            <a:t>-1</a:t>
                          </a:r>
                          <a:endParaRPr lang="de-AT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 </a:t>
                          </a:r>
                          <a:endParaRPr lang="de-AT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29580102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</a:rPr>
                            <a:t>-0,5</a:t>
                          </a:r>
                          <a:endParaRPr lang="de-AT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 </a:t>
                          </a:r>
                          <a:endParaRPr lang="de-AT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80236650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</a:rPr>
                            <a:t>0,5</a:t>
                          </a:r>
                          <a:endParaRPr lang="de-AT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 </a:t>
                          </a:r>
                          <a:endParaRPr lang="de-AT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63833122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</a:rPr>
                            <a:t>1</a:t>
                          </a:r>
                          <a:endParaRPr lang="de-AT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 </a:t>
                          </a:r>
                          <a:endParaRPr lang="de-AT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57559207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</a:rPr>
                            <a:t>2</a:t>
                          </a:r>
                          <a:endParaRPr lang="de-AT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 dirty="0">
                              <a:effectLst/>
                            </a:rPr>
                            <a:t> </a:t>
                          </a:r>
                          <a:endParaRPr lang="de-AT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18462638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</a:rPr>
                            <a:t>3</a:t>
                          </a:r>
                          <a:endParaRPr lang="de-AT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 dirty="0">
                              <a:effectLst/>
                            </a:rPr>
                            <a:t> </a:t>
                          </a:r>
                          <a:endParaRPr lang="de-AT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01554588"/>
                      </a:ext>
                    </a:extLst>
                  </a:tr>
                  <a:tr h="403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5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de-AT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85325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D669530C-CDC0-41AB-94C3-144A01E58A2A}"/>
                  </a:ext>
                </a:extLst>
              </p:cNvPr>
              <p:cNvSpPr/>
              <p:nvPr/>
            </p:nvSpPr>
            <p:spPr>
              <a:xfrm>
                <a:off x="2088561" y="666454"/>
                <a:ext cx="1574084" cy="70788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40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de-AT" sz="4000" b="1" i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e-AT" sz="40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AT" sz="4000" b="1" dirty="0"/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D669530C-CDC0-41AB-94C3-144A01E58A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561" y="666454"/>
                <a:ext cx="157408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>
            <a:extLst>
              <a:ext uri="{FF2B5EF4-FFF2-40B4-BE49-F238E27FC236}">
                <a16:creationId xmlns:a16="http://schemas.microsoft.com/office/drawing/2014/main" id="{173CFBA2-68E8-4812-89E3-4A047F013E6E}"/>
              </a:ext>
            </a:extLst>
          </p:cNvPr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12" b="1926"/>
          <a:stretch/>
        </p:blipFill>
        <p:spPr bwMode="auto">
          <a:xfrm>
            <a:off x="6096000" y="1444980"/>
            <a:ext cx="5476875" cy="52744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3016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162</Words>
  <Application>Microsoft Office PowerPoint</Application>
  <PresentationFormat>Breitbild</PresentationFormat>
  <Paragraphs>62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Calibri</vt:lpstr>
      <vt:lpstr>Cambria Math</vt:lpstr>
      <vt:lpstr>Georgia</vt:lpstr>
      <vt:lpstr>Trebuchet MS</vt:lpstr>
      <vt:lpstr>Wingdings</vt:lpstr>
      <vt:lpstr>Holzart</vt:lpstr>
      <vt:lpstr>Nichtlineare Funktionen  Funktionen vom Typ f(x)=c/x --- Hyperbel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78</cp:revision>
  <dcterms:created xsi:type="dcterms:W3CDTF">2020-04-09T06:13:57Z</dcterms:created>
  <dcterms:modified xsi:type="dcterms:W3CDTF">2022-11-04T10:50:12Z</dcterms:modified>
</cp:coreProperties>
</file>