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78" r:id="rId3"/>
    <p:sldId id="295" r:id="rId4"/>
    <p:sldId id="296" r:id="rId5"/>
    <p:sldId id="298" r:id="rId6"/>
    <p:sldId id="300" r:id="rId7"/>
    <p:sldId id="299" r:id="rId8"/>
    <p:sldId id="301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F4E85219-7A68-47E6-8085-E56DFA8C58D1}"/>
    <pc:docChg chg="custSel addSld delSld modSld">
      <pc:chgData name="Tegischer Lukas" userId="f78daebb-0565-485c-bd0e-1cd035e796ff" providerId="ADAL" clId="{F4E85219-7A68-47E6-8085-E56DFA8C58D1}" dt="2021-02-13T15:41:55.535" v="879" actId="20577"/>
      <pc:docMkLst>
        <pc:docMk/>
      </pc:docMkLst>
      <pc:sldChg chg="modSp mod">
        <pc:chgData name="Tegischer Lukas" userId="f78daebb-0565-485c-bd0e-1cd035e796ff" providerId="ADAL" clId="{F4E85219-7A68-47E6-8085-E56DFA8C58D1}" dt="2021-02-10T19:01:53.375" v="6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4E85219-7A68-47E6-8085-E56DFA8C58D1}" dt="2021-02-10T19:01:53.375" v="6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3T15:41:47.407" v="874"/>
        <pc:sldMkLst>
          <pc:docMk/>
          <pc:sldMk cId="4068653008" sldId="278"/>
        </pc:sldMkLst>
        <pc:spChg chg="del mod">
          <ac:chgData name="Tegischer Lukas" userId="f78daebb-0565-485c-bd0e-1cd035e796ff" providerId="ADAL" clId="{F4E85219-7A68-47E6-8085-E56DFA8C58D1}" dt="2021-02-10T19:03:15.852" v="107" actId="478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03:16.806" v="108" actId="478"/>
          <ac:spMkLst>
            <pc:docMk/>
            <pc:sldMk cId="4068653008" sldId="278"/>
            <ac:spMk id="3" creationId="{6CBC87D7-CF78-4724-9D34-5E113EFC8B82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5" creationId="{AF737A8E-D5E2-4494-BF6B-670DD2F2E0EF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6" creationId="{7DF63945-094E-4001-A211-E59FE4B7E4D1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7" creationId="{510359B3-0581-448C-BE6F-20386EC88CEC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8" creationId="{FFB85077-460E-427E-9244-4A253557E914}"/>
          </ac:spMkLst>
        </pc:spChg>
        <pc:spChg chg="add mod">
          <ac:chgData name="Tegischer Lukas" userId="f78daebb-0565-485c-bd0e-1cd035e796ff" providerId="ADAL" clId="{F4E85219-7A68-47E6-8085-E56DFA8C58D1}" dt="2021-02-10T19:04:36.515" v="143" actId="20577"/>
          <ac:spMkLst>
            <pc:docMk/>
            <pc:sldMk cId="4068653008" sldId="278"/>
            <ac:spMk id="10" creationId="{E9946297-1156-43E3-912E-7615F0583536}"/>
          </ac:spMkLst>
        </pc:spChg>
        <pc:inkChg chg="add">
          <ac:chgData name="Tegischer Lukas" userId="f78daebb-0565-485c-bd0e-1cd035e796ff" providerId="ADAL" clId="{F4E85219-7A68-47E6-8085-E56DFA8C58D1}" dt="2021-02-13T15:41:47.407" v="874"/>
          <ac:inkMkLst>
            <pc:docMk/>
            <pc:sldMk cId="4068653008" sldId="278"/>
            <ac:inkMk id="2" creationId="{825E621B-DC5E-4D71-AECF-A685C82501BB}"/>
          </ac:inkMkLst>
        </pc:inkChg>
      </pc:sldChg>
      <pc:sldChg chg="modSp">
        <pc:chgData name="Tegischer Lukas" userId="f78daebb-0565-485c-bd0e-1cd035e796ff" providerId="ADAL" clId="{F4E85219-7A68-47E6-8085-E56DFA8C58D1}" dt="2021-02-10T19:24:37.614" v="80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F4E85219-7A68-47E6-8085-E56DFA8C58D1}" dt="2021-02-10T19:24:37.614" v="80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3T15:41:47.407" v="874"/>
        <pc:sldMkLst>
          <pc:docMk/>
          <pc:sldMk cId="442268101" sldId="295"/>
        </pc:sldMkLst>
        <pc:spChg chg="add mod">
          <ac:chgData name="Tegischer Lukas" userId="f78daebb-0565-485c-bd0e-1cd035e796ff" providerId="ADAL" clId="{F4E85219-7A68-47E6-8085-E56DFA8C58D1}" dt="2021-02-10T19:06:11.238" v="164" actId="1076"/>
          <ac:spMkLst>
            <pc:docMk/>
            <pc:sldMk cId="442268101" sldId="295"/>
            <ac:spMk id="2" creationId="{E3738F7E-0EE1-43BB-91EE-9DDE1E84B614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3" creationId="{A55FCE71-8A85-4392-8C31-E39C220C8AC5}"/>
          </ac:spMkLst>
        </pc:spChg>
        <pc:spChg chg="add mod">
          <ac:chgData name="Tegischer Lukas" userId="f78daebb-0565-485c-bd0e-1cd035e796ff" providerId="ADAL" clId="{F4E85219-7A68-47E6-8085-E56DFA8C58D1}" dt="2021-02-10T19:06:41.073" v="176" actId="1076"/>
          <ac:spMkLst>
            <pc:docMk/>
            <pc:sldMk cId="442268101" sldId="295"/>
            <ac:spMk id="4" creationId="{C79666C3-9602-49C0-91CB-30346D5C243C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5" creationId="{7709C4B8-9A9B-470F-8ACE-627C9148C126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6" creationId="{0DD85B34-84C6-4CD1-91D4-B0D22531E567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7" creationId="{9F4221B5-40AC-4C24-85F3-1AD0A9B51298}"/>
          </ac:spMkLst>
        </pc:spChg>
        <pc:spChg chg="del">
          <ac:chgData name="Tegischer Lukas" userId="f78daebb-0565-485c-bd0e-1cd035e796ff" providerId="ADAL" clId="{F4E85219-7A68-47E6-8085-E56DFA8C58D1}" dt="2021-02-10T19:05:21.025" v="150" actId="478"/>
          <ac:spMkLst>
            <pc:docMk/>
            <pc:sldMk cId="442268101" sldId="295"/>
            <ac:spMk id="8" creationId="{B381C751-05B0-4B18-B1AB-DE23F4DEA765}"/>
          </ac:spMkLst>
        </pc:spChg>
        <pc:spChg chg="add mod">
          <ac:chgData name="Tegischer Lukas" userId="f78daebb-0565-485c-bd0e-1cd035e796ff" providerId="ADAL" clId="{F4E85219-7A68-47E6-8085-E56DFA8C58D1}" dt="2021-02-10T19:08:06.870" v="284" actId="1076"/>
          <ac:spMkLst>
            <pc:docMk/>
            <pc:sldMk cId="442268101" sldId="295"/>
            <ac:spMk id="9" creationId="{AD7642BE-D43D-4295-8157-BFE4D19F0EBC}"/>
          </ac:spMkLst>
        </pc:spChg>
        <pc:spChg chg="add mod">
          <ac:chgData name="Tegischer Lukas" userId="f78daebb-0565-485c-bd0e-1cd035e796ff" providerId="ADAL" clId="{F4E85219-7A68-47E6-8085-E56DFA8C58D1}" dt="2021-02-10T19:07:52.725" v="283" actId="20577"/>
          <ac:spMkLst>
            <pc:docMk/>
            <pc:sldMk cId="442268101" sldId="295"/>
            <ac:spMk id="10" creationId="{483DFBAB-0F8E-49A7-990D-BA04377286CA}"/>
          </ac:spMkLst>
        </pc:spChg>
        <pc:inkChg chg="add">
          <ac:chgData name="Tegischer Lukas" userId="f78daebb-0565-485c-bd0e-1cd035e796ff" providerId="ADAL" clId="{F4E85219-7A68-47E6-8085-E56DFA8C58D1}" dt="2021-02-13T15:41:47.407" v="874"/>
          <ac:inkMkLst>
            <pc:docMk/>
            <pc:sldMk cId="442268101" sldId="295"/>
            <ac:inkMk id="3" creationId="{BFB7A7EE-3087-4C77-90C1-BEED00BDCB0D}"/>
          </ac:inkMkLst>
        </pc:inkChg>
      </pc:sldChg>
      <pc:sldChg chg="addSp delSp modSp mod delAnim modAnim">
        <pc:chgData name="Tegischer Lukas" userId="f78daebb-0565-485c-bd0e-1cd035e796ff" providerId="ADAL" clId="{F4E85219-7A68-47E6-8085-E56DFA8C58D1}" dt="2021-02-13T15:41:47.407" v="874"/>
        <pc:sldMkLst>
          <pc:docMk/>
          <pc:sldMk cId="1864088896" sldId="296"/>
        </pc:sldMkLst>
        <pc:spChg chg="mod">
          <ac:chgData name="Tegischer Lukas" userId="f78daebb-0565-485c-bd0e-1cd035e796ff" providerId="ADAL" clId="{F4E85219-7A68-47E6-8085-E56DFA8C58D1}" dt="2021-02-10T19:08:34.445" v="322" actId="1076"/>
          <ac:spMkLst>
            <pc:docMk/>
            <pc:sldMk cId="1864088896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10:28.945" v="371" actId="1582"/>
          <ac:spMkLst>
            <pc:docMk/>
            <pc:sldMk cId="1864088896" sldId="296"/>
            <ac:spMk id="3" creationId="{FDCF920B-A6B3-4FFF-9655-3F4583B78C92}"/>
          </ac:spMkLst>
        </pc:spChg>
        <pc:spChg chg="add mod">
          <ac:chgData name="Tegischer Lukas" userId="f78daebb-0565-485c-bd0e-1cd035e796ff" providerId="ADAL" clId="{F4E85219-7A68-47E6-8085-E56DFA8C58D1}" dt="2021-02-10T19:12:58.902" v="460" actId="1076"/>
          <ac:spMkLst>
            <pc:docMk/>
            <pc:sldMk cId="1864088896" sldId="296"/>
            <ac:spMk id="4" creationId="{667B1C18-4212-49AF-9803-EEB89A800120}"/>
          </ac:spMkLst>
        </pc:spChg>
        <pc:spChg chg="del">
          <ac:chgData name="Tegischer Lukas" userId="f78daebb-0565-485c-bd0e-1cd035e796ff" providerId="ADAL" clId="{F4E85219-7A68-47E6-8085-E56DFA8C58D1}" dt="2021-02-10T19:08:31.805" v="321" actId="478"/>
          <ac:spMkLst>
            <pc:docMk/>
            <pc:sldMk cId="1864088896" sldId="296"/>
            <ac:spMk id="5" creationId="{E5D7B4FA-F5A6-4CB6-9032-9939CBA9630D}"/>
          </ac:spMkLst>
        </pc:spChg>
        <pc:spChg chg="del">
          <ac:chgData name="Tegischer Lukas" userId="f78daebb-0565-485c-bd0e-1cd035e796ff" providerId="ADAL" clId="{F4E85219-7A68-47E6-8085-E56DFA8C58D1}" dt="2021-02-10T19:08:31.805" v="321" actId="478"/>
          <ac:spMkLst>
            <pc:docMk/>
            <pc:sldMk cId="1864088896" sldId="296"/>
            <ac:spMk id="6" creationId="{52A5474B-F016-447E-8D22-4D255ED5DFE6}"/>
          </ac:spMkLst>
        </pc:spChg>
        <pc:spChg chg="add del mod">
          <ac:chgData name="Tegischer Lukas" userId="f78daebb-0565-485c-bd0e-1cd035e796ff" providerId="ADAL" clId="{F4E85219-7A68-47E6-8085-E56DFA8C58D1}" dt="2021-02-10T19:12:13.705" v="440" actId="478"/>
          <ac:spMkLst>
            <pc:docMk/>
            <pc:sldMk cId="1864088896" sldId="296"/>
            <ac:spMk id="7" creationId="{A9CD477A-5418-4C16-B363-49EC414D9B39}"/>
          </ac:spMkLst>
        </pc:spChg>
        <pc:spChg chg="add del mod">
          <ac:chgData name="Tegischer Lukas" userId="f78daebb-0565-485c-bd0e-1cd035e796ff" providerId="ADAL" clId="{F4E85219-7A68-47E6-8085-E56DFA8C58D1}" dt="2021-02-10T19:11:11.460" v="389" actId="478"/>
          <ac:spMkLst>
            <pc:docMk/>
            <pc:sldMk cId="1864088896" sldId="296"/>
            <ac:spMk id="8" creationId="{BE4A0256-DE60-4BED-A7DF-13E393F2B4DE}"/>
          </ac:spMkLst>
        </pc:spChg>
        <pc:spChg chg="add mod">
          <ac:chgData name="Tegischer Lukas" userId="f78daebb-0565-485c-bd0e-1cd035e796ff" providerId="ADAL" clId="{F4E85219-7A68-47E6-8085-E56DFA8C58D1}" dt="2021-02-10T19:13:02.154" v="462" actId="1076"/>
          <ac:spMkLst>
            <pc:docMk/>
            <pc:sldMk cId="1864088896" sldId="296"/>
            <ac:spMk id="10" creationId="{C386A859-5BF1-4203-849B-3612C8192F99}"/>
          </ac:spMkLst>
        </pc:spChg>
        <pc:inkChg chg="add">
          <ac:chgData name="Tegischer Lukas" userId="f78daebb-0565-485c-bd0e-1cd035e796ff" providerId="ADAL" clId="{F4E85219-7A68-47E6-8085-E56DFA8C58D1}" dt="2021-02-13T15:41:47.407" v="874"/>
          <ac:inkMkLst>
            <pc:docMk/>
            <pc:sldMk cId="1864088896" sldId="296"/>
            <ac:inkMk id="5" creationId="{F1FD594E-C045-4C17-AF71-4048FB6BCF48}"/>
          </ac:inkMkLst>
        </pc:inkChg>
      </pc:sldChg>
      <pc:sldChg chg="delSp del mod">
        <pc:chgData name="Tegischer Lukas" userId="f78daebb-0565-485c-bd0e-1cd035e796ff" providerId="ADAL" clId="{F4E85219-7A68-47E6-8085-E56DFA8C58D1}" dt="2021-02-10T19:17:16.438" v="611" actId="47"/>
        <pc:sldMkLst>
          <pc:docMk/>
          <pc:sldMk cId="458159398" sldId="297"/>
        </pc:sldMkLst>
        <pc:spChg chg="del">
          <ac:chgData name="Tegischer Lukas" userId="f78daebb-0565-485c-bd0e-1cd035e796ff" providerId="ADAL" clId="{F4E85219-7A68-47E6-8085-E56DFA8C58D1}" dt="2021-02-10T19:17:13.349" v="610" actId="478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F4E85219-7A68-47E6-8085-E56DFA8C58D1}" dt="2021-02-10T19:17:13.349" v="610" actId="478"/>
          <ac:spMkLst>
            <pc:docMk/>
            <pc:sldMk cId="458159398" sldId="297"/>
            <ac:spMk id="6" creationId="{0DD85B34-84C6-4CD1-91D4-B0D22531E567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3T15:41:47.407" v="874"/>
        <pc:sldMkLst>
          <pc:docMk/>
          <pc:sldMk cId="72049930" sldId="298"/>
        </pc:sldMkLst>
        <pc:spChg chg="mod">
          <ac:chgData name="Tegischer Lukas" userId="f78daebb-0565-485c-bd0e-1cd035e796ff" providerId="ADAL" clId="{F4E85219-7A68-47E6-8085-E56DFA8C58D1}" dt="2021-02-10T19:15:26.615" v="592" actId="1076"/>
          <ac:spMkLst>
            <pc:docMk/>
            <pc:sldMk cId="72049930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11:42.326" v="438" actId="478"/>
          <ac:spMkLst>
            <pc:docMk/>
            <pc:sldMk cId="72049930" sldId="298"/>
            <ac:spMk id="3" creationId="{E0911B11-463A-4134-AF95-7CB960D4661C}"/>
          </ac:spMkLst>
        </pc:spChg>
        <pc:spChg chg="add mod">
          <ac:chgData name="Tegischer Lukas" userId="f78daebb-0565-485c-bd0e-1cd035e796ff" providerId="ADAL" clId="{F4E85219-7A68-47E6-8085-E56DFA8C58D1}" dt="2021-02-10T19:16:44.325" v="608" actId="207"/>
          <ac:spMkLst>
            <pc:docMk/>
            <pc:sldMk cId="72049930" sldId="298"/>
            <ac:spMk id="4" creationId="{2CA0E9C7-CB00-4106-9B00-DA2728C250C7}"/>
          </ac:spMkLst>
        </pc:spChg>
        <pc:spChg chg="add mod">
          <ac:chgData name="Tegischer Lukas" userId="f78daebb-0565-485c-bd0e-1cd035e796ff" providerId="ADAL" clId="{F4E85219-7A68-47E6-8085-E56DFA8C58D1}" dt="2021-02-10T19:16:42.359" v="607" actId="1076"/>
          <ac:spMkLst>
            <pc:docMk/>
            <pc:sldMk cId="72049930" sldId="298"/>
            <ac:spMk id="5" creationId="{2F312BC1-1D53-4CE9-907A-D9FEF9F2F679}"/>
          </ac:spMkLst>
        </pc:spChg>
        <pc:spChg chg="add mod">
          <ac:chgData name="Tegischer Lukas" userId="f78daebb-0565-485c-bd0e-1cd035e796ff" providerId="ADAL" clId="{F4E85219-7A68-47E6-8085-E56DFA8C58D1}" dt="2021-02-10T19:16:42.359" v="607" actId="1076"/>
          <ac:spMkLst>
            <pc:docMk/>
            <pc:sldMk cId="72049930" sldId="298"/>
            <ac:spMk id="6" creationId="{03D49328-CE90-418C-A4D5-C3CFED2FC2C4}"/>
          </ac:spMkLst>
        </pc:spChg>
        <pc:inkChg chg="add">
          <ac:chgData name="Tegischer Lukas" userId="f78daebb-0565-485c-bd0e-1cd035e796ff" providerId="ADAL" clId="{F4E85219-7A68-47E6-8085-E56DFA8C58D1}" dt="2021-02-13T15:41:47.407" v="874"/>
          <ac:inkMkLst>
            <pc:docMk/>
            <pc:sldMk cId="72049930" sldId="298"/>
            <ac:inkMk id="3" creationId="{EF5A4651-3FD3-4903-8F7F-454C96DD2F00}"/>
          </ac:inkMkLst>
        </pc:inkChg>
      </pc:sldChg>
      <pc:sldChg chg="addSp delSp modSp add mod delAnim modAnim">
        <pc:chgData name="Tegischer Lukas" userId="f78daebb-0565-485c-bd0e-1cd035e796ff" providerId="ADAL" clId="{F4E85219-7A68-47E6-8085-E56DFA8C58D1}" dt="2021-02-13T15:41:47.407" v="874"/>
        <pc:sldMkLst>
          <pc:docMk/>
          <pc:sldMk cId="3424032885" sldId="299"/>
        </pc:sldMkLst>
        <pc:spChg chg="mod">
          <ac:chgData name="Tegischer Lukas" userId="f78daebb-0565-485c-bd0e-1cd035e796ff" providerId="ADAL" clId="{F4E85219-7A68-47E6-8085-E56DFA8C58D1}" dt="2021-02-10T19:17:31.345" v="626" actId="1076"/>
          <ac:spMkLst>
            <pc:docMk/>
            <pc:sldMk cId="3424032885" sldId="29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20:17.382" v="665" actId="1076"/>
          <ac:spMkLst>
            <pc:docMk/>
            <pc:sldMk cId="3424032885" sldId="299"/>
            <ac:spMk id="3" creationId="{4B44BCA7-62F8-4416-8897-9F8EB9A5DB51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4" creationId="{2CA0E9C7-CB00-4106-9B00-DA2728C250C7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5" creationId="{2F312BC1-1D53-4CE9-907A-D9FEF9F2F679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6" creationId="{03D49328-CE90-418C-A4D5-C3CFED2FC2C4}"/>
          </ac:spMkLst>
        </pc:spChg>
        <pc:spChg chg="add mod">
          <ac:chgData name="Tegischer Lukas" userId="f78daebb-0565-485c-bd0e-1cd035e796ff" providerId="ADAL" clId="{F4E85219-7A68-47E6-8085-E56DFA8C58D1}" dt="2021-02-10T19:20:00.026" v="663" actId="1076"/>
          <ac:spMkLst>
            <pc:docMk/>
            <pc:sldMk cId="3424032885" sldId="299"/>
            <ac:spMk id="8" creationId="{0B743987-F598-45D5-81F2-E1DAE011E31B}"/>
          </ac:spMkLst>
        </pc:spChg>
        <pc:spChg chg="add mod">
          <ac:chgData name="Tegischer Lukas" userId="f78daebb-0565-485c-bd0e-1cd035e796ff" providerId="ADAL" clId="{F4E85219-7A68-47E6-8085-E56DFA8C58D1}" dt="2021-02-10T19:21:04.436" v="687" actId="114"/>
          <ac:spMkLst>
            <pc:docMk/>
            <pc:sldMk cId="3424032885" sldId="299"/>
            <ac:spMk id="9" creationId="{7B91F6E1-7BE2-408E-A973-201997DC4303}"/>
          </ac:spMkLst>
        </pc:spChg>
        <pc:spChg chg="add mod">
          <ac:chgData name="Tegischer Lukas" userId="f78daebb-0565-485c-bd0e-1cd035e796ff" providerId="ADAL" clId="{F4E85219-7A68-47E6-8085-E56DFA8C58D1}" dt="2021-02-10T19:22:07.997" v="724" actId="20577"/>
          <ac:spMkLst>
            <pc:docMk/>
            <pc:sldMk cId="3424032885" sldId="299"/>
            <ac:spMk id="10" creationId="{133A8973-C24F-4733-87F4-A67CD5C9D317}"/>
          </ac:spMkLst>
        </pc:spChg>
        <pc:graphicFrameChg chg="add mod modGraphic">
          <ac:chgData name="Tegischer Lukas" userId="f78daebb-0565-485c-bd0e-1cd035e796ff" providerId="ADAL" clId="{F4E85219-7A68-47E6-8085-E56DFA8C58D1}" dt="2021-02-10T19:24:04.336" v="749" actId="14734"/>
          <ac:graphicFrameMkLst>
            <pc:docMk/>
            <pc:sldMk cId="3424032885" sldId="299"/>
            <ac:graphicFrameMk id="7" creationId="{F5E79227-BF0F-4AB9-BBF3-D16FE34546CB}"/>
          </ac:graphicFrameMkLst>
        </pc:graphicFrameChg>
        <pc:inkChg chg="add">
          <ac:chgData name="Tegischer Lukas" userId="f78daebb-0565-485c-bd0e-1cd035e796ff" providerId="ADAL" clId="{F4E85219-7A68-47E6-8085-E56DFA8C58D1}" dt="2021-02-13T15:41:47.407" v="874"/>
          <ac:inkMkLst>
            <pc:docMk/>
            <pc:sldMk cId="3424032885" sldId="299"/>
            <ac:inkMk id="4" creationId="{F7F0E10D-0E92-4B71-AF89-D826644C5F56}"/>
          </ac:inkMkLst>
        </pc:inkChg>
      </pc:sldChg>
      <pc:sldChg chg="addSp delSp modSp add del mod delAnim">
        <pc:chgData name="Tegischer Lukas" userId="f78daebb-0565-485c-bd0e-1cd035e796ff" providerId="ADAL" clId="{F4E85219-7A68-47E6-8085-E56DFA8C58D1}" dt="2021-02-10T19:13:55.433" v="476" actId="47"/>
        <pc:sldMkLst>
          <pc:docMk/>
          <pc:sldMk cId="3601116370" sldId="299"/>
        </pc:sldMkLst>
        <pc:spChg chg="del">
          <ac:chgData name="Tegischer Lukas" userId="f78daebb-0565-485c-bd0e-1cd035e796ff" providerId="ADAL" clId="{F4E85219-7A68-47E6-8085-E56DFA8C58D1}" dt="2021-02-10T19:13:53.793" v="475" actId="478"/>
          <ac:spMkLst>
            <pc:docMk/>
            <pc:sldMk cId="3601116370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3" creationId="{FDCF920B-A6B3-4FFF-9655-3F4583B78C92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4" creationId="{667B1C18-4212-49AF-9803-EEB89A800120}"/>
          </ac:spMkLst>
        </pc:spChg>
        <pc:spChg chg="add del mod">
          <ac:chgData name="Tegischer Lukas" userId="f78daebb-0565-485c-bd0e-1cd035e796ff" providerId="ADAL" clId="{F4E85219-7A68-47E6-8085-E56DFA8C58D1}" dt="2021-02-10T19:13:52.439" v="474" actId="478"/>
          <ac:spMkLst>
            <pc:docMk/>
            <pc:sldMk cId="3601116370" sldId="299"/>
            <ac:spMk id="5" creationId="{3536B4F0-68E8-48FF-A80F-F131E170BC38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10" creationId="{C386A859-5BF1-4203-849B-3612C8192F99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3T15:41:47.407" v="874"/>
        <pc:sldMkLst>
          <pc:docMk/>
          <pc:sldMk cId="793737226" sldId="300"/>
        </pc:sldMkLst>
        <pc:spChg chg="mod">
          <ac:chgData name="Tegischer Lukas" userId="f78daebb-0565-485c-bd0e-1cd035e796ff" providerId="ADAL" clId="{F4E85219-7A68-47E6-8085-E56DFA8C58D1}" dt="2021-02-10T19:22:34.588" v="727" actId="1076"/>
          <ac:spMkLst>
            <pc:docMk/>
            <pc:sldMk cId="793737226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23:00.482" v="734" actId="403"/>
          <ac:spMkLst>
            <pc:docMk/>
            <pc:sldMk cId="793737226" sldId="300"/>
            <ac:spMk id="3" creationId="{2A8905FB-0191-453C-8BBA-75620F897B24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4" creationId="{2CA0E9C7-CB00-4106-9B00-DA2728C250C7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5" creationId="{2F312BC1-1D53-4CE9-907A-D9FEF9F2F679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6" creationId="{03D49328-CE90-418C-A4D5-C3CFED2FC2C4}"/>
          </ac:spMkLst>
        </pc:spChg>
        <pc:spChg chg="add mod">
          <ac:chgData name="Tegischer Lukas" userId="f78daebb-0565-485c-bd0e-1cd035e796ff" providerId="ADAL" clId="{F4E85219-7A68-47E6-8085-E56DFA8C58D1}" dt="2021-02-10T19:23:34.331" v="745" actId="1076"/>
          <ac:spMkLst>
            <pc:docMk/>
            <pc:sldMk cId="793737226" sldId="300"/>
            <ac:spMk id="7" creationId="{5A470477-2E56-4B19-BB2F-96FA9D1EE248}"/>
          </ac:spMkLst>
        </pc:spChg>
        <pc:spChg chg="add mod">
          <ac:chgData name="Tegischer Lukas" userId="f78daebb-0565-485c-bd0e-1cd035e796ff" providerId="ADAL" clId="{F4E85219-7A68-47E6-8085-E56DFA8C58D1}" dt="2021-02-10T19:23:55.883" v="748" actId="1076"/>
          <ac:spMkLst>
            <pc:docMk/>
            <pc:sldMk cId="793737226" sldId="300"/>
            <ac:spMk id="8" creationId="{AC19D4F7-E6A3-4FB6-B71A-910129307DEE}"/>
          </ac:spMkLst>
        </pc:spChg>
        <pc:inkChg chg="add">
          <ac:chgData name="Tegischer Lukas" userId="f78daebb-0565-485c-bd0e-1cd035e796ff" providerId="ADAL" clId="{F4E85219-7A68-47E6-8085-E56DFA8C58D1}" dt="2021-02-13T15:41:47.407" v="874"/>
          <ac:inkMkLst>
            <pc:docMk/>
            <pc:sldMk cId="793737226" sldId="300"/>
            <ac:inkMk id="4" creationId="{77762112-C787-45B9-9740-C42B4BE29BA8}"/>
          </ac:inkMkLst>
        </pc:inkChg>
      </pc:sldChg>
      <pc:sldChg chg="addSp delSp modSp add mod delAnim modAnim">
        <pc:chgData name="Tegischer Lukas" userId="f78daebb-0565-485c-bd0e-1cd035e796ff" providerId="ADAL" clId="{F4E85219-7A68-47E6-8085-E56DFA8C58D1}" dt="2021-02-13T15:41:55.535" v="879" actId="20577"/>
        <pc:sldMkLst>
          <pc:docMk/>
          <pc:sldMk cId="3829737838" sldId="301"/>
        </pc:sldMkLst>
        <pc:spChg chg="mod">
          <ac:chgData name="Tegischer Lukas" userId="f78daebb-0565-485c-bd0e-1cd035e796ff" providerId="ADAL" clId="{F4E85219-7A68-47E6-8085-E56DFA8C58D1}" dt="2021-02-10T19:26:15.162" v="849" actId="1076"/>
          <ac:spMkLst>
            <pc:docMk/>
            <pc:sldMk cId="3829737838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3" creationId="{4B44BCA7-62F8-4416-8897-9F8EB9A5DB51}"/>
          </ac:spMkLst>
        </pc:spChg>
        <pc:spChg chg="add mod">
          <ac:chgData name="Tegischer Lukas" userId="f78daebb-0565-485c-bd0e-1cd035e796ff" providerId="ADAL" clId="{F4E85219-7A68-47E6-8085-E56DFA8C58D1}" dt="2021-02-10T19:26:16.388" v="850" actId="1076"/>
          <ac:spMkLst>
            <pc:docMk/>
            <pc:sldMk cId="3829737838" sldId="301"/>
            <ac:spMk id="4" creationId="{A3382E96-7D73-4629-B190-668BFE7834B5}"/>
          </ac:spMkLst>
        </pc:spChg>
        <pc:spChg chg="add mod">
          <ac:chgData name="Tegischer Lukas" userId="f78daebb-0565-485c-bd0e-1cd035e796ff" providerId="ADAL" clId="{F4E85219-7A68-47E6-8085-E56DFA8C58D1}" dt="2021-02-10T19:26:18.283" v="851" actId="1076"/>
          <ac:spMkLst>
            <pc:docMk/>
            <pc:sldMk cId="3829737838" sldId="301"/>
            <ac:spMk id="5" creationId="{30684745-C564-4A9D-AC81-6D182FD72D90}"/>
          </ac:spMkLst>
        </pc:spChg>
        <pc:spChg chg="add mod">
          <ac:chgData name="Tegischer Lukas" userId="f78daebb-0565-485c-bd0e-1cd035e796ff" providerId="ADAL" clId="{F4E85219-7A68-47E6-8085-E56DFA8C58D1}" dt="2021-02-13T15:41:55.535" v="879" actId="20577"/>
          <ac:spMkLst>
            <pc:docMk/>
            <pc:sldMk cId="3829737838" sldId="301"/>
            <ac:spMk id="6" creationId="{7A786A64-8A8B-4509-B9A3-72E89387B8C5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8" creationId="{0B743987-F598-45D5-81F2-E1DAE011E31B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9" creationId="{7B91F6E1-7BE2-408E-A973-201997DC4303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10" creationId="{133A8973-C24F-4733-87F4-A67CD5C9D317}"/>
          </ac:spMkLst>
        </pc:spChg>
        <pc:graphicFrameChg chg="del">
          <ac:chgData name="Tegischer Lukas" userId="f78daebb-0565-485c-bd0e-1cd035e796ff" providerId="ADAL" clId="{F4E85219-7A68-47E6-8085-E56DFA8C58D1}" dt="2021-02-10T19:25:01.303" v="828" actId="478"/>
          <ac:graphicFrameMkLst>
            <pc:docMk/>
            <pc:sldMk cId="3829737838" sldId="301"/>
            <ac:graphicFrameMk id="7" creationId="{F5E79227-BF0F-4AB9-BBF3-D16FE34546CB}"/>
          </ac:graphicFrameMkLst>
        </pc:graphicFrameChg>
        <pc:picChg chg="add mod">
          <ac:chgData name="Tegischer Lukas" userId="f78daebb-0565-485c-bd0e-1cd035e796ff" providerId="ADAL" clId="{F4E85219-7A68-47E6-8085-E56DFA8C58D1}" dt="2021-02-10T19:26:45.609" v="862" actId="1076"/>
          <ac:picMkLst>
            <pc:docMk/>
            <pc:sldMk cId="3829737838" sldId="301"/>
            <ac:picMk id="2050" creationId="{C73DE7D7-6B57-4F36-A382-FFA73E0C2929}"/>
          </ac:picMkLst>
        </pc:picChg>
        <pc:picChg chg="add mod">
          <ac:chgData name="Tegischer Lukas" userId="f78daebb-0565-485c-bd0e-1cd035e796ff" providerId="ADAL" clId="{F4E85219-7A68-47E6-8085-E56DFA8C58D1}" dt="2021-02-10T19:27:15.027" v="871" actId="14100"/>
          <ac:picMkLst>
            <pc:docMk/>
            <pc:sldMk cId="3829737838" sldId="301"/>
            <ac:picMk id="2052" creationId="{6AA176DA-C311-4232-BD20-30234E4654A3}"/>
          </ac:picMkLst>
        </pc:picChg>
        <pc:inkChg chg="add">
          <ac:chgData name="Tegischer Lukas" userId="f78daebb-0565-485c-bd0e-1cd035e796ff" providerId="ADAL" clId="{F4E85219-7A68-47E6-8085-E56DFA8C58D1}" dt="2021-02-13T15:41:47.407" v="874"/>
          <ac:inkMkLst>
            <pc:docMk/>
            <pc:sldMk cId="3829737838" sldId="301"/>
            <ac:inkMk id="3" creationId="{1D2F054D-A60B-4209-9BA6-5CD31FB2EF8B}"/>
          </ac:inkMkLst>
        </pc:inkChg>
      </pc:sldChg>
    </pc:docChg>
  </pc:docChgLst>
  <pc:docChgLst>
    <pc:chgData name="Tegischer Lukas" userId="f78daebb-0565-485c-bd0e-1cd035e796ff" providerId="ADAL" clId="{D5881477-DF77-4A6D-BBF0-05E5C05E5FD9}"/>
    <pc:docChg chg="undo custSel addSld modSld">
      <pc:chgData name="Tegischer Lukas" userId="f78daebb-0565-485c-bd0e-1cd035e796ff" providerId="ADAL" clId="{D5881477-DF77-4A6D-BBF0-05E5C05E5FD9}" dt="2021-02-06T08:59:29.536" v="627" actId="20577"/>
      <pc:docMkLst>
        <pc:docMk/>
      </pc:docMkLst>
      <pc:sldChg chg="modSp mod">
        <pc:chgData name="Tegischer Lukas" userId="f78daebb-0565-485c-bd0e-1cd035e796ff" providerId="ADAL" clId="{D5881477-DF77-4A6D-BBF0-05E5C05E5FD9}" dt="2021-02-06T08:47:50.111" v="54" actId="404"/>
        <pc:sldMkLst>
          <pc:docMk/>
          <pc:sldMk cId="336392357" sldId="256"/>
        </pc:sldMkLst>
        <pc:spChg chg="mod">
          <ac:chgData name="Tegischer Lukas" userId="f78daebb-0565-485c-bd0e-1cd035e796ff" providerId="ADAL" clId="{D5881477-DF77-4A6D-BBF0-05E5C05E5FD9}" dt="2021-02-06T08:47:50.111" v="54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49:46.434" v="1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5881477-DF77-4A6D-BBF0-05E5C05E5FD9}" dt="2021-02-06T08:49:46.434" v="11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49:37.472" v="111" actId="113"/>
          <ac:spMkLst>
            <pc:docMk/>
            <pc:sldMk cId="4068653008" sldId="278"/>
            <ac:spMk id="3" creationId="{6CBC87D7-CF78-4724-9D34-5E113EFC8B82}"/>
          </ac:spMkLst>
        </pc:spChg>
        <pc:spChg chg="del">
          <ac:chgData name="Tegischer Lukas" userId="f78daebb-0565-485c-bd0e-1cd035e796ff" providerId="ADAL" clId="{D5881477-DF77-4A6D-BBF0-05E5C05E5FD9}" dt="2021-02-06T08:48:36.158" v="91" actId="478"/>
          <ac:spMkLst>
            <pc:docMk/>
            <pc:sldMk cId="4068653008" sldId="278"/>
            <ac:spMk id="4" creationId="{2F197079-5C2D-46E6-A2F4-9DC7CB7724D0}"/>
          </ac:spMkLst>
        </pc:spChg>
        <pc:spChg chg="del">
          <ac:chgData name="Tegischer Lukas" userId="f78daebb-0565-485c-bd0e-1cd035e796ff" providerId="ADAL" clId="{D5881477-DF77-4A6D-BBF0-05E5C05E5FD9}" dt="2021-02-06T08:48:37.136" v="92" actId="478"/>
          <ac:spMkLst>
            <pc:docMk/>
            <pc:sldMk cId="4068653008" sldId="278"/>
            <ac:spMk id="5" creationId="{A7384EFD-B22A-4B64-9549-ADD68F8143BE}"/>
          </ac:spMkLst>
        </pc:spChg>
      </pc:sldChg>
      <pc:sldChg chg="modSp mod">
        <pc:chgData name="Tegischer Lukas" userId="f78daebb-0565-485c-bd0e-1cd035e796ff" providerId="ADAL" clId="{D5881477-DF77-4A6D-BBF0-05E5C05E5FD9}" dt="2021-02-06T08:59:05.490" v="626" actId="404"/>
        <pc:sldMkLst>
          <pc:docMk/>
          <pc:sldMk cId="3932101437" sldId="291"/>
        </pc:sldMkLst>
        <pc:spChg chg="mod">
          <ac:chgData name="Tegischer Lukas" userId="f78daebb-0565-485c-bd0e-1cd035e796ff" providerId="ADAL" clId="{D5881477-DF77-4A6D-BBF0-05E5C05E5FD9}" dt="2021-02-06T08:59:05.490" v="626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51:58.193" v="217" actId="1076"/>
        <pc:sldMkLst>
          <pc:docMk/>
          <pc:sldMk cId="442268101" sldId="295"/>
        </pc:sldMkLst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1:02.104" v="187" actId="20577"/>
          <ac:spMkLst>
            <pc:docMk/>
            <pc:sldMk cId="442268101" sldId="295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4" creationId="{1784B78D-A0CB-4E9E-B187-A6A02F122142}"/>
          </ac:spMkLst>
        </pc:spChg>
        <pc:spChg chg="add mod">
          <ac:chgData name="Tegischer Lukas" userId="f78daebb-0565-485c-bd0e-1cd035e796ff" providerId="ADAL" clId="{D5881477-DF77-4A6D-BBF0-05E5C05E5FD9}" dt="2021-02-06T08:51:15.844" v="191" actId="207"/>
          <ac:spMkLst>
            <pc:docMk/>
            <pc:sldMk cId="442268101" sldId="295"/>
            <ac:spMk id="5" creationId="{7709C4B8-9A9B-470F-8ACE-627C9148C126}"/>
          </ac:spMkLst>
        </pc:spChg>
        <pc:spChg chg="add mod">
          <ac:chgData name="Tegischer Lukas" userId="f78daebb-0565-485c-bd0e-1cd035e796ff" providerId="ADAL" clId="{D5881477-DF77-4A6D-BBF0-05E5C05E5FD9}" dt="2021-02-06T08:50:25.508" v="172" actId="1076"/>
          <ac:spMkLst>
            <pc:docMk/>
            <pc:sldMk cId="442268101" sldId="295"/>
            <ac:spMk id="6" creationId="{0DD85B34-84C6-4CD1-91D4-B0D22531E567}"/>
          </ac:spMkLst>
        </pc:spChg>
        <pc:spChg chg="add mod">
          <ac:chgData name="Tegischer Lukas" userId="f78daebb-0565-485c-bd0e-1cd035e796ff" providerId="ADAL" clId="{D5881477-DF77-4A6D-BBF0-05E5C05E5FD9}" dt="2021-02-06T08:51:32.418" v="207" actId="1076"/>
          <ac:spMkLst>
            <pc:docMk/>
            <pc:sldMk cId="442268101" sldId="295"/>
            <ac:spMk id="7" creationId="{9F4221B5-40AC-4C24-85F3-1AD0A9B51298}"/>
          </ac:spMkLst>
        </pc:spChg>
        <pc:spChg chg="add mod">
          <ac:chgData name="Tegischer Lukas" userId="f78daebb-0565-485c-bd0e-1cd035e796ff" providerId="ADAL" clId="{D5881477-DF77-4A6D-BBF0-05E5C05E5FD9}" dt="2021-02-06T08:51:58.193" v="217" actId="1076"/>
          <ac:spMkLst>
            <pc:docMk/>
            <pc:sldMk cId="442268101" sldId="295"/>
            <ac:spMk id="8" creationId="{B381C751-05B0-4B18-B1AB-DE23F4DEA765}"/>
          </ac:spMkLst>
        </pc:spChg>
        <pc:picChg chg="del">
          <ac:chgData name="Tegischer Lukas" userId="f78daebb-0565-485c-bd0e-1cd035e796ff" providerId="ADAL" clId="{D5881477-DF77-4A6D-BBF0-05E5C05E5FD9}" dt="2021-02-06T08:49:52.886" v="113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D5881477-DF77-4A6D-BBF0-05E5C05E5FD9}" dt="2021-02-06T08:55:21.323" v="505" actId="13926"/>
        <pc:sldMkLst>
          <pc:docMk/>
          <pc:sldMk cId="1864088896" sldId="296"/>
        </pc:sldMkLst>
        <pc:spChg chg="add del mod">
          <ac:chgData name="Tegischer Lukas" userId="f78daebb-0565-485c-bd0e-1cd035e796ff" providerId="ADAL" clId="{D5881477-DF77-4A6D-BBF0-05E5C05E5FD9}" dt="2021-02-06T08:53:12.160" v="267" actId="1076"/>
          <ac:spMkLst>
            <pc:docMk/>
            <pc:sldMk cId="1864088896" sldId="29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5881477-DF77-4A6D-BBF0-05E5C05E5FD9}" dt="2021-02-06T08:53:12.985" v="268" actId="478"/>
          <ac:spMkLst>
            <pc:docMk/>
            <pc:sldMk cId="1864088896" sldId="296"/>
            <ac:spMk id="3" creationId="{2B4D75CC-378F-4B91-92F2-2B8CB5D78F66}"/>
          </ac:spMkLst>
        </pc:spChg>
        <pc:spChg chg="add del mod">
          <ac:chgData name="Tegischer Lukas" userId="f78daebb-0565-485c-bd0e-1cd035e796ff" providerId="ADAL" clId="{D5881477-DF77-4A6D-BBF0-05E5C05E5FD9}" dt="2021-02-06T08:53:00.303" v="220"/>
          <ac:spMkLst>
            <pc:docMk/>
            <pc:sldMk cId="1864088896" sldId="296"/>
            <ac:spMk id="4" creationId="{2F039FAA-9FBE-4169-8686-ADB8DC9894D3}"/>
          </ac:spMkLst>
        </pc:spChg>
        <pc:spChg chg="add mod">
          <ac:chgData name="Tegischer Lukas" userId="f78daebb-0565-485c-bd0e-1cd035e796ff" providerId="ADAL" clId="{D5881477-DF77-4A6D-BBF0-05E5C05E5FD9}" dt="2021-02-06T08:55:21.323" v="505" actId="13926"/>
          <ac:spMkLst>
            <pc:docMk/>
            <pc:sldMk cId="1864088896" sldId="296"/>
            <ac:spMk id="5" creationId="{E5D7B4FA-F5A6-4CB6-9032-9939CBA9630D}"/>
          </ac:spMkLst>
        </pc:spChg>
        <pc:spChg chg="add mod">
          <ac:chgData name="Tegischer Lukas" userId="f78daebb-0565-485c-bd0e-1cd035e796ff" providerId="ADAL" clId="{D5881477-DF77-4A6D-BBF0-05E5C05E5FD9}" dt="2021-02-06T08:55:14.155" v="504" actId="1076"/>
          <ac:spMkLst>
            <pc:docMk/>
            <pc:sldMk cId="1864088896" sldId="296"/>
            <ac:spMk id="6" creationId="{52A5474B-F016-447E-8D22-4D255ED5DFE6}"/>
          </ac:spMkLst>
        </pc:spChg>
      </pc:sldChg>
      <pc:sldChg chg="addSp delSp modSp add mod delAnim">
        <pc:chgData name="Tegischer Lukas" userId="f78daebb-0565-485c-bd0e-1cd035e796ff" providerId="ADAL" clId="{D5881477-DF77-4A6D-BBF0-05E5C05E5FD9}" dt="2021-02-06T08:59:29.536" v="627" actId="20577"/>
        <pc:sldMkLst>
          <pc:docMk/>
          <pc:sldMk cId="458159398" sldId="297"/>
        </pc:sldMkLst>
        <pc:spChg chg="add mod">
          <ac:chgData name="Tegischer Lukas" userId="f78daebb-0565-485c-bd0e-1cd035e796ff" providerId="ADAL" clId="{D5881477-DF77-4A6D-BBF0-05E5C05E5FD9}" dt="2021-02-06T08:59:29.536" v="627" actId="20577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5" creationId="{7709C4B8-9A9B-470F-8ACE-627C9148C126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7" creationId="{9F4221B5-40AC-4C24-85F3-1AD0A9B51298}"/>
          </ac:spMkLst>
        </pc:spChg>
        <pc:spChg chg="del">
          <ac:chgData name="Tegischer Lukas" userId="f78daebb-0565-485c-bd0e-1cd035e796ff" providerId="ADAL" clId="{D5881477-DF77-4A6D-BBF0-05E5C05E5FD9}" dt="2021-02-06T08:55:32.276" v="507" actId="478"/>
          <ac:spMkLst>
            <pc:docMk/>
            <pc:sldMk cId="458159398" sldId="297"/>
            <ac:spMk id="8" creationId="{B381C751-05B0-4B18-B1AB-DE23F4DEA765}"/>
          </ac:spMkLst>
        </pc:spChg>
      </pc:sldChg>
      <pc:sldChg chg="addSp delSp modSp add mod delAnim modAnim">
        <pc:chgData name="Tegischer Lukas" userId="f78daebb-0565-485c-bd0e-1cd035e796ff" providerId="ADAL" clId="{D5881477-DF77-4A6D-BBF0-05E5C05E5FD9}" dt="2021-02-06T08:57:36.142" v="552"/>
        <pc:sldMkLst>
          <pc:docMk/>
          <pc:sldMk cId="72049930" sldId="298"/>
        </pc:sldMkLst>
        <pc:spChg chg="mod">
          <ac:chgData name="Tegischer Lukas" userId="f78daebb-0565-485c-bd0e-1cd035e796ff" providerId="ADAL" clId="{D5881477-DF77-4A6D-BBF0-05E5C05E5FD9}" dt="2021-02-06T08:57:26.305" v="549" actId="1076"/>
          <ac:spMkLst>
            <pc:docMk/>
            <pc:sldMk cId="72049930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7:23.873" v="548" actId="1076"/>
          <ac:spMkLst>
            <pc:docMk/>
            <pc:sldMk cId="72049930" sldId="298"/>
            <ac:spMk id="3" creationId="{E0911B11-463A-4134-AF95-7CB960D4661C}"/>
          </ac:spMkLst>
        </pc:spChg>
        <pc:spChg chg="del">
          <ac:chgData name="Tegischer Lukas" userId="f78daebb-0565-485c-bd0e-1cd035e796ff" providerId="ADAL" clId="{D5881477-DF77-4A6D-BBF0-05E5C05E5FD9}" dt="2021-02-06T08:55:50.321" v="510" actId="478"/>
          <ac:spMkLst>
            <pc:docMk/>
            <pc:sldMk cId="72049930" sldId="298"/>
            <ac:spMk id="5" creationId="{E5D7B4FA-F5A6-4CB6-9032-9939CBA9630D}"/>
          </ac:spMkLst>
        </pc:spChg>
        <pc:spChg chg="del">
          <ac:chgData name="Tegischer Lukas" userId="f78daebb-0565-485c-bd0e-1cd035e796ff" providerId="ADAL" clId="{D5881477-DF77-4A6D-BBF0-05E5C05E5FD9}" dt="2021-02-06T08:55:48.482" v="509" actId="478"/>
          <ac:spMkLst>
            <pc:docMk/>
            <pc:sldMk cId="72049930" sldId="298"/>
            <ac:spMk id="6" creationId="{52A5474B-F016-447E-8D22-4D255ED5DFE6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0CA59700-1304-48A1-AC03-3957E34B1D4A}"/>
    <pc:docChg chg="custSel delSld modSld">
      <pc:chgData name="Tegischer Lukas" userId="f78daebb-0565-485c-bd0e-1cd035e796ff" providerId="ADAL" clId="{0CA59700-1304-48A1-AC03-3957E34B1D4A}" dt="2022-11-04T15:26:52.509" v="14" actId="47"/>
      <pc:docMkLst>
        <pc:docMk/>
      </pc:docMkLst>
      <pc:sldChg chg="delSp mod">
        <pc:chgData name="Tegischer Lukas" userId="f78daebb-0565-485c-bd0e-1cd035e796ff" providerId="ADAL" clId="{0CA59700-1304-48A1-AC03-3957E34B1D4A}" dt="2022-11-04T15:26:36.001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0CA59700-1304-48A1-AC03-3957E34B1D4A}" dt="2022-11-04T15:26:36.001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0CA59700-1304-48A1-AC03-3957E34B1D4A}" dt="2022-11-04T15:26:38.659" v="2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0CA59700-1304-48A1-AC03-3957E34B1D4A}" dt="2022-11-04T15:26:38.659" v="2" actId="478"/>
          <ac:picMkLst>
            <pc:docMk/>
            <pc:sldMk cId="4068653008" sldId="278"/>
            <ac:picMk id="14" creationId="{053D7308-DE5D-4085-8981-CCF5F27D1668}"/>
          </ac:picMkLst>
        </pc:picChg>
        <pc:inkChg chg="del">
          <ac:chgData name="Tegischer Lukas" userId="f78daebb-0565-485c-bd0e-1cd035e796ff" providerId="ADAL" clId="{0CA59700-1304-48A1-AC03-3957E34B1D4A}" dt="2022-11-04T15:26:37.830" v="1" actId="478"/>
          <ac:inkMkLst>
            <pc:docMk/>
            <pc:sldMk cId="4068653008" sldId="278"/>
            <ac:inkMk id="2" creationId="{825E621B-DC5E-4D71-AECF-A685C82501BB}"/>
          </ac:inkMkLst>
        </pc:inkChg>
      </pc:sldChg>
      <pc:sldChg chg="del">
        <pc:chgData name="Tegischer Lukas" userId="f78daebb-0565-485c-bd0e-1cd035e796ff" providerId="ADAL" clId="{0CA59700-1304-48A1-AC03-3957E34B1D4A}" dt="2022-11-04T15:26:52.509" v="1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0CA59700-1304-48A1-AC03-3957E34B1D4A}" dt="2022-11-04T15:26:40.555" v="3" actId="478"/>
        <pc:sldMkLst>
          <pc:docMk/>
          <pc:sldMk cId="442268101" sldId="295"/>
        </pc:sldMkLst>
        <pc:inkChg chg="del">
          <ac:chgData name="Tegischer Lukas" userId="f78daebb-0565-485c-bd0e-1cd035e796ff" providerId="ADAL" clId="{0CA59700-1304-48A1-AC03-3957E34B1D4A}" dt="2022-11-04T15:26:40.555" v="3" actId="478"/>
          <ac:inkMkLst>
            <pc:docMk/>
            <pc:sldMk cId="442268101" sldId="295"/>
            <ac:inkMk id="3" creationId="{BFB7A7EE-3087-4C77-90C1-BEED00BDCB0D}"/>
          </ac:inkMkLst>
        </pc:inkChg>
      </pc:sldChg>
      <pc:sldChg chg="delSp mod">
        <pc:chgData name="Tegischer Lukas" userId="f78daebb-0565-485c-bd0e-1cd035e796ff" providerId="ADAL" clId="{0CA59700-1304-48A1-AC03-3957E34B1D4A}" dt="2022-11-04T15:26:42.578" v="5" actId="478"/>
        <pc:sldMkLst>
          <pc:docMk/>
          <pc:sldMk cId="1864088896" sldId="296"/>
        </pc:sldMkLst>
        <pc:picChg chg="del">
          <ac:chgData name="Tegischer Lukas" userId="f78daebb-0565-485c-bd0e-1cd035e796ff" providerId="ADAL" clId="{0CA59700-1304-48A1-AC03-3957E34B1D4A}" dt="2022-11-04T15:26:41.638" v="4" actId="478"/>
          <ac:picMkLst>
            <pc:docMk/>
            <pc:sldMk cId="1864088896" sldId="296"/>
            <ac:picMk id="14" creationId="{053D7308-DE5D-4085-8981-CCF5F27D1668}"/>
          </ac:picMkLst>
        </pc:picChg>
        <pc:inkChg chg="del">
          <ac:chgData name="Tegischer Lukas" userId="f78daebb-0565-485c-bd0e-1cd035e796ff" providerId="ADAL" clId="{0CA59700-1304-48A1-AC03-3957E34B1D4A}" dt="2022-11-04T15:26:42.578" v="5" actId="478"/>
          <ac:inkMkLst>
            <pc:docMk/>
            <pc:sldMk cId="1864088896" sldId="296"/>
            <ac:inkMk id="5" creationId="{F1FD594E-C045-4C17-AF71-4048FB6BCF48}"/>
          </ac:inkMkLst>
        </pc:inkChg>
      </pc:sldChg>
      <pc:sldChg chg="delSp mod">
        <pc:chgData name="Tegischer Lukas" userId="f78daebb-0565-485c-bd0e-1cd035e796ff" providerId="ADAL" clId="{0CA59700-1304-48A1-AC03-3957E34B1D4A}" dt="2022-11-04T15:26:44.443" v="7" actId="478"/>
        <pc:sldMkLst>
          <pc:docMk/>
          <pc:sldMk cId="72049930" sldId="298"/>
        </pc:sldMkLst>
        <pc:picChg chg="del">
          <ac:chgData name="Tegischer Lukas" userId="f78daebb-0565-485c-bd0e-1cd035e796ff" providerId="ADAL" clId="{0CA59700-1304-48A1-AC03-3957E34B1D4A}" dt="2022-11-04T15:26:43.538" v="6" actId="478"/>
          <ac:picMkLst>
            <pc:docMk/>
            <pc:sldMk cId="72049930" sldId="298"/>
            <ac:picMk id="14" creationId="{053D7308-DE5D-4085-8981-CCF5F27D1668}"/>
          </ac:picMkLst>
        </pc:picChg>
        <pc:inkChg chg="del">
          <ac:chgData name="Tegischer Lukas" userId="f78daebb-0565-485c-bd0e-1cd035e796ff" providerId="ADAL" clId="{0CA59700-1304-48A1-AC03-3957E34B1D4A}" dt="2022-11-04T15:26:44.443" v="7" actId="478"/>
          <ac:inkMkLst>
            <pc:docMk/>
            <pc:sldMk cId="72049930" sldId="298"/>
            <ac:inkMk id="3" creationId="{EF5A4651-3FD3-4903-8F7F-454C96DD2F00}"/>
          </ac:inkMkLst>
        </pc:inkChg>
      </pc:sldChg>
      <pc:sldChg chg="delSp mod">
        <pc:chgData name="Tegischer Lukas" userId="f78daebb-0565-485c-bd0e-1cd035e796ff" providerId="ADAL" clId="{0CA59700-1304-48A1-AC03-3957E34B1D4A}" dt="2022-11-04T15:26:48.011" v="11" actId="478"/>
        <pc:sldMkLst>
          <pc:docMk/>
          <pc:sldMk cId="3424032885" sldId="299"/>
        </pc:sldMkLst>
        <pc:picChg chg="del">
          <ac:chgData name="Tegischer Lukas" userId="f78daebb-0565-485c-bd0e-1cd035e796ff" providerId="ADAL" clId="{0CA59700-1304-48A1-AC03-3957E34B1D4A}" dt="2022-11-04T15:26:47.184" v="10" actId="478"/>
          <ac:picMkLst>
            <pc:docMk/>
            <pc:sldMk cId="3424032885" sldId="299"/>
            <ac:picMk id="14" creationId="{053D7308-DE5D-4085-8981-CCF5F27D1668}"/>
          </ac:picMkLst>
        </pc:picChg>
        <pc:inkChg chg="del">
          <ac:chgData name="Tegischer Lukas" userId="f78daebb-0565-485c-bd0e-1cd035e796ff" providerId="ADAL" clId="{0CA59700-1304-48A1-AC03-3957E34B1D4A}" dt="2022-11-04T15:26:48.011" v="11" actId="478"/>
          <ac:inkMkLst>
            <pc:docMk/>
            <pc:sldMk cId="3424032885" sldId="299"/>
            <ac:inkMk id="4" creationId="{F7F0E10D-0E92-4B71-AF89-D826644C5F56}"/>
          </ac:inkMkLst>
        </pc:inkChg>
      </pc:sldChg>
      <pc:sldChg chg="delSp mod">
        <pc:chgData name="Tegischer Lukas" userId="f78daebb-0565-485c-bd0e-1cd035e796ff" providerId="ADAL" clId="{0CA59700-1304-48A1-AC03-3957E34B1D4A}" dt="2022-11-04T15:26:46.143" v="9" actId="478"/>
        <pc:sldMkLst>
          <pc:docMk/>
          <pc:sldMk cId="793737226" sldId="300"/>
        </pc:sldMkLst>
        <pc:picChg chg="del">
          <ac:chgData name="Tegischer Lukas" userId="f78daebb-0565-485c-bd0e-1cd035e796ff" providerId="ADAL" clId="{0CA59700-1304-48A1-AC03-3957E34B1D4A}" dt="2022-11-04T15:26:45.571" v="8" actId="478"/>
          <ac:picMkLst>
            <pc:docMk/>
            <pc:sldMk cId="793737226" sldId="300"/>
            <ac:picMk id="14" creationId="{053D7308-DE5D-4085-8981-CCF5F27D1668}"/>
          </ac:picMkLst>
        </pc:picChg>
        <pc:inkChg chg="del">
          <ac:chgData name="Tegischer Lukas" userId="f78daebb-0565-485c-bd0e-1cd035e796ff" providerId="ADAL" clId="{0CA59700-1304-48A1-AC03-3957E34B1D4A}" dt="2022-11-04T15:26:46.143" v="9" actId="478"/>
          <ac:inkMkLst>
            <pc:docMk/>
            <pc:sldMk cId="793737226" sldId="300"/>
            <ac:inkMk id="4" creationId="{77762112-C787-45B9-9740-C42B4BE29BA8}"/>
          </ac:inkMkLst>
        </pc:inkChg>
      </pc:sldChg>
      <pc:sldChg chg="delSp mod">
        <pc:chgData name="Tegischer Lukas" userId="f78daebb-0565-485c-bd0e-1cd035e796ff" providerId="ADAL" clId="{0CA59700-1304-48A1-AC03-3957E34B1D4A}" dt="2022-11-04T15:26:50.365" v="13" actId="478"/>
        <pc:sldMkLst>
          <pc:docMk/>
          <pc:sldMk cId="3829737838" sldId="301"/>
        </pc:sldMkLst>
        <pc:picChg chg="del">
          <ac:chgData name="Tegischer Lukas" userId="f78daebb-0565-485c-bd0e-1cd035e796ff" providerId="ADAL" clId="{0CA59700-1304-48A1-AC03-3957E34B1D4A}" dt="2022-11-04T15:26:49.624" v="12" actId="478"/>
          <ac:picMkLst>
            <pc:docMk/>
            <pc:sldMk cId="3829737838" sldId="301"/>
            <ac:picMk id="14" creationId="{053D7308-DE5D-4085-8981-CCF5F27D1668}"/>
          </ac:picMkLst>
        </pc:picChg>
        <pc:inkChg chg="del">
          <ac:chgData name="Tegischer Lukas" userId="f78daebb-0565-485c-bd0e-1cd035e796ff" providerId="ADAL" clId="{0CA59700-1304-48A1-AC03-3957E34B1D4A}" dt="2022-11-04T15:26:50.365" v="13" actId="478"/>
          <ac:inkMkLst>
            <pc:docMk/>
            <pc:sldMk cId="3829737838" sldId="301"/>
            <ac:inkMk id="3" creationId="{1D2F054D-A60B-4209-9BA6-5CD31FB2EF8B}"/>
          </ac:inkMkLst>
        </pc:ink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3988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00153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46310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02196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3175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0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5.png"/><Relationship Id="rId4" Type="http://schemas.openxmlformats.org/officeDocument/2006/relationships/image" Target="../media/image2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Termrechnung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Normierte Gleitkommadarstellung (Positive Exponenten)</a:t>
            </a:r>
            <a:endParaRPr lang="de-AT" sz="1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DF0A4943-47D8-4BFF-9F81-A8F0BFC53E39}"/>
                  </a:ext>
                </a:extLst>
              </p:cNvPr>
              <p:cNvSpPr/>
              <p:nvPr/>
            </p:nvSpPr>
            <p:spPr>
              <a:xfrm>
                <a:off x="611297" y="287323"/>
                <a:ext cx="106817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DF0A4943-47D8-4BFF-9F81-A8F0BFC53E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297" y="287323"/>
                <a:ext cx="1068178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DF63945-094E-4001-A211-E59FE4B7E4D1}"/>
                  </a:ext>
                </a:extLst>
              </p:cNvPr>
              <p:cNvSpPr/>
              <p:nvPr/>
            </p:nvSpPr>
            <p:spPr>
              <a:xfrm>
                <a:off x="611297" y="1322039"/>
                <a:ext cx="107478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DF63945-094E-4001-A211-E59FE4B7E4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297" y="1322039"/>
                <a:ext cx="1074781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510359B3-0581-448C-BE6F-20386EC88CEC}"/>
                  </a:ext>
                </a:extLst>
              </p:cNvPr>
              <p:cNvSpPr/>
              <p:nvPr/>
            </p:nvSpPr>
            <p:spPr>
              <a:xfrm>
                <a:off x="611297" y="2356755"/>
                <a:ext cx="107478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510359B3-0581-448C-BE6F-20386EC88C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297" y="2356755"/>
                <a:ext cx="1074781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FFB85077-460E-427E-9244-4A253557E914}"/>
                  </a:ext>
                </a:extLst>
              </p:cNvPr>
              <p:cNvSpPr/>
              <p:nvPr/>
            </p:nvSpPr>
            <p:spPr>
              <a:xfrm>
                <a:off x="611297" y="3391471"/>
                <a:ext cx="107478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FFB85077-460E-427E-9244-4A253557E9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297" y="3391471"/>
                <a:ext cx="1074781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F737A8E-D5E2-4494-BF6B-670DD2F2E0EF}"/>
                  </a:ext>
                </a:extLst>
              </p:cNvPr>
              <p:cNvSpPr/>
              <p:nvPr/>
            </p:nvSpPr>
            <p:spPr>
              <a:xfrm>
                <a:off x="611297" y="4426187"/>
                <a:ext cx="10946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F737A8E-D5E2-4494-BF6B-670DD2F2E0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297" y="4426187"/>
                <a:ext cx="1094659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E9946297-1156-43E3-912E-7615F0583536}"/>
                  </a:ext>
                </a:extLst>
              </p:cNvPr>
              <p:cNvSpPr/>
              <p:nvPr/>
            </p:nvSpPr>
            <p:spPr>
              <a:xfrm>
                <a:off x="611297" y="5701535"/>
                <a:ext cx="107478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E9946297-1156-43E3-912E-7615F05835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297" y="5701535"/>
                <a:ext cx="1074781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5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E3738F7E-0EE1-43BB-91EE-9DDE1E84B614}"/>
              </a:ext>
            </a:extLst>
          </p:cNvPr>
          <p:cNvSpPr/>
          <p:nvPr/>
        </p:nvSpPr>
        <p:spPr>
          <a:xfrm>
            <a:off x="2355056" y="435568"/>
            <a:ext cx="7481887" cy="40703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Dieses Prinzip wird nun bei der Gleitkommadarstellung angewendet:</a:t>
            </a:r>
            <a:endParaRPr lang="de-AT" sz="2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79666C3-9602-49C0-91CB-30346D5C243C}"/>
                  </a:ext>
                </a:extLst>
              </p:cNvPr>
              <p:cNvSpPr/>
              <p:nvPr/>
            </p:nvSpPr>
            <p:spPr>
              <a:xfrm>
                <a:off x="621262" y="1653659"/>
                <a:ext cx="143731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20 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00=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79666C3-9602-49C0-91CB-30346D5C24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262" y="1653659"/>
                <a:ext cx="1437317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AD7642BE-D43D-4295-8157-BFE4D19F0EBC}"/>
              </a:ext>
            </a:extLst>
          </p:cNvPr>
          <p:cNvSpPr txBox="1"/>
          <p:nvPr/>
        </p:nvSpPr>
        <p:spPr>
          <a:xfrm>
            <a:off x="1353034" y="3030527"/>
            <a:ext cx="9485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Unterschied</a:t>
            </a:r>
            <a:r>
              <a:rPr lang="de-AT" sz="24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Gleitkommadarstellung --- Normierte Gleitkommadarstellung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483DFBAB-0F8E-49A7-990D-BA04377286CA}"/>
                  </a:ext>
                </a:extLst>
              </p:cNvPr>
              <p:cNvSpPr/>
              <p:nvPr/>
            </p:nvSpPr>
            <p:spPr>
              <a:xfrm>
                <a:off x="621261" y="4468951"/>
                <a:ext cx="192142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00 300 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00=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483DFBAB-0F8E-49A7-990D-BA04377286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261" y="4468951"/>
                <a:ext cx="1921423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Normierte Gleitkommadarstellung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FDCF920B-A6B3-4FFF-9655-3F4583B78C92}"/>
                  </a:ext>
                </a:extLst>
              </p:cNvPr>
              <p:cNvSpPr/>
              <p:nvPr/>
            </p:nvSpPr>
            <p:spPr>
              <a:xfrm>
                <a:off x="1485899" y="1255914"/>
                <a:ext cx="9220200" cy="1898981"/>
              </a:xfrm>
              <a:prstGeom prst="rect">
                <a:avLst/>
              </a:prstGeom>
              <a:ln w="381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40000"/>
                  </a:lnSpc>
                  <a:spcAft>
                    <a:spcPts val="800"/>
                  </a:spcAft>
                </a:pP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Normierte Gleitkommazahlen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sind Gleitkommazahlen der Form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4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0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p>
                      </m:sSup>
                      <m:r>
                        <a:rPr lang="de-AT" sz="20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𝑚𝑖𝑡</m:t>
                      </m:r>
                      <m:r>
                        <a:rPr lang="de-AT" sz="20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1≤</m:t>
                      </m:r>
                      <m:d>
                        <m:dPr>
                          <m:begChr m:val="|"/>
                          <m:endChr m:val="|"/>
                          <m:ctrlPr>
                            <a:rPr lang="de-AT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</m:d>
                      <m:r>
                        <a:rPr lang="de-AT" sz="20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&lt;10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 der normierten Gleitkommadarstellung steht nur </a:t>
                </a:r>
                <a:r>
                  <a:rPr lang="de-AT" sz="2000" b="1" u="sng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 Ziffer vor dem Komma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Zahl a nennt man </a:t>
                </a:r>
                <a:r>
                  <a:rPr lang="de-AT" sz="20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Mantisse 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 liegt zwischen 1 und 10.</a:t>
                </a:r>
                <a:endParaRPr lang="de-AT" sz="20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FDCF920B-A6B3-4FFF-9655-3F4583B78C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899" y="1255914"/>
                <a:ext cx="9220200" cy="1898981"/>
              </a:xfrm>
              <a:prstGeom prst="rect">
                <a:avLst/>
              </a:prstGeom>
              <a:blipFill>
                <a:blip r:embed="rId4"/>
                <a:stretch>
                  <a:fillRect b="-3774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hteck 3">
            <a:extLst>
              <a:ext uri="{FF2B5EF4-FFF2-40B4-BE49-F238E27FC236}">
                <a16:creationId xmlns:a16="http://schemas.microsoft.com/office/drawing/2014/main" id="{667B1C18-4212-49AF-9803-EEB89A800120}"/>
              </a:ext>
            </a:extLst>
          </p:cNvPr>
          <p:cNvSpPr/>
          <p:nvPr/>
        </p:nvSpPr>
        <p:spPr>
          <a:xfrm>
            <a:off x="2868705" y="4785085"/>
            <a:ext cx="6454587" cy="40011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/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Normierte Gleitkommazahlen: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Mantisse MAL Zehnerpotenz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C386A859-5BF1-4203-849B-3612C8192F99}"/>
                  </a:ext>
                </a:extLst>
              </p:cNvPr>
              <p:cNvSpPr/>
              <p:nvPr/>
            </p:nvSpPr>
            <p:spPr>
              <a:xfrm>
                <a:off x="773661" y="3945076"/>
                <a:ext cx="192142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57 000 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00=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C386A859-5BF1-4203-849B-3612C8192F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661" y="3945076"/>
                <a:ext cx="1921423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408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1" y="88389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Festkommadarstellung - Gleitkommadarstellung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2F312BC1-1D53-4CE9-907A-D9FEF9F2F679}"/>
                  </a:ext>
                </a:extLst>
              </p:cNvPr>
              <p:cNvSpPr/>
              <p:nvPr/>
            </p:nvSpPr>
            <p:spPr>
              <a:xfrm>
                <a:off x="3150542" y="2109072"/>
                <a:ext cx="589090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Festkommadarstellung: </a:t>
                </a:r>
                <a14:m>
                  <m:oMath xmlns:m="http://schemas.openxmlformats.org/officeDocument/2006/math">
                    <m:r>
                      <a:rPr lang="de-AT" sz="240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de-AT" sz="2400" b="0" i="1" smtClean="0">
                        <a:latin typeface="Cambria Math" panose="02040503050406030204" pitchFamily="18" charset="0"/>
                      </a:rPr>
                      <m:t>2 000 000 000 000</m:t>
                    </m:r>
                  </m:oMath>
                </a14:m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2F312BC1-1D53-4CE9-907A-D9FEF9F2F6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0542" y="2109072"/>
                <a:ext cx="5890908" cy="461665"/>
              </a:xfrm>
              <a:prstGeom prst="rect">
                <a:avLst/>
              </a:prstGeom>
              <a:blipFill>
                <a:blip r:embed="rId4"/>
                <a:stretch>
                  <a:fillRect l="-1656" t="-10526" b="-2894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03D49328-CE90-418C-A4D5-C3CFED2FC2C4}"/>
                  </a:ext>
                </a:extLst>
              </p:cNvPr>
              <p:cNvSpPr/>
              <p:nvPr/>
            </p:nvSpPr>
            <p:spPr>
              <a:xfrm>
                <a:off x="3117039" y="2961765"/>
                <a:ext cx="59579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Normierte Gleitkommadarstellung: </a:t>
                </a:r>
                <a14:m>
                  <m:oMath xmlns:m="http://schemas.openxmlformats.org/officeDocument/2006/math">
                    <m:r>
                      <a:rPr lang="de-AT" sz="240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de-AT" sz="2400" b="0" i="1" smtClean="0">
                        <a:latin typeface="Cambria Math" panose="02040503050406030204" pitchFamily="18" charset="0"/>
                      </a:rPr>
                      <m:t>,2∙</m:t>
                    </m:r>
                    <m:sSup>
                      <m:sSupPr>
                        <m:ctrlPr>
                          <a:rPr lang="de-AT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de-AT" sz="24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sup>
                    </m:sSup>
                  </m:oMath>
                </a14:m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03D49328-CE90-418C-A4D5-C3CFED2FC2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039" y="2961765"/>
                <a:ext cx="5957913" cy="461665"/>
              </a:xfrm>
              <a:prstGeom prst="rect">
                <a:avLst/>
              </a:prstGeom>
              <a:blipFill>
                <a:blip r:embed="rId5"/>
                <a:stretch>
                  <a:fillRect l="-1534" t="-10526" b="-2894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hteck 3">
            <a:extLst>
              <a:ext uri="{FF2B5EF4-FFF2-40B4-BE49-F238E27FC236}">
                <a16:creationId xmlns:a16="http://schemas.microsoft.com/office/drawing/2014/main" id="{2CA0E9C7-CB00-4106-9B00-DA2728C250C7}"/>
              </a:ext>
            </a:extLst>
          </p:cNvPr>
          <p:cNvSpPr/>
          <p:nvPr/>
        </p:nvSpPr>
        <p:spPr>
          <a:xfrm>
            <a:off x="2295521" y="4063833"/>
            <a:ext cx="7600950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MERKE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Der Exponent von 10 gibt an, um wie viele Stellen das Komma nach links (positiver Exponent) verschoben wurde.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72049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Festkommadarstellung - Gleitkommadarstellung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2A8905FB-0191-453C-8BBA-75620F897B24}"/>
              </a:ext>
            </a:extLst>
          </p:cNvPr>
          <p:cNvSpPr/>
          <p:nvPr/>
        </p:nvSpPr>
        <p:spPr>
          <a:xfrm>
            <a:off x="490128" y="1255914"/>
            <a:ext cx="4730910" cy="4070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Schreibe in Festkommadarstellung an.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5A470477-2E56-4B19-BB2F-96FA9D1EE248}"/>
                  </a:ext>
                </a:extLst>
              </p:cNvPr>
              <p:cNvSpPr/>
              <p:nvPr/>
            </p:nvSpPr>
            <p:spPr>
              <a:xfrm>
                <a:off x="1115683" y="2024986"/>
                <a:ext cx="173990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>
                          <a:latin typeface="Cambria Math" panose="02040503050406030204" pitchFamily="18" charset="0"/>
                        </a:rPr>
                        <m:t>0,088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5A470477-2E56-4B19-BB2F-96FA9D1EE2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83" y="2024986"/>
                <a:ext cx="17399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C19D4F7-E6A3-4FB6-B71A-910129307DEE}"/>
                  </a:ext>
                </a:extLst>
              </p:cNvPr>
              <p:cNvSpPr/>
              <p:nvPr/>
            </p:nvSpPr>
            <p:spPr>
              <a:xfrm>
                <a:off x="1115683" y="3558659"/>
                <a:ext cx="145456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latin typeface="Cambria Math" panose="02040503050406030204" pitchFamily="18" charset="0"/>
                        </a:rPr>
                        <m:t>9,9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de-AT" sz="2000" b="0" i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C19D4F7-E6A3-4FB6-B71A-910129307D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83" y="3558659"/>
                <a:ext cx="1454565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373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SI-Präfixe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4B44BCA7-62F8-4416-8897-9F8EB9A5DB51}"/>
              </a:ext>
            </a:extLst>
          </p:cNvPr>
          <p:cNvSpPr/>
          <p:nvPr/>
        </p:nvSpPr>
        <p:spPr>
          <a:xfrm>
            <a:off x="1819274" y="1210320"/>
            <a:ext cx="8553450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Für häufig verwendete Zehnerpotenzen gibt es spezielle Bezeichnungen – die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SI-Präfixe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elle 6">
                <a:extLst>
                  <a:ext uri="{FF2B5EF4-FFF2-40B4-BE49-F238E27FC236}">
                    <a16:creationId xmlns:a16="http://schemas.microsoft.com/office/drawing/2014/main" id="{F5E79227-BF0F-4AB9-BBF3-D16FE34546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4910313"/>
                  </p:ext>
                </p:extLst>
              </p:nvPr>
            </p:nvGraphicFramePr>
            <p:xfrm>
              <a:off x="485775" y="1806572"/>
              <a:ext cx="4924425" cy="4308478"/>
            </p:xfrm>
            <a:graphic>
              <a:graphicData uri="http://schemas.openxmlformats.org/drawingml/2006/table">
                <a:tbl>
                  <a:tblPr firstRow="1" firstCol="1" bandRow="1">
                    <a:tableStyleId>{7DF18680-E054-41AD-8BC1-D1AEF772440D}</a:tableStyleId>
                  </a:tblPr>
                  <a:tblGrid>
                    <a:gridCol w="915866">
                      <a:extLst>
                        <a:ext uri="{9D8B030D-6E8A-4147-A177-3AD203B41FA5}">
                          <a16:colId xmlns:a16="http://schemas.microsoft.com/office/drawing/2014/main" val="3384934065"/>
                        </a:ext>
                      </a:extLst>
                    </a:gridCol>
                    <a:gridCol w="919573">
                      <a:extLst>
                        <a:ext uri="{9D8B030D-6E8A-4147-A177-3AD203B41FA5}">
                          <a16:colId xmlns:a16="http://schemas.microsoft.com/office/drawing/2014/main" val="1936161810"/>
                        </a:ext>
                      </a:extLst>
                    </a:gridCol>
                    <a:gridCol w="1813656">
                      <a:extLst>
                        <a:ext uri="{9D8B030D-6E8A-4147-A177-3AD203B41FA5}">
                          <a16:colId xmlns:a16="http://schemas.microsoft.com/office/drawing/2014/main" val="706962438"/>
                        </a:ext>
                      </a:extLst>
                    </a:gridCol>
                    <a:gridCol w="1275330">
                      <a:extLst>
                        <a:ext uri="{9D8B030D-6E8A-4147-A177-3AD203B41FA5}">
                          <a16:colId xmlns:a16="http://schemas.microsoft.com/office/drawing/2014/main" val="426883370"/>
                        </a:ext>
                      </a:extLst>
                    </a:gridCol>
                  </a:tblGrid>
                  <a:tr h="56979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Symbol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Name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Wert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Name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767200071"/>
                      </a:ext>
                    </a:extLst>
                  </a:tr>
                  <a:tr h="60635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P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dirty="0" err="1">
                              <a:effectLst/>
                            </a:rPr>
                            <a:t>Peta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p>
                                      <m:sSupPr>
                                        <m:ctrlPr>
                                          <a:rPr lang="de-AT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AT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(10</m:t>
                                        </m:r>
                                      </m:e>
                                      <m:sup>
                                        <m:r>
                                          <a:rPr lang="de-AT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Billiarde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36580084"/>
                      </a:ext>
                    </a:extLst>
                  </a:tr>
                  <a:tr h="5976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T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Tera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p>
                                      <m:sSupPr>
                                        <m:ctrlPr>
                                          <a:rPr lang="de-AT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AT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(10</m:t>
                                        </m:r>
                                      </m:e>
                                      <m:sup>
                                        <m:r>
                                          <a:rPr lang="de-AT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Billion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5070983"/>
                      </a:ext>
                    </a:extLst>
                  </a:tr>
                  <a:tr h="56979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G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Giga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p>
                                      <m:sSupPr>
                                        <m:ctrlPr>
                                          <a:rPr lang="de-AT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AT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(10</m:t>
                                        </m:r>
                                      </m:e>
                                      <m:sup>
                                        <m:r>
                                          <a:rPr lang="de-AT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Milliarde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9778890"/>
                      </a:ext>
                    </a:extLst>
                  </a:tr>
                  <a:tr h="41262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M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Mega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p>
                                      <m:sSupPr>
                                        <m:ctrlPr>
                                          <a:rPr lang="de-AT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AT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(10</m:t>
                                        </m:r>
                                      </m:e>
                                      <m:sup>
                                        <m:r>
                                          <a:rPr lang="de-AT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Million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186597605"/>
                      </a:ext>
                    </a:extLst>
                  </a:tr>
                  <a:tr h="56979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k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Kilo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p>
                                      <m:sSupPr>
                                        <m:ctrlPr>
                                          <a:rPr lang="de-AT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AT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(10</m:t>
                                        </m:r>
                                      </m:e>
                                      <m:sup>
                                        <m:r>
                                          <a:rPr lang="de-AT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Tausend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51331450"/>
                      </a:ext>
                    </a:extLst>
                  </a:tr>
                  <a:tr h="56979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h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Hekto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dirty="0">
                              <a:effectLst/>
                            </a:rPr>
                            <a:t>Hundert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762340173"/>
                      </a:ext>
                    </a:extLst>
                  </a:tr>
                  <a:tr h="41262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da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Deka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dirty="0">
                              <a:effectLst/>
                            </a:rPr>
                            <a:t>Zehn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8883333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elle 6">
                <a:extLst>
                  <a:ext uri="{FF2B5EF4-FFF2-40B4-BE49-F238E27FC236}">
                    <a16:creationId xmlns:a16="http://schemas.microsoft.com/office/drawing/2014/main" id="{F5E79227-BF0F-4AB9-BBF3-D16FE34546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4910313"/>
                  </p:ext>
                </p:extLst>
              </p:nvPr>
            </p:nvGraphicFramePr>
            <p:xfrm>
              <a:off x="485775" y="1806572"/>
              <a:ext cx="4924425" cy="4308478"/>
            </p:xfrm>
            <a:graphic>
              <a:graphicData uri="http://schemas.openxmlformats.org/drawingml/2006/table">
                <a:tbl>
                  <a:tblPr firstRow="1" firstCol="1" bandRow="1">
                    <a:tableStyleId>{7DF18680-E054-41AD-8BC1-D1AEF772440D}</a:tableStyleId>
                  </a:tblPr>
                  <a:tblGrid>
                    <a:gridCol w="915866">
                      <a:extLst>
                        <a:ext uri="{9D8B030D-6E8A-4147-A177-3AD203B41FA5}">
                          <a16:colId xmlns:a16="http://schemas.microsoft.com/office/drawing/2014/main" val="3384934065"/>
                        </a:ext>
                      </a:extLst>
                    </a:gridCol>
                    <a:gridCol w="919573">
                      <a:extLst>
                        <a:ext uri="{9D8B030D-6E8A-4147-A177-3AD203B41FA5}">
                          <a16:colId xmlns:a16="http://schemas.microsoft.com/office/drawing/2014/main" val="1936161810"/>
                        </a:ext>
                      </a:extLst>
                    </a:gridCol>
                    <a:gridCol w="1813656">
                      <a:extLst>
                        <a:ext uri="{9D8B030D-6E8A-4147-A177-3AD203B41FA5}">
                          <a16:colId xmlns:a16="http://schemas.microsoft.com/office/drawing/2014/main" val="706962438"/>
                        </a:ext>
                      </a:extLst>
                    </a:gridCol>
                    <a:gridCol w="1275330">
                      <a:extLst>
                        <a:ext uri="{9D8B030D-6E8A-4147-A177-3AD203B41FA5}">
                          <a16:colId xmlns:a16="http://schemas.microsoft.com/office/drawing/2014/main" val="426883370"/>
                        </a:ext>
                      </a:extLst>
                    </a:gridCol>
                  </a:tblGrid>
                  <a:tr h="56979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Symbol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Name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Wert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Name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767200071"/>
                      </a:ext>
                    </a:extLst>
                  </a:tr>
                  <a:tr h="60635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P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dirty="0" err="1">
                              <a:effectLst/>
                            </a:rPr>
                            <a:t>Peta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102020" t="-95960" r="-72054" b="-5303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Billiarde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36580084"/>
                      </a:ext>
                    </a:extLst>
                  </a:tr>
                  <a:tr h="5976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T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Tera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102020" t="-197959" r="-72054" b="-43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Billion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5070983"/>
                      </a:ext>
                    </a:extLst>
                  </a:tr>
                  <a:tr h="56979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G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Giga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102020" t="-310638" r="-72054" b="-354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Milliarde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9778890"/>
                      </a:ext>
                    </a:extLst>
                  </a:tr>
                  <a:tr h="41262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M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Mega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102020" t="-567647" r="-72054" b="-3897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Million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186597605"/>
                      </a:ext>
                    </a:extLst>
                  </a:tr>
                  <a:tr h="56979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k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Kilo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102020" t="-482979" r="-72054" b="-1819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Tausend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51331450"/>
                      </a:ext>
                    </a:extLst>
                  </a:tr>
                  <a:tr h="56979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h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Hekto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102020" t="-589247" r="-72054" b="-838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dirty="0">
                              <a:effectLst/>
                            </a:rPr>
                            <a:t>Hundert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762340173"/>
                      </a:ext>
                    </a:extLst>
                  </a:tr>
                  <a:tr h="41262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da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Deka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102020" t="-942647" r="-72054" b="-147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dirty="0">
                              <a:effectLst/>
                            </a:rPr>
                            <a:t>Zehn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8883333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0B743987-F598-45D5-81F2-E1DAE011E31B}"/>
              </a:ext>
            </a:extLst>
          </p:cNvPr>
          <p:cNvSpPr/>
          <p:nvPr/>
        </p:nvSpPr>
        <p:spPr>
          <a:xfrm>
            <a:off x="5753100" y="1806572"/>
            <a:ext cx="4943475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Stelle die Zahl ohne SI-Präfix in normierter Gleitkommadarstellung dar.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7B91F6E1-7BE2-408E-A973-201997DC4303}"/>
                  </a:ext>
                </a:extLst>
              </p:cNvPr>
              <p:cNvSpPr/>
              <p:nvPr/>
            </p:nvSpPr>
            <p:spPr>
              <a:xfrm>
                <a:off x="5523983" y="2699187"/>
                <a:ext cx="236385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TB</m:t>
                      </m:r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TeraByte</m:t>
                      </m:r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7B91F6E1-7BE2-408E-A973-201997DC43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3983" y="2699187"/>
                <a:ext cx="2363852" cy="400110"/>
              </a:xfrm>
              <a:prstGeom prst="rect">
                <a:avLst/>
              </a:prstGeom>
              <a:blipFill>
                <a:blip r:embed="rId5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133A8973-C24F-4733-87F4-A67CD5C9D317}"/>
                  </a:ext>
                </a:extLst>
              </p:cNvPr>
              <p:cNvSpPr/>
              <p:nvPr/>
            </p:nvSpPr>
            <p:spPr>
              <a:xfrm>
                <a:off x="5523983" y="4379514"/>
                <a:ext cx="129304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09 </m:t>
                      </m:r>
                      <m:r>
                        <m:rPr>
                          <m:sty m:val="p"/>
                        </m:rP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Gg</m:t>
                      </m:r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133A8973-C24F-4733-87F4-A67CD5C9D3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3983" y="4379514"/>
                <a:ext cx="1293046" cy="400110"/>
              </a:xfrm>
              <a:prstGeom prst="rect">
                <a:avLst/>
              </a:prstGeom>
              <a:blipFill>
                <a:blip r:embed="rId6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403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1" y="33475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Anwendungsbeispiele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3382E96-7D73-4629-B190-668BFE7834B5}"/>
              </a:ext>
            </a:extLst>
          </p:cNvPr>
          <p:cNvSpPr/>
          <p:nvPr/>
        </p:nvSpPr>
        <p:spPr>
          <a:xfrm>
            <a:off x="552449" y="1115742"/>
            <a:ext cx="10391776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</a:t>
            </a:r>
            <a:r>
              <a:rPr lang="de-AT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Stelle die Zahlen in angegebener Einheit in normierter Gleitkommadarstellung dar.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0684745-C564-4A9D-AC81-6D182FD72D90}"/>
                  </a:ext>
                </a:extLst>
              </p:cNvPr>
              <p:cNvSpPr/>
              <p:nvPr/>
            </p:nvSpPr>
            <p:spPr>
              <a:xfrm>
                <a:off x="552449" y="1727125"/>
                <a:ext cx="21805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99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0684745-C564-4A9D-AC81-6D182FD72D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49" y="1727125"/>
                <a:ext cx="2180533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Image result for flächenmaße">
            <a:extLst>
              <a:ext uri="{FF2B5EF4-FFF2-40B4-BE49-F238E27FC236}">
                <a16:creationId xmlns:a16="http://schemas.microsoft.com/office/drawing/2014/main" id="{C73DE7D7-6B57-4F36-A382-FFA73E0C2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975" y="2022686"/>
            <a:ext cx="5224869" cy="109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A786A64-8A8B-4509-B9A3-72E89387B8C5}"/>
                  </a:ext>
                </a:extLst>
              </p:cNvPr>
              <p:cNvSpPr/>
              <p:nvPr/>
            </p:nvSpPr>
            <p:spPr>
              <a:xfrm>
                <a:off x="536740" y="4281603"/>
                <a:ext cx="20680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1,</m:t>
                      </m:r>
                      <m:r>
                        <a:rPr lang="de-AT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AT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de-AT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A786A64-8A8B-4509-B9A3-72E89387B8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740" y="4281603"/>
                <a:ext cx="206800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2" name="Picture 4" descr="Image result for raummaße">
            <a:extLst>
              <a:ext uri="{FF2B5EF4-FFF2-40B4-BE49-F238E27FC236}">
                <a16:creationId xmlns:a16="http://schemas.microsoft.com/office/drawing/2014/main" id="{6AA176DA-C311-4232-BD20-30234E4654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262"/>
          <a:stretch/>
        </p:blipFill>
        <p:spPr bwMode="auto">
          <a:xfrm>
            <a:off x="7991475" y="4868979"/>
            <a:ext cx="3891369" cy="1203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973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258</Words>
  <Application>Microsoft Office PowerPoint</Application>
  <PresentationFormat>Breitbild</PresentationFormat>
  <Paragraphs>75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Calibri</vt:lpstr>
      <vt:lpstr>Cambria Math</vt:lpstr>
      <vt:lpstr>Georgia</vt:lpstr>
      <vt:lpstr>Trebuchet MS</vt:lpstr>
      <vt:lpstr>Wingdings</vt:lpstr>
      <vt:lpstr>Holzart</vt:lpstr>
      <vt:lpstr>Termrechnung Normierte Gleitkommadarstellung (Positive Exponenten)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81</cp:revision>
  <dcterms:created xsi:type="dcterms:W3CDTF">2020-04-09T06:13:57Z</dcterms:created>
  <dcterms:modified xsi:type="dcterms:W3CDTF">2022-11-04T15:26:52Z</dcterms:modified>
</cp:coreProperties>
</file>