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80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8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17488C9-96C6-4378-BA7D-7C040EE2F914}"/>
    <pc:docChg chg="undo custSel addSld delSld modSld">
      <pc:chgData name="Tegischer Lukas" userId="f78daebb-0565-485c-bd0e-1cd035e796ff" providerId="ADAL" clId="{A17488C9-96C6-4378-BA7D-7C040EE2F914}" dt="2021-10-04T18:08:27.880" v="604"/>
      <pc:docMkLst>
        <pc:docMk/>
      </pc:docMkLst>
      <pc:sldChg chg="modSp mod">
        <pc:chgData name="Tegischer Lukas" userId="f78daebb-0565-485c-bd0e-1cd035e796ff" providerId="ADAL" clId="{A17488C9-96C6-4378-BA7D-7C040EE2F914}" dt="2021-10-03T08:17:40.844" v="59" actId="404"/>
        <pc:sldMkLst>
          <pc:docMk/>
          <pc:sldMk cId="336392357" sldId="256"/>
        </pc:sldMkLst>
        <pc:spChg chg="mod">
          <ac:chgData name="Tegischer Lukas" userId="f78daebb-0565-485c-bd0e-1cd035e796ff" providerId="ADAL" clId="{A17488C9-96C6-4378-BA7D-7C040EE2F914}" dt="2021-10-03T08:17:40.844" v="5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A17488C9-96C6-4378-BA7D-7C040EE2F914}" dt="2021-10-03T08:17:10.989" v="42" actId="47"/>
        <pc:sldMkLst>
          <pc:docMk/>
          <pc:sldMk cId="3423344192" sldId="367"/>
        </pc:sldMkLst>
      </pc:sldChg>
      <pc:sldChg chg="addSp delSp modSp mod modAnim">
        <pc:chgData name="Tegischer Lukas" userId="f78daebb-0565-485c-bd0e-1cd035e796ff" providerId="ADAL" clId="{A17488C9-96C6-4378-BA7D-7C040EE2F914}" dt="2021-10-04T18:08:27.880" v="604"/>
        <pc:sldMkLst>
          <pc:docMk/>
          <pc:sldMk cId="15827720" sldId="380"/>
        </pc:sldMkLst>
        <pc:spChg chg="mod">
          <ac:chgData name="Tegischer Lukas" userId="f78daebb-0565-485c-bd0e-1cd035e796ff" providerId="ADAL" clId="{A17488C9-96C6-4378-BA7D-7C040EE2F914}" dt="2021-10-03T08:18:22.620" v="98" actId="16959"/>
          <ac:spMkLst>
            <pc:docMk/>
            <pc:sldMk cId="15827720" sldId="380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18:03.666" v="92" actId="478"/>
          <ac:spMkLst>
            <pc:docMk/>
            <pc:sldMk cId="15827720" sldId="380"/>
            <ac:spMk id="7" creationId="{7BFA41BB-8C09-42A9-83DA-E40BAC465E87}"/>
          </ac:spMkLst>
        </pc:spChg>
        <pc:spChg chg="add mod">
          <ac:chgData name="Tegischer Lukas" userId="f78daebb-0565-485c-bd0e-1cd035e796ff" providerId="ADAL" clId="{A17488C9-96C6-4378-BA7D-7C040EE2F914}" dt="2021-10-03T08:20:34.532" v="293" actId="20577"/>
          <ac:spMkLst>
            <pc:docMk/>
            <pc:sldMk cId="15827720" sldId="380"/>
            <ac:spMk id="9" creationId="{3C018407-9EA9-49EF-A0A4-E2A8B576147C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28:29.673" v="368"/>
        <pc:sldMkLst>
          <pc:docMk/>
          <pc:sldMk cId="21575121" sldId="381"/>
        </pc:sldMkLst>
        <pc:spChg chg="add mod">
          <ac:chgData name="Tegischer Lukas" userId="f78daebb-0565-485c-bd0e-1cd035e796ff" providerId="ADAL" clId="{A17488C9-96C6-4378-BA7D-7C040EE2F914}" dt="2021-10-03T08:21:41.151" v="345"/>
          <ac:spMkLst>
            <pc:docMk/>
            <pc:sldMk cId="21575121" sldId="381"/>
            <ac:spMk id="7" creationId="{F85A18F1-0B90-48F1-9551-8C16E3EDB96E}"/>
          </ac:spMkLst>
        </pc:spChg>
        <pc:spChg chg="del">
          <ac:chgData name="Tegischer Lukas" userId="f78daebb-0565-485c-bd0e-1cd035e796ff" providerId="ADAL" clId="{A17488C9-96C6-4378-BA7D-7C040EE2F914}" dt="2021-10-03T08:20:48.911" v="295" actId="478"/>
          <ac:spMkLst>
            <pc:docMk/>
            <pc:sldMk cId="21575121" sldId="381"/>
            <ac:spMk id="9" creationId="{3C018407-9EA9-49EF-A0A4-E2A8B576147C}"/>
          </ac:spMkLst>
        </pc:spChg>
        <pc:spChg chg="add mod">
          <ac:chgData name="Tegischer Lukas" userId="f78daebb-0565-485c-bd0e-1cd035e796ff" providerId="ADAL" clId="{A17488C9-96C6-4378-BA7D-7C040EE2F914}" dt="2021-10-03T08:28:23.287" v="366" actId="1076"/>
          <ac:spMkLst>
            <pc:docMk/>
            <pc:sldMk cId="21575121" sldId="381"/>
            <ac:spMk id="11" creationId="{A26CD797-9268-4CF1-AC33-1D89AD8AD4D5}"/>
          </ac:spMkLst>
        </pc:spChg>
        <pc:picChg chg="add mod">
          <ac:chgData name="Tegischer Lukas" userId="f78daebb-0565-485c-bd0e-1cd035e796ff" providerId="ADAL" clId="{A17488C9-96C6-4378-BA7D-7C040EE2F914}" dt="2021-10-03T08:21:56.855" v="350" actId="1076"/>
          <ac:picMkLst>
            <pc:docMk/>
            <pc:sldMk cId="21575121" sldId="381"/>
            <ac:picMk id="10" creationId="{F693C335-8DDD-4437-BE45-699A25A7BA7D}"/>
          </ac:picMkLst>
        </pc:picChg>
      </pc:sldChg>
      <pc:sldChg chg="addSp delSp modSp add mod delAnim modAnim">
        <pc:chgData name="Tegischer Lukas" userId="f78daebb-0565-485c-bd0e-1cd035e796ff" providerId="ADAL" clId="{A17488C9-96C6-4378-BA7D-7C040EE2F914}" dt="2021-10-03T08:29:34.822" v="384"/>
        <pc:sldMkLst>
          <pc:docMk/>
          <pc:sldMk cId="1469872348" sldId="382"/>
        </pc:sldMkLst>
        <pc:spChg chg="add mod">
          <ac:chgData name="Tegischer Lukas" userId="f78daebb-0565-485c-bd0e-1cd035e796ff" providerId="ADAL" clId="{A17488C9-96C6-4378-BA7D-7C040EE2F914}" dt="2021-10-03T08:29:26.478" v="383" actId="113"/>
          <ac:spMkLst>
            <pc:docMk/>
            <pc:sldMk cId="1469872348" sldId="382"/>
            <ac:spMk id="9" creationId="{3DAB6BB5-555E-4CCD-87B7-2B990974C204}"/>
          </ac:spMkLst>
        </pc:spChg>
        <pc:spChg chg="del">
          <ac:chgData name="Tegischer Lukas" userId="f78daebb-0565-485c-bd0e-1cd035e796ff" providerId="ADAL" clId="{A17488C9-96C6-4378-BA7D-7C040EE2F914}" dt="2021-10-03T08:28:33.790" v="370" actId="478"/>
          <ac:spMkLst>
            <pc:docMk/>
            <pc:sldMk cId="1469872348" sldId="382"/>
            <ac:spMk id="11" creationId="{A26CD797-9268-4CF1-AC33-1D89AD8AD4D5}"/>
          </ac:spMkLst>
        </pc:spChg>
      </pc:sldChg>
      <pc:sldChg chg="addSp delSp modSp add mod delAnim">
        <pc:chgData name="Tegischer Lukas" userId="f78daebb-0565-485c-bd0e-1cd035e796ff" providerId="ADAL" clId="{A17488C9-96C6-4378-BA7D-7C040EE2F914}" dt="2021-10-03T08:30:02.497" v="394" actId="1076"/>
        <pc:sldMkLst>
          <pc:docMk/>
          <pc:sldMk cId="3071173208" sldId="383"/>
        </pc:sldMkLst>
        <pc:spChg chg="del">
          <ac:chgData name="Tegischer Lukas" userId="f78daebb-0565-485c-bd0e-1cd035e796ff" providerId="ADAL" clId="{A17488C9-96C6-4378-BA7D-7C040EE2F914}" dt="2021-10-03T08:29:45.194" v="386" actId="478"/>
          <ac:spMkLst>
            <pc:docMk/>
            <pc:sldMk cId="3071173208" sldId="383"/>
            <ac:spMk id="9" creationId="{3DAB6BB5-555E-4CCD-87B7-2B990974C204}"/>
          </ac:spMkLst>
        </pc:spChg>
        <pc:spChg chg="add mod">
          <ac:chgData name="Tegischer Lukas" userId="f78daebb-0565-485c-bd0e-1cd035e796ff" providerId="ADAL" clId="{A17488C9-96C6-4378-BA7D-7C040EE2F914}" dt="2021-10-03T08:30:02.497" v="394" actId="1076"/>
          <ac:spMkLst>
            <pc:docMk/>
            <pc:sldMk cId="3071173208" sldId="383"/>
            <ac:spMk id="11" creationId="{B2BB716D-4D86-4B0E-8DD4-1E7AEA16C359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32:55.385" v="453" actId="122"/>
        <pc:sldMkLst>
          <pc:docMk/>
          <pc:sldMk cId="1002967539" sldId="384"/>
        </pc:sldMkLst>
        <pc:spChg chg="del">
          <ac:chgData name="Tegischer Lukas" userId="f78daebb-0565-485c-bd0e-1cd035e796ff" providerId="ADAL" clId="{A17488C9-96C6-4378-BA7D-7C040EE2F914}" dt="2021-10-03T08:30:26.962" v="398" actId="478"/>
          <ac:spMkLst>
            <pc:docMk/>
            <pc:sldMk cId="1002967539" sldId="384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30:22.507" v="396" actId="478"/>
          <ac:spMkLst>
            <pc:docMk/>
            <pc:sldMk cId="1002967539" sldId="384"/>
            <ac:spMk id="7" creationId="{F85A18F1-0B90-48F1-9551-8C16E3EDB96E}"/>
          </ac:spMkLst>
        </pc:spChg>
        <pc:spChg chg="add mod">
          <ac:chgData name="Tegischer Lukas" userId="f78daebb-0565-485c-bd0e-1cd035e796ff" providerId="ADAL" clId="{A17488C9-96C6-4378-BA7D-7C040EE2F914}" dt="2021-10-03T08:32:55.385" v="453" actId="122"/>
          <ac:spMkLst>
            <pc:docMk/>
            <pc:sldMk cId="1002967539" sldId="384"/>
            <ac:spMk id="9" creationId="{67575E06-3D7B-4817-BE14-874C37309144}"/>
          </ac:spMkLst>
        </pc:spChg>
        <pc:spChg chg="del">
          <ac:chgData name="Tegischer Lukas" userId="f78daebb-0565-485c-bd0e-1cd035e796ff" providerId="ADAL" clId="{A17488C9-96C6-4378-BA7D-7C040EE2F914}" dt="2021-10-03T08:30:31.488" v="400" actId="478"/>
          <ac:spMkLst>
            <pc:docMk/>
            <pc:sldMk cId="1002967539" sldId="384"/>
            <ac:spMk id="11" creationId="{B2BB716D-4D86-4B0E-8DD4-1E7AEA16C359}"/>
          </ac:spMkLst>
        </pc:spChg>
        <pc:picChg chg="mod">
          <ac:chgData name="Tegischer Lukas" userId="f78daebb-0565-485c-bd0e-1cd035e796ff" providerId="ADAL" clId="{A17488C9-96C6-4378-BA7D-7C040EE2F914}" dt="2021-10-03T08:30:29.190" v="399" actId="1076"/>
          <ac:picMkLst>
            <pc:docMk/>
            <pc:sldMk cId="1002967539" sldId="384"/>
            <ac:picMk id="10" creationId="{F693C335-8DDD-4437-BE45-699A25A7BA7D}"/>
          </ac:picMkLst>
        </pc:picChg>
      </pc:sldChg>
      <pc:sldChg chg="addSp delSp modSp add mod delAnim">
        <pc:chgData name="Tegischer Lukas" userId="f78daebb-0565-485c-bd0e-1cd035e796ff" providerId="ADAL" clId="{A17488C9-96C6-4378-BA7D-7C040EE2F914}" dt="2021-10-03T08:33:56.523" v="469" actId="1076"/>
        <pc:sldMkLst>
          <pc:docMk/>
          <pc:sldMk cId="4028607491" sldId="385"/>
        </pc:sldMkLst>
        <pc:spChg chg="add mod">
          <ac:chgData name="Tegischer Lukas" userId="f78daebb-0565-485c-bd0e-1cd035e796ff" providerId="ADAL" clId="{A17488C9-96C6-4378-BA7D-7C040EE2F914}" dt="2021-10-03T08:33:56.523" v="469" actId="1076"/>
          <ac:spMkLst>
            <pc:docMk/>
            <pc:sldMk cId="4028607491" sldId="385"/>
            <ac:spMk id="6" creationId="{A823D3C3-16E9-49E5-BB25-799091ECAF57}"/>
          </ac:spMkLst>
        </pc:spChg>
        <pc:spChg chg="del">
          <ac:chgData name="Tegischer Lukas" userId="f78daebb-0565-485c-bd0e-1cd035e796ff" providerId="ADAL" clId="{A17488C9-96C6-4378-BA7D-7C040EE2F914}" dt="2021-10-03T08:33:11.486" v="455" actId="478"/>
          <ac:spMkLst>
            <pc:docMk/>
            <pc:sldMk cId="4028607491" sldId="385"/>
            <ac:spMk id="9" creationId="{67575E06-3D7B-4817-BE14-874C37309144}"/>
          </ac:spMkLst>
        </pc:spChg>
        <pc:picChg chg="add mod">
          <ac:chgData name="Tegischer Lukas" userId="f78daebb-0565-485c-bd0e-1cd035e796ff" providerId="ADAL" clId="{A17488C9-96C6-4378-BA7D-7C040EE2F914}" dt="2021-10-03T08:33:37.528" v="463"/>
          <ac:picMkLst>
            <pc:docMk/>
            <pc:sldMk cId="4028607491" sldId="385"/>
            <ac:picMk id="7" creationId="{4E030F39-A5CA-40D4-8AB4-A390949CDB72}"/>
          </ac:picMkLst>
        </pc:picChg>
        <pc:picChg chg="del">
          <ac:chgData name="Tegischer Lukas" userId="f78daebb-0565-485c-bd0e-1cd035e796ff" providerId="ADAL" clId="{A17488C9-96C6-4378-BA7D-7C040EE2F914}" dt="2021-10-03T08:33:11.887" v="456" actId="478"/>
          <ac:picMkLst>
            <pc:docMk/>
            <pc:sldMk cId="4028607491" sldId="385"/>
            <ac:picMk id="10" creationId="{F693C335-8DDD-4437-BE45-699A25A7BA7D}"/>
          </ac:picMkLst>
        </pc:picChg>
        <pc:picChg chg="add mod">
          <ac:chgData name="Tegischer Lukas" userId="f78daebb-0565-485c-bd0e-1cd035e796ff" providerId="ADAL" clId="{A17488C9-96C6-4378-BA7D-7C040EE2F914}" dt="2021-10-03T08:33:53.488" v="468" actId="1076"/>
          <ac:picMkLst>
            <pc:docMk/>
            <pc:sldMk cId="4028607491" sldId="385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2.352" v="43" actId="47"/>
        <pc:sldMkLst>
          <pc:docMk/>
          <pc:sldMk cId="609291433" sldId="386"/>
        </pc:sldMkLst>
      </pc:sldChg>
      <pc:sldChg chg="addSp delSp modSp add mod modAnim">
        <pc:chgData name="Tegischer Lukas" userId="f78daebb-0565-485c-bd0e-1cd035e796ff" providerId="ADAL" clId="{A17488C9-96C6-4378-BA7D-7C040EE2F914}" dt="2021-10-03T12:58:32.326" v="513"/>
        <pc:sldMkLst>
          <pc:docMk/>
          <pc:sldMk cId="1702795162" sldId="386"/>
        </pc:sldMkLst>
        <pc:spChg chg="del">
          <ac:chgData name="Tegischer Lukas" userId="f78daebb-0565-485c-bd0e-1cd035e796ff" providerId="ADAL" clId="{A17488C9-96C6-4378-BA7D-7C040EE2F914}" dt="2021-10-03T08:34:09.784" v="472" actId="478"/>
          <ac:spMkLst>
            <pc:docMk/>
            <pc:sldMk cId="1702795162" sldId="386"/>
            <ac:spMk id="6" creationId="{A823D3C3-16E9-49E5-BB25-799091ECAF57}"/>
          </ac:spMkLst>
        </pc:spChg>
        <pc:spChg chg="add mod">
          <ac:chgData name="Tegischer Lukas" userId="f78daebb-0565-485c-bd0e-1cd035e796ff" providerId="ADAL" clId="{A17488C9-96C6-4378-BA7D-7C040EE2F914}" dt="2021-10-03T08:36:03.784" v="511" actId="20577"/>
          <ac:spMkLst>
            <pc:docMk/>
            <pc:sldMk cId="1702795162" sldId="386"/>
            <ac:spMk id="7" creationId="{C51B430B-692C-430B-B1D3-12EB1FC618EC}"/>
          </ac:spMkLst>
        </pc:spChg>
        <pc:spChg chg="add mod">
          <ac:chgData name="Tegischer Lukas" userId="f78daebb-0565-485c-bd0e-1cd035e796ff" providerId="ADAL" clId="{A17488C9-96C6-4378-BA7D-7C040EE2F914}" dt="2021-10-03T08:34:49.330" v="498" actId="1076"/>
          <ac:spMkLst>
            <pc:docMk/>
            <pc:sldMk cId="1702795162" sldId="386"/>
            <ac:spMk id="9" creationId="{FD6EC625-C078-46CB-877F-18CC86162780}"/>
          </ac:spMkLst>
        </pc:spChg>
        <pc:picChg chg="del">
          <ac:chgData name="Tegischer Lukas" userId="f78daebb-0565-485c-bd0e-1cd035e796ff" providerId="ADAL" clId="{A17488C9-96C6-4378-BA7D-7C040EE2F914}" dt="2021-10-03T08:34:08.272" v="471" actId="478"/>
          <ac:picMkLst>
            <pc:docMk/>
            <pc:sldMk cId="1702795162" sldId="386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336340650" sldId="387"/>
        </pc:sldMkLst>
      </pc:sldChg>
      <pc:sldChg chg="addSp delSp modSp add mod delAnim">
        <pc:chgData name="Tegischer Lukas" userId="f78daebb-0565-485c-bd0e-1cd035e796ff" providerId="ADAL" clId="{A17488C9-96C6-4378-BA7D-7C040EE2F914}" dt="2021-10-03T12:59:49.054" v="544" actId="20577"/>
        <pc:sldMkLst>
          <pc:docMk/>
          <pc:sldMk cId="1714706316" sldId="387"/>
        </pc:sldMkLst>
        <pc:spChg chg="add mod">
          <ac:chgData name="Tegischer Lukas" userId="f78daebb-0565-485c-bd0e-1cd035e796ff" providerId="ADAL" clId="{A17488C9-96C6-4378-BA7D-7C040EE2F914}" dt="2021-10-03T12:59:49.054" v="544" actId="20577"/>
          <ac:spMkLst>
            <pc:docMk/>
            <pc:sldMk cId="1714706316" sldId="387"/>
            <ac:spMk id="6" creationId="{179C1989-F78A-44DC-A2E7-984B5F78B2B2}"/>
          </ac:spMkLst>
        </pc:spChg>
        <pc:spChg chg="del">
          <ac:chgData name="Tegischer Lukas" userId="f78daebb-0565-485c-bd0e-1cd035e796ff" providerId="ADAL" clId="{A17488C9-96C6-4378-BA7D-7C040EE2F914}" dt="2021-10-03T12:58:43.999" v="516" actId="478"/>
          <ac:spMkLst>
            <pc:docMk/>
            <pc:sldMk cId="1714706316" sldId="387"/>
            <ac:spMk id="7" creationId="{C51B430B-692C-430B-B1D3-12EB1FC618EC}"/>
          </ac:spMkLst>
        </pc:spChg>
        <pc:spChg chg="del">
          <ac:chgData name="Tegischer Lukas" userId="f78daebb-0565-485c-bd0e-1cd035e796ff" providerId="ADAL" clId="{A17488C9-96C6-4378-BA7D-7C040EE2F914}" dt="2021-10-03T12:58:46.665" v="517" actId="478"/>
          <ac:spMkLst>
            <pc:docMk/>
            <pc:sldMk cId="1714706316" sldId="387"/>
            <ac:spMk id="9" creationId="{FD6EC625-C078-46CB-877F-18CC86162780}"/>
          </ac:spMkLst>
        </pc:spChg>
        <pc:graphicFrameChg chg="add mod modGraphic">
          <ac:chgData name="Tegischer Lukas" userId="f78daebb-0565-485c-bd0e-1cd035e796ff" providerId="ADAL" clId="{A17488C9-96C6-4378-BA7D-7C040EE2F914}" dt="2021-10-03T12:59:42.878" v="543" actId="1076"/>
          <ac:graphicFrameMkLst>
            <pc:docMk/>
            <pc:sldMk cId="1714706316" sldId="387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963358852" sldId="388"/>
        </pc:sldMkLst>
      </pc:sldChg>
      <pc:sldChg chg="addSp delSp modSp add mod">
        <pc:chgData name="Tegischer Lukas" userId="f78daebb-0565-485c-bd0e-1cd035e796ff" providerId="ADAL" clId="{A17488C9-96C6-4378-BA7D-7C040EE2F914}" dt="2021-10-03T13:00:35.614" v="572" actId="1076"/>
        <pc:sldMkLst>
          <pc:docMk/>
          <pc:sldMk cId="3344888132" sldId="388"/>
        </pc:sldMkLst>
        <pc:spChg chg="del">
          <ac:chgData name="Tegischer Lukas" userId="f78daebb-0565-485c-bd0e-1cd035e796ff" providerId="ADAL" clId="{A17488C9-96C6-4378-BA7D-7C040EE2F914}" dt="2021-10-03T13:00:01.027" v="547" actId="478"/>
          <ac:spMkLst>
            <pc:docMk/>
            <pc:sldMk cId="3344888132" sldId="388"/>
            <ac:spMk id="6" creationId="{179C1989-F78A-44DC-A2E7-984B5F78B2B2}"/>
          </ac:spMkLst>
        </pc:spChg>
        <pc:spChg chg="add mod">
          <ac:chgData name="Tegischer Lukas" userId="f78daebb-0565-485c-bd0e-1cd035e796ff" providerId="ADAL" clId="{A17488C9-96C6-4378-BA7D-7C040EE2F914}" dt="2021-10-03T13:00:35.614" v="572" actId="1076"/>
          <ac:spMkLst>
            <pc:docMk/>
            <pc:sldMk cId="3344888132" sldId="388"/>
            <ac:spMk id="7" creationId="{289CBA71-1F2E-407A-A7D1-9718BD10DEC0}"/>
          </ac:spMkLst>
        </pc:spChg>
        <pc:graphicFrameChg chg="del">
          <ac:chgData name="Tegischer Lukas" userId="f78daebb-0565-485c-bd0e-1cd035e796ff" providerId="ADAL" clId="{A17488C9-96C6-4378-BA7D-7C040EE2F914}" dt="2021-10-03T12:59:59.151" v="546" actId="478"/>
          <ac:graphicFrameMkLst>
            <pc:docMk/>
            <pc:sldMk cId="3344888132" sldId="388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394481060" sldId="389"/>
        </pc:sldMkLst>
      </pc:sldChg>
      <pc:sldChg chg="addSp delSp modSp add mod">
        <pc:chgData name="Tegischer Lukas" userId="f78daebb-0565-485c-bd0e-1cd035e796ff" providerId="ADAL" clId="{A17488C9-96C6-4378-BA7D-7C040EE2F914}" dt="2021-10-03T13:02:19.638" v="599" actId="1076"/>
        <pc:sldMkLst>
          <pc:docMk/>
          <pc:sldMk cId="2889949112" sldId="389"/>
        </pc:sldMkLst>
        <pc:spChg chg="add mod">
          <ac:chgData name="Tegischer Lukas" userId="f78daebb-0565-485c-bd0e-1cd035e796ff" providerId="ADAL" clId="{A17488C9-96C6-4378-BA7D-7C040EE2F914}" dt="2021-10-03T13:02:17.061" v="598" actId="20577"/>
          <ac:spMkLst>
            <pc:docMk/>
            <pc:sldMk cId="2889949112" sldId="389"/>
            <ac:spMk id="3" creationId="{FEDA3015-256C-4AAC-8CD8-353B76C3FD45}"/>
          </ac:spMkLst>
        </pc:spChg>
        <pc:spChg chg="del">
          <ac:chgData name="Tegischer Lukas" userId="f78daebb-0565-485c-bd0e-1cd035e796ff" providerId="ADAL" clId="{A17488C9-96C6-4378-BA7D-7C040EE2F914}" dt="2021-10-03T13:00:47.412" v="574" actId="478"/>
          <ac:spMkLst>
            <pc:docMk/>
            <pc:sldMk cId="2889949112" sldId="389"/>
            <ac:spMk id="7" creationId="{289CBA71-1F2E-407A-A7D1-9718BD10DEC0}"/>
          </ac:spMkLst>
        </pc:spChg>
        <pc:graphicFrameChg chg="add mod modGraphic">
          <ac:chgData name="Tegischer Lukas" userId="f78daebb-0565-485c-bd0e-1cd035e796ff" providerId="ADAL" clId="{A17488C9-96C6-4378-BA7D-7C040EE2F914}" dt="2021-10-03T13:02:19.638" v="599" actId="1076"/>
          <ac:graphicFrameMkLst>
            <pc:docMk/>
            <pc:sldMk cId="2889949112" sldId="389"/>
            <ac:graphicFrameMk id="2" creationId="{0C048BA2-51AB-4D30-9430-81DB144BE372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959706892" sldId="390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751453777" sldId="391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114423175" sldId="392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E0BCB6BD-37BE-4AB8-93D8-C48B522D4628}"/>
    <pc:docChg chg="custSel delSld modSld">
      <pc:chgData name="Tegischer Lukas" userId="f78daebb-0565-485c-bd0e-1cd035e796ff" providerId="ADAL" clId="{E0BCB6BD-37BE-4AB8-93D8-C48B522D4628}" dt="2022-11-04T15:32:45.031" v="12" actId="47"/>
      <pc:docMkLst>
        <pc:docMk/>
      </pc:docMkLst>
      <pc:sldChg chg="delSp mod delAnim">
        <pc:chgData name="Tegischer Lukas" userId="f78daebb-0565-485c-bd0e-1cd035e796ff" providerId="ADAL" clId="{E0BCB6BD-37BE-4AB8-93D8-C48B522D4628}" dt="2022-11-04T15:32:34.248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E0BCB6BD-37BE-4AB8-93D8-C48B522D4628}" dt="2022-11-04T15:32:34.248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E0BCB6BD-37BE-4AB8-93D8-C48B522D4628}" dt="2022-11-04T15:32:33.74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E0BCB6BD-37BE-4AB8-93D8-C48B522D4628}" dt="2022-11-04T15:32:45.031" v="12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E0BCB6BD-37BE-4AB8-93D8-C48B522D4628}" dt="2022-11-04T15:32:35.437" v="2" actId="478"/>
        <pc:sldMkLst>
          <pc:docMk/>
          <pc:sldMk cId="15827720" sldId="380"/>
        </pc:sldMkLst>
        <pc:picChg chg="del">
          <ac:chgData name="Tegischer Lukas" userId="f78daebb-0565-485c-bd0e-1cd035e796ff" providerId="ADAL" clId="{E0BCB6BD-37BE-4AB8-93D8-C48B522D4628}" dt="2022-11-04T15:32:35.437" v="2" actId="478"/>
          <ac:picMkLst>
            <pc:docMk/>
            <pc:sldMk cId="15827720" sldId="380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E0BCB6BD-37BE-4AB8-93D8-C48B522D4628}" dt="2022-11-04T15:32:36.427" v="3" actId="478"/>
        <pc:sldMkLst>
          <pc:docMk/>
          <pc:sldMk cId="21575121" sldId="381"/>
        </pc:sldMkLst>
        <pc:picChg chg="del">
          <ac:chgData name="Tegischer Lukas" userId="f78daebb-0565-485c-bd0e-1cd035e796ff" providerId="ADAL" clId="{E0BCB6BD-37BE-4AB8-93D8-C48B522D4628}" dt="2022-11-04T15:32:36.427" v="3" actId="478"/>
          <ac:picMkLst>
            <pc:docMk/>
            <pc:sldMk cId="21575121" sldId="381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E0BCB6BD-37BE-4AB8-93D8-C48B522D4628}" dt="2022-11-04T15:32:37.228" v="4" actId="478"/>
        <pc:sldMkLst>
          <pc:docMk/>
          <pc:sldMk cId="1469872348" sldId="382"/>
        </pc:sldMkLst>
        <pc:picChg chg="del">
          <ac:chgData name="Tegischer Lukas" userId="f78daebb-0565-485c-bd0e-1cd035e796ff" providerId="ADAL" clId="{E0BCB6BD-37BE-4AB8-93D8-C48B522D4628}" dt="2022-11-04T15:32:37.228" v="4" actId="478"/>
          <ac:picMkLst>
            <pc:docMk/>
            <pc:sldMk cId="1469872348" sldId="382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E0BCB6BD-37BE-4AB8-93D8-C48B522D4628}" dt="2022-11-04T15:32:37.998" v="5" actId="478"/>
        <pc:sldMkLst>
          <pc:docMk/>
          <pc:sldMk cId="3071173208" sldId="383"/>
        </pc:sldMkLst>
        <pc:picChg chg="del">
          <ac:chgData name="Tegischer Lukas" userId="f78daebb-0565-485c-bd0e-1cd035e796ff" providerId="ADAL" clId="{E0BCB6BD-37BE-4AB8-93D8-C48B522D4628}" dt="2022-11-04T15:32:37.998" v="5" actId="478"/>
          <ac:picMkLst>
            <pc:docMk/>
            <pc:sldMk cId="3071173208" sldId="383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E0BCB6BD-37BE-4AB8-93D8-C48B522D4628}" dt="2022-11-04T15:32:38.687" v="6" actId="478"/>
        <pc:sldMkLst>
          <pc:docMk/>
          <pc:sldMk cId="1002967539" sldId="384"/>
        </pc:sldMkLst>
        <pc:picChg chg="del">
          <ac:chgData name="Tegischer Lukas" userId="f78daebb-0565-485c-bd0e-1cd035e796ff" providerId="ADAL" clId="{E0BCB6BD-37BE-4AB8-93D8-C48B522D4628}" dt="2022-11-04T15:32:38.687" v="6" actId="478"/>
          <ac:picMkLst>
            <pc:docMk/>
            <pc:sldMk cId="1002967539" sldId="384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E0BCB6BD-37BE-4AB8-93D8-C48B522D4628}" dt="2022-11-04T15:32:39.561" v="7" actId="478"/>
        <pc:sldMkLst>
          <pc:docMk/>
          <pc:sldMk cId="4028607491" sldId="385"/>
        </pc:sldMkLst>
        <pc:picChg chg="del">
          <ac:chgData name="Tegischer Lukas" userId="f78daebb-0565-485c-bd0e-1cd035e796ff" providerId="ADAL" clId="{E0BCB6BD-37BE-4AB8-93D8-C48B522D4628}" dt="2022-11-04T15:32:39.561" v="7" actId="478"/>
          <ac:picMkLst>
            <pc:docMk/>
            <pc:sldMk cId="4028607491" sldId="385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E0BCB6BD-37BE-4AB8-93D8-C48B522D4628}" dt="2022-11-04T15:32:40.410" v="8" actId="478"/>
        <pc:sldMkLst>
          <pc:docMk/>
          <pc:sldMk cId="1702795162" sldId="386"/>
        </pc:sldMkLst>
        <pc:picChg chg="del">
          <ac:chgData name="Tegischer Lukas" userId="f78daebb-0565-485c-bd0e-1cd035e796ff" providerId="ADAL" clId="{E0BCB6BD-37BE-4AB8-93D8-C48B522D4628}" dt="2022-11-04T15:32:40.410" v="8" actId="478"/>
          <ac:picMkLst>
            <pc:docMk/>
            <pc:sldMk cId="1702795162" sldId="386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E0BCB6BD-37BE-4AB8-93D8-C48B522D4628}" dt="2022-11-04T15:32:41.515" v="9" actId="478"/>
        <pc:sldMkLst>
          <pc:docMk/>
          <pc:sldMk cId="1714706316" sldId="387"/>
        </pc:sldMkLst>
        <pc:picChg chg="del">
          <ac:chgData name="Tegischer Lukas" userId="f78daebb-0565-485c-bd0e-1cd035e796ff" providerId="ADAL" clId="{E0BCB6BD-37BE-4AB8-93D8-C48B522D4628}" dt="2022-11-04T15:32:41.515" v="9" actId="478"/>
          <ac:picMkLst>
            <pc:docMk/>
            <pc:sldMk cId="1714706316" sldId="387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E0BCB6BD-37BE-4AB8-93D8-C48B522D4628}" dt="2022-11-04T15:32:42.661" v="10" actId="478"/>
        <pc:sldMkLst>
          <pc:docMk/>
          <pc:sldMk cId="3344888132" sldId="388"/>
        </pc:sldMkLst>
        <pc:picChg chg="del">
          <ac:chgData name="Tegischer Lukas" userId="f78daebb-0565-485c-bd0e-1cd035e796ff" providerId="ADAL" clId="{E0BCB6BD-37BE-4AB8-93D8-C48B522D4628}" dt="2022-11-04T15:32:42.661" v="10" actId="478"/>
          <ac:picMkLst>
            <pc:docMk/>
            <pc:sldMk cId="3344888132" sldId="388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E0BCB6BD-37BE-4AB8-93D8-C48B522D4628}" dt="2022-11-04T15:32:43.566" v="11" actId="478"/>
        <pc:sldMkLst>
          <pc:docMk/>
          <pc:sldMk cId="2889949112" sldId="389"/>
        </pc:sldMkLst>
        <pc:picChg chg="del">
          <ac:chgData name="Tegischer Lukas" userId="f78daebb-0565-485c-bd0e-1cd035e796ff" providerId="ADAL" clId="{E0BCB6BD-37BE-4AB8-93D8-C48B522D4628}" dt="2022-11-04T15:32:43.566" v="11" actId="478"/>
          <ac:picMkLst>
            <pc:docMk/>
            <pc:sldMk cId="2889949112" sldId="389"/>
            <ac:picMk id="8" creationId="{FB153C01-24FA-4703-864B-6ED44BE95824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53F675D6-7BF4-4645-883C-68580355C065}"/>
    <pc:docChg chg="undo custSel addSld delSld modSld sldOrd">
      <pc:chgData name="Tegischer Lukas" userId="f78daebb-0565-485c-bd0e-1cd035e796ff" providerId="ADAL" clId="{53F675D6-7BF4-4645-883C-68580355C065}" dt="2021-09-21T15:57:21.052" v="404" actId="20577"/>
      <pc:docMkLst>
        <pc:docMk/>
      </pc:docMkLst>
      <pc:sldChg chg="modSp mod">
        <pc:chgData name="Tegischer Lukas" userId="f78daebb-0565-485c-bd0e-1cd035e796ff" providerId="ADAL" clId="{53F675D6-7BF4-4645-883C-68580355C065}" dt="2021-09-21T15:37:21.072" v="6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3F675D6-7BF4-4645-883C-68580355C065}" dt="2021-09-21T15:37:21.072" v="6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3F675D6-7BF4-4645-883C-68580355C065}" dt="2021-09-21T15:39:29.399" v="115"/>
        <pc:sldMkLst>
          <pc:docMk/>
          <pc:sldMk cId="3423344192" sldId="367"/>
        </pc:sldMkLst>
        <pc:spChg chg="mod">
          <ac:chgData name="Tegischer Lukas" userId="f78daebb-0565-485c-bd0e-1cd035e796ff" providerId="ADAL" clId="{53F675D6-7BF4-4645-883C-68580355C065}" dt="2021-09-21T15:39:18.501" v="112" actId="1076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37:31.830" v="84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53F675D6-7BF4-4645-883C-68580355C065}" dt="2021-09-21T15:37:33.486" v="85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53F675D6-7BF4-4645-883C-68580355C065}" dt="2021-09-21T15:39:15.078" v="111" actId="20577"/>
          <ac:spMkLst>
            <pc:docMk/>
            <pc:sldMk cId="3423344192" sldId="367"/>
            <ac:spMk id="12" creationId="{D24ED68B-810B-421A-8B91-164B11671817}"/>
          </ac:spMkLst>
        </pc:spChg>
        <pc:graphicFrameChg chg="add mod modGraphic">
          <ac:chgData name="Tegischer Lukas" userId="f78daebb-0565-485c-bd0e-1cd035e796ff" providerId="ADAL" clId="{53F675D6-7BF4-4645-883C-68580355C065}" dt="2021-09-21T15:39:10.484" v="108" actId="1076"/>
          <ac:graphicFrameMkLst>
            <pc:docMk/>
            <pc:sldMk cId="3423344192" sldId="367"/>
            <ac:graphicFrameMk id="2" creationId="{4E54B9A9-AE4F-42FF-888B-E58F3395F88A}"/>
          </ac:graphicFrameMkLst>
        </pc:graphicFrameChg>
        <pc:picChg chg="del">
          <ac:chgData name="Tegischer Lukas" userId="f78daebb-0565-485c-bd0e-1cd035e796ff" providerId="ADAL" clId="{53F675D6-7BF4-4645-883C-68580355C065}" dt="2021-09-21T15:37:31.142" v="83" actId="478"/>
          <ac:picMkLst>
            <pc:docMk/>
            <pc:sldMk cId="3423344192" sldId="367"/>
            <ac:picMk id="9" creationId="{C460C7BF-4CDF-463D-B651-0762F3D4A9E8}"/>
          </ac:picMkLst>
        </pc:picChg>
      </pc:sldChg>
      <pc:sldChg chg="addSp delSp mod">
        <pc:chgData name="Tegischer Lukas" userId="f78daebb-0565-485c-bd0e-1cd035e796ff" providerId="ADAL" clId="{53F675D6-7BF4-4645-883C-68580355C065}" dt="2021-09-21T15:40:35.797" v="118" actId="22"/>
        <pc:sldMkLst>
          <pc:docMk/>
          <pc:sldMk cId="1830710090" sldId="371"/>
        </pc:sldMkLst>
        <pc:spChg chg="del">
          <ac:chgData name="Tegischer Lukas" userId="f78daebb-0565-485c-bd0e-1cd035e796ff" providerId="ADAL" clId="{53F675D6-7BF4-4645-883C-68580355C065}" dt="2021-09-21T15:40:34.985" v="117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40:34.676" v="116" actId="478"/>
          <ac:spMkLst>
            <pc:docMk/>
            <pc:sldMk cId="1830710090" sldId="371"/>
            <ac:spMk id="6" creationId="{A401812B-3EE1-4548-A1FD-85AEFA8DBA68}"/>
          </ac:spMkLst>
        </pc:spChg>
        <pc:picChg chg="add">
          <ac:chgData name="Tegischer Lukas" userId="f78daebb-0565-485c-bd0e-1cd035e796ff" providerId="ADAL" clId="{53F675D6-7BF4-4645-883C-68580355C065}" dt="2021-09-21T15:40:35.797" v="118" actId="22"/>
          <ac:picMkLst>
            <pc:docMk/>
            <pc:sldMk cId="1830710090" sldId="371"/>
            <ac:picMk id="3" creationId="{6B781F69-E1F9-4CA4-9BB1-D59F6A59F2A8}"/>
          </ac:picMkLst>
        </pc:pic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410812599" sldId="373"/>
        </pc:sldMkLst>
      </pc:sldChg>
      <pc:sldChg chg="addSp delSp modSp mod delAnim">
        <pc:chgData name="Tegischer Lukas" userId="f78daebb-0565-485c-bd0e-1cd035e796ff" providerId="ADAL" clId="{53F675D6-7BF4-4645-883C-68580355C065}" dt="2021-09-21T15:57:18.775" v="403" actId="20577"/>
        <pc:sldMkLst>
          <pc:docMk/>
          <pc:sldMk cId="183936162" sldId="374"/>
        </pc:sldMkLst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53F675D6-7BF4-4645-883C-68580355C065}" dt="2021-09-21T15:57:18.775" v="403" actId="20577"/>
          <ac:spMkLst>
            <pc:docMk/>
            <pc:sldMk cId="183936162" sldId="374"/>
            <ac:spMk id="9" creationId="{30F46E99-FA93-4805-B2F3-E575951B8E46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10" creationId="{919F3098-1471-4D88-B9EB-7F1D6E6EA598}"/>
          </ac:spMkLst>
        </pc:spChg>
        <pc:spChg chg="del">
          <ac:chgData name="Tegischer Lukas" userId="f78daebb-0565-485c-bd0e-1cd035e796ff" providerId="ADAL" clId="{53F675D6-7BF4-4645-883C-68580355C065}" dt="2021-09-21T15:55:21.192" v="369" actId="478"/>
          <ac:spMkLst>
            <pc:docMk/>
            <pc:sldMk cId="183936162" sldId="374"/>
            <ac:spMk id="12" creationId="{922792B5-3E33-46B1-A9F1-43AE773C1478}"/>
          </ac:spMkLst>
        </pc:spChg>
        <pc:spChg chg="del">
          <ac:chgData name="Tegischer Lukas" userId="f78daebb-0565-485c-bd0e-1cd035e796ff" providerId="ADAL" clId="{53F675D6-7BF4-4645-883C-68580355C065}" dt="2021-09-21T15:55:21.860" v="370" actId="478"/>
          <ac:spMkLst>
            <pc:docMk/>
            <pc:sldMk cId="183936162" sldId="374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726668994" sldId="375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803498837" sldId="379"/>
        </pc:sldMkLst>
      </pc:sldChg>
      <pc:sldChg chg="addSp delSp modSp new mod modAnim">
        <pc:chgData name="Tegischer Lukas" userId="f78daebb-0565-485c-bd0e-1cd035e796ff" providerId="ADAL" clId="{53F675D6-7BF4-4645-883C-68580355C065}" dt="2021-09-21T15:48:02.011" v="223" actId="20577"/>
        <pc:sldMkLst>
          <pc:docMk/>
          <pc:sldMk cId="15827720" sldId="380"/>
        </pc:sldMkLst>
        <pc:spChg chg="del">
          <ac:chgData name="Tegischer Lukas" userId="f78daebb-0565-485c-bd0e-1cd035e796ff" providerId="ADAL" clId="{53F675D6-7BF4-4645-883C-68580355C065}" dt="2021-09-21T15:41:31.489" v="120" actId="478"/>
          <ac:spMkLst>
            <pc:docMk/>
            <pc:sldMk cId="15827720" sldId="380"/>
            <ac:spMk id="2" creationId="{32AC8ABA-77BC-4A44-9811-937209E46F5D}"/>
          </ac:spMkLst>
        </pc:spChg>
        <pc:spChg chg="del">
          <ac:chgData name="Tegischer Lukas" userId="f78daebb-0565-485c-bd0e-1cd035e796ff" providerId="ADAL" clId="{53F675D6-7BF4-4645-883C-68580355C065}" dt="2021-09-21T15:41:32.117" v="121" actId="478"/>
          <ac:spMkLst>
            <pc:docMk/>
            <pc:sldMk cId="15827720" sldId="380"/>
            <ac:spMk id="3" creationId="{D52DCAD9-365A-4B4E-ACB3-206AD37ECE6F}"/>
          </ac:spMkLst>
        </pc:spChg>
        <pc:spChg chg="add mod">
          <ac:chgData name="Tegischer Lukas" userId="f78daebb-0565-485c-bd0e-1cd035e796ff" providerId="ADAL" clId="{53F675D6-7BF4-4645-883C-68580355C065}" dt="2021-09-21T15:48:02.011" v="223" actId="20577"/>
          <ac:spMkLst>
            <pc:docMk/>
            <pc:sldMk cId="15827720" sldId="380"/>
            <ac:spMk id="5" creationId="{9366F013-C35C-4176-B1A4-F5749B1D3211}"/>
          </ac:spMkLst>
        </pc:spChg>
        <pc:spChg chg="add mod">
          <ac:chgData name="Tegischer Lukas" userId="f78daebb-0565-485c-bd0e-1cd035e796ff" providerId="ADAL" clId="{53F675D6-7BF4-4645-883C-68580355C065}" dt="2021-09-21T15:44:00.172" v="160" actId="1076"/>
          <ac:spMkLst>
            <pc:docMk/>
            <pc:sldMk cId="15827720" sldId="380"/>
            <ac:spMk id="6" creationId="{4E1E9BBE-ADC8-49C8-BC4E-7CDDBE735635}"/>
          </ac:spMkLst>
        </pc:spChg>
      </pc:sldChg>
      <pc:sldChg chg="addSp delSp modSp add mod modAnim">
        <pc:chgData name="Tegischer Lukas" userId="f78daebb-0565-485c-bd0e-1cd035e796ff" providerId="ADAL" clId="{53F675D6-7BF4-4645-883C-68580355C065}" dt="2021-09-21T15:47:48.800" v="219"/>
        <pc:sldMkLst>
          <pc:docMk/>
          <pc:sldMk cId="2450191489" sldId="381"/>
        </pc:sldMkLst>
        <pc:spChg chg="del">
          <ac:chgData name="Tegischer Lukas" userId="f78daebb-0565-485c-bd0e-1cd035e796ff" providerId="ADAL" clId="{53F675D6-7BF4-4645-883C-68580355C065}" dt="2021-09-21T15:44:23.274" v="194" actId="478"/>
          <ac:spMkLst>
            <pc:docMk/>
            <pc:sldMk cId="2450191489" sldId="381"/>
            <ac:spMk id="5" creationId="{9366F013-C35C-4176-B1A4-F5749B1D3211}"/>
          </ac:spMkLst>
        </pc:spChg>
        <pc:spChg chg="mod">
          <ac:chgData name="Tegischer Lukas" userId="f78daebb-0565-485c-bd0e-1cd035e796ff" providerId="ADAL" clId="{53F675D6-7BF4-4645-883C-68580355C065}" dt="2021-09-21T15:44:21.403" v="193" actId="20577"/>
          <ac:spMkLst>
            <pc:docMk/>
            <pc:sldMk cId="2450191489" sldId="381"/>
            <ac:spMk id="6" creationId="{4E1E9BBE-ADC8-49C8-BC4E-7CDDBE735635}"/>
          </ac:spMkLst>
        </pc:spChg>
        <pc:spChg chg="add mod">
          <ac:chgData name="Tegischer Lukas" userId="f78daebb-0565-485c-bd0e-1cd035e796ff" providerId="ADAL" clId="{53F675D6-7BF4-4645-883C-68580355C065}" dt="2021-09-21T15:47:34.196" v="215" actId="113"/>
          <ac:spMkLst>
            <pc:docMk/>
            <pc:sldMk cId="2450191489" sldId="381"/>
            <ac:spMk id="7" creationId="{CE4CF630-8FCF-4236-AB31-C1820231C39B}"/>
          </ac:spMkLst>
        </pc:spChg>
        <pc:spChg chg="add mod">
          <ac:chgData name="Tegischer Lukas" userId="f78daebb-0565-485c-bd0e-1cd035e796ff" providerId="ADAL" clId="{53F675D6-7BF4-4645-883C-68580355C065}" dt="2021-09-21T15:47:45.073" v="218" actId="20577"/>
          <ac:spMkLst>
            <pc:docMk/>
            <pc:sldMk cId="2450191489" sldId="381"/>
            <ac:spMk id="8" creationId="{FB971921-DAD2-4C5E-B70E-034BB9E6A1AD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0:44.616" v="285"/>
        <pc:sldMkLst>
          <pc:docMk/>
          <pc:sldMk cId="2198323227" sldId="382"/>
        </pc:sldMkLst>
        <pc:spChg chg="mod">
          <ac:chgData name="Tegischer Lukas" userId="f78daebb-0565-485c-bd0e-1cd035e796ff" providerId="ADAL" clId="{53F675D6-7BF4-4645-883C-68580355C065}" dt="2021-09-21T15:50:31.932" v="282" actId="1076"/>
          <ac:spMkLst>
            <pc:docMk/>
            <pc:sldMk cId="2198323227" sldId="382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48:27.540" v="253" actId="478"/>
          <ac:spMkLst>
            <pc:docMk/>
            <pc:sldMk cId="2198323227" sldId="382"/>
            <ac:spMk id="7" creationId="{CE4CF630-8FCF-4236-AB31-C1820231C39B}"/>
          </ac:spMkLst>
        </pc:spChg>
        <pc:spChg chg="del">
          <ac:chgData name="Tegischer Lukas" userId="f78daebb-0565-485c-bd0e-1cd035e796ff" providerId="ADAL" clId="{53F675D6-7BF4-4645-883C-68580355C065}" dt="2021-09-21T15:48:26.067" v="252" actId="478"/>
          <ac:spMkLst>
            <pc:docMk/>
            <pc:sldMk cId="2198323227" sldId="382"/>
            <ac:spMk id="8" creationId="{FB971921-DAD2-4C5E-B70E-034BB9E6A1AD}"/>
          </ac:spMkLst>
        </pc:spChg>
        <pc:spChg chg="add mod">
          <ac:chgData name="Tegischer Lukas" userId="f78daebb-0565-485c-bd0e-1cd035e796ff" providerId="ADAL" clId="{53F675D6-7BF4-4645-883C-68580355C065}" dt="2021-09-21T15:50:36.335" v="283" actId="20577"/>
          <ac:spMkLst>
            <pc:docMk/>
            <pc:sldMk cId="2198323227" sldId="382"/>
            <ac:spMk id="9" creationId="{8FB05FBC-4101-4A07-8D90-75C2D6DFE137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4:15.038" v="331"/>
        <pc:sldMkLst>
          <pc:docMk/>
          <pc:sldMk cId="2099733091" sldId="383"/>
        </pc:sldMkLst>
        <pc:spChg chg="add mod">
          <ac:chgData name="Tegischer Lukas" userId="f78daebb-0565-485c-bd0e-1cd035e796ff" providerId="ADAL" clId="{53F675D6-7BF4-4645-883C-68580355C065}" dt="2021-09-21T15:54:02.308" v="328" actId="1076"/>
          <ac:spMkLst>
            <pc:docMk/>
            <pc:sldMk cId="2099733091" sldId="383"/>
            <ac:spMk id="5" creationId="{8688653D-94D4-4253-9958-9CCDD703CFEE}"/>
          </ac:spMkLst>
        </pc:spChg>
        <pc:spChg chg="mod">
          <ac:chgData name="Tegischer Lukas" userId="f78daebb-0565-485c-bd0e-1cd035e796ff" providerId="ADAL" clId="{53F675D6-7BF4-4645-883C-68580355C065}" dt="2021-09-21T15:53:58.028" v="327" actId="1076"/>
          <ac:spMkLst>
            <pc:docMk/>
            <pc:sldMk cId="2099733091" sldId="383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53:12.602" v="309" actId="478"/>
          <ac:spMkLst>
            <pc:docMk/>
            <pc:sldMk cId="2099733091" sldId="383"/>
            <ac:spMk id="9" creationId="{8FB05FBC-4101-4A07-8D90-75C2D6DFE137}"/>
          </ac:spMkLst>
        </pc:spChg>
      </pc:sldChg>
      <pc:sldChg chg="addSp modSp add mod ord modAnim">
        <pc:chgData name="Tegischer Lukas" userId="f78daebb-0565-485c-bd0e-1cd035e796ff" providerId="ADAL" clId="{53F675D6-7BF4-4645-883C-68580355C065}" dt="2021-09-21T15:55:11.371" v="367" actId="1076"/>
        <pc:sldMkLst>
          <pc:docMk/>
          <pc:sldMk cId="2291520389" sldId="384"/>
        </pc:sldMkLst>
        <pc:spChg chg="add mod">
          <ac:chgData name="Tegischer Lukas" userId="f78daebb-0565-485c-bd0e-1cd035e796ff" providerId="ADAL" clId="{53F675D6-7BF4-4645-883C-68580355C065}" dt="2021-09-21T15:55:11.371" v="367" actId="1076"/>
          <ac:spMkLst>
            <pc:docMk/>
            <pc:sldMk cId="2291520389" sldId="384"/>
            <ac:spMk id="5" creationId="{2D446166-4549-4930-BF8C-40739AF00CDF}"/>
          </ac:spMkLst>
        </pc:spChg>
        <pc:spChg chg="mod">
          <ac:chgData name="Tegischer Lukas" userId="f78daebb-0565-485c-bd0e-1cd035e796ff" providerId="ADAL" clId="{53F675D6-7BF4-4645-883C-68580355C065}" dt="2021-09-21T15:54:25.251" v="336" actId="20577"/>
          <ac:spMkLst>
            <pc:docMk/>
            <pc:sldMk cId="2291520389" sldId="384"/>
            <ac:spMk id="6" creationId="{4E1E9BBE-ADC8-49C8-BC4E-7CDDBE735635}"/>
          </ac:spMkLst>
        </pc:spChg>
        <pc:spChg chg="mod">
          <ac:chgData name="Tegischer Lukas" userId="f78daebb-0565-485c-bd0e-1cd035e796ff" providerId="ADAL" clId="{53F675D6-7BF4-4645-883C-68580355C065}" dt="2021-09-21T15:54:56.009" v="360" actId="20577"/>
          <ac:spMkLst>
            <pc:docMk/>
            <pc:sldMk cId="2291520389" sldId="384"/>
            <ac:spMk id="9" creationId="{8FB05FBC-4101-4A07-8D90-75C2D6DFE137}"/>
          </ac:spMkLst>
        </pc:spChg>
      </pc:sldChg>
      <pc:sldChg chg="addSp modSp add mod">
        <pc:chgData name="Tegischer Lukas" userId="f78daebb-0565-485c-bd0e-1cd035e796ff" providerId="ADAL" clId="{53F675D6-7BF4-4645-883C-68580355C065}" dt="2021-09-21T15:57:21.052" v="404" actId="20577"/>
        <pc:sldMkLst>
          <pc:docMk/>
          <pc:sldMk cId="2290973958" sldId="385"/>
        </pc:sldMkLst>
        <pc:spChg chg="add mod">
          <ac:chgData name="Tegischer Lukas" userId="f78daebb-0565-485c-bd0e-1cd035e796ff" providerId="ADAL" clId="{53F675D6-7BF4-4645-883C-68580355C065}" dt="2021-09-21T15:56:25.859" v="389" actId="20577"/>
          <ac:spMkLst>
            <pc:docMk/>
            <pc:sldMk cId="2290973958" sldId="385"/>
            <ac:spMk id="5" creationId="{6E6BD1FB-4A25-4A5E-815B-C8D11B071CCB}"/>
          </ac:spMkLst>
        </pc:spChg>
        <pc:spChg chg="mod">
          <ac:chgData name="Tegischer Lukas" userId="f78daebb-0565-485c-bd0e-1cd035e796ff" providerId="ADAL" clId="{53F675D6-7BF4-4645-883C-68580355C065}" dt="2021-09-21T15:57:21.052" v="404" actId="20577"/>
          <ac:spMkLst>
            <pc:docMk/>
            <pc:sldMk cId="2290973958" sldId="385"/>
            <ac:spMk id="9" creationId="{30F46E99-FA93-4805-B2F3-E575951B8E46}"/>
          </ac:spMkLst>
        </pc:sp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1T15:36:13.159" v="424" actId="20577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481B51F-6F28-4C8F-BC09-547B48FA965D}"/>
    <pc:docChg chg="modSld">
      <pc:chgData name="Tegischer Lukas" userId="f78daebb-0565-485c-bd0e-1cd035e796ff" providerId="ADAL" clId="{C481B51F-6F28-4C8F-BC09-547B48FA965D}" dt="2021-09-22T19:54:54.341" v="1"/>
      <pc:docMkLst>
        <pc:docMk/>
      </pc:docMkLst>
      <pc:sldChg chg="modAnim">
        <pc:chgData name="Tegischer Lukas" userId="f78daebb-0565-485c-bd0e-1cd035e796ff" providerId="ADAL" clId="{C481B51F-6F28-4C8F-BC09-547B48FA965D}" dt="2021-09-22T19:54:54.341" v="1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2744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8168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8173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0300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0131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3759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3548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680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356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7054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Menge der Ganzen Zahlen</a:t>
            </a:r>
            <a:br>
              <a:rPr lang="de-AT" sz="3200" b="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Grundlagen</a:t>
            </a:r>
            <a:endParaRPr lang="de-AT" sz="2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289CBA71-1F2E-407A-A7D1-9718BD10DEC0}"/>
              </a:ext>
            </a:extLst>
          </p:cNvPr>
          <p:cNvSpPr txBox="1"/>
          <p:nvPr/>
        </p:nvSpPr>
        <p:spPr>
          <a:xfrm>
            <a:off x="409574" y="323951"/>
            <a:ext cx="8467725" cy="847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3)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Ordne die Zahlen der Größe nach. Beginne mit der </a:t>
            </a: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größten Zahl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 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200"/>
              </a:spcAft>
            </a:pP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225, -230, 215, -210, 220, -225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888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0C048BA2-51AB-4D30-9430-81DB144BE3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5838383"/>
                  </p:ext>
                </p:extLst>
              </p:nvPr>
            </p:nvGraphicFramePr>
            <p:xfrm>
              <a:off x="995912" y="1817647"/>
              <a:ext cx="10200176" cy="135045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979172">
                      <a:extLst>
                        <a:ext uri="{9D8B030D-6E8A-4147-A177-3AD203B41FA5}">
                          <a16:colId xmlns:a16="http://schemas.microsoft.com/office/drawing/2014/main" val="353239164"/>
                        </a:ext>
                      </a:extLst>
                    </a:gridCol>
                    <a:gridCol w="2221954">
                      <a:extLst>
                        <a:ext uri="{9D8B030D-6E8A-4147-A177-3AD203B41FA5}">
                          <a16:colId xmlns:a16="http://schemas.microsoft.com/office/drawing/2014/main" val="3348157795"/>
                        </a:ext>
                      </a:extLst>
                    </a:gridCol>
                    <a:gridCol w="1979172">
                      <a:extLst>
                        <a:ext uri="{9D8B030D-6E8A-4147-A177-3AD203B41FA5}">
                          <a16:colId xmlns:a16="http://schemas.microsoft.com/office/drawing/2014/main" val="3507681480"/>
                        </a:ext>
                      </a:extLst>
                    </a:gridCol>
                    <a:gridCol w="2223072">
                      <a:extLst>
                        <a:ext uri="{9D8B030D-6E8A-4147-A177-3AD203B41FA5}">
                          <a16:colId xmlns:a16="http://schemas.microsoft.com/office/drawing/2014/main" val="1800821023"/>
                        </a:ext>
                      </a:extLst>
                    </a:gridCol>
                    <a:gridCol w="1796806">
                      <a:extLst>
                        <a:ext uri="{9D8B030D-6E8A-4147-A177-3AD203B41FA5}">
                          <a16:colId xmlns:a16="http://schemas.microsoft.com/office/drawing/2014/main" val="1020508456"/>
                        </a:ext>
                      </a:extLst>
                    </a:gridCol>
                  </a:tblGrid>
                  <a:tr h="63727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07:00 Uhr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Veränderung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13:00 Uhr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Veränderung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20:00 Uhr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42728539"/>
                      </a:ext>
                    </a:extLst>
                  </a:tr>
                  <a:tr h="71317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4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6°</m:t>
                                </m:r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4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°</m:t>
                                </m:r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−12°</m:t>
                                </m:r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7818284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0C048BA2-51AB-4D30-9430-81DB144BE3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5838383"/>
                  </p:ext>
                </p:extLst>
              </p:nvPr>
            </p:nvGraphicFramePr>
            <p:xfrm>
              <a:off x="995912" y="1817647"/>
              <a:ext cx="10200176" cy="135045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979172">
                      <a:extLst>
                        <a:ext uri="{9D8B030D-6E8A-4147-A177-3AD203B41FA5}">
                          <a16:colId xmlns:a16="http://schemas.microsoft.com/office/drawing/2014/main" val="353239164"/>
                        </a:ext>
                      </a:extLst>
                    </a:gridCol>
                    <a:gridCol w="2221954">
                      <a:extLst>
                        <a:ext uri="{9D8B030D-6E8A-4147-A177-3AD203B41FA5}">
                          <a16:colId xmlns:a16="http://schemas.microsoft.com/office/drawing/2014/main" val="3348157795"/>
                        </a:ext>
                      </a:extLst>
                    </a:gridCol>
                    <a:gridCol w="1979172">
                      <a:extLst>
                        <a:ext uri="{9D8B030D-6E8A-4147-A177-3AD203B41FA5}">
                          <a16:colId xmlns:a16="http://schemas.microsoft.com/office/drawing/2014/main" val="3507681480"/>
                        </a:ext>
                      </a:extLst>
                    </a:gridCol>
                    <a:gridCol w="2223072">
                      <a:extLst>
                        <a:ext uri="{9D8B030D-6E8A-4147-A177-3AD203B41FA5}">
                          <a16:colId xmlns:a16="http://schemas.microsoft.com/office/drawing/2014/main" val="1800821023"/>
                        </a:ext>
                      </a:extLst>
                    </a:gridCol>
                    <a:gridCol w="1796806">
                      <a:extLst>
                        <a:ext uri="{9D8B030D-6E8A-4147-A177-3AD203B41FA5}">
                          <a16:colId xmlns:a16="http://schemas.microsoft.com/office/drawing/2014/main" val="1020508456"/>
                        </a:ext>
                      </a:extLst>
                    </a:gridCol>
                  </a:tblGrid>
                  <a:tr h="63727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07:00 Uhr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Veränderung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13:00 Uhr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Veränderung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20:00 Uhr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42728539"/>
                      </a:ext>
                    </a:extLst>
                  </a:tr>
                  <a:tr h="71317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308" t="-90598" r="-415692" b="-1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89560" t="-90598" r="-271154" b="-1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278082" t="-90598" r="-81370" b="-1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20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7818284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1">
            <a:extLst>
              <a:ext uri="{FF2B5EF4-FFF2-40B4-BE49-F238E27FC236}">
                <a16:creationId xmlns:a16="http://schemas.microsoft.com/office/drawing/2014/main" id="{FEDA3015-256C-4AAC-8CD8-353B76C3F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31" y="364030"/>
            <a:ext cx="99275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4)</a:t>
            </a:r>
            <a:r>
              <a:rPr kumimoji="0" lang="de-AT" altLang="de-DE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Vervollständige die Tabelle, die die Temperaturveränderung in °C an einem Tag angibt.</a:t>
            </a:r>
            <a:endParaRPr kumimoji="0" lang="de-AT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4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3619712" y="566696"/>
                <a:ext cx="49525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Die Menge der Ganzen Zahlen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ℤ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712" y="566696"/>
                <a:ext cx="4952573" cy="523220"/>
              </a:xfrm>
              <a:prstGeom prst="rect">
                <a:avLst/>
              </a:prstGeom>
              <a:blipFill>
                <a:blip r:embed="rId3"/>
                <a:stretch>
                  <a:fillRect l="-2094" t="-11628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C018407-9EA9-49EF-A0A4-E2A8B576147C}"/>
                  </a:ext>
                </a:extLst>
              </p:cNvPr>
              <p:cNvSpPr txBox="1"/>
              <p:nvPr/>
            </p:nvSpPr>
            <p:spPr>
              <a:xfrm>
                <a:off x="485684" y="1511327"/>
                <a:ext cx="11028556" cy="38353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24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Wiederholung</a:t>
                </a:r>
                <a:r>
                  <a:rPr lang="de-AT" sz="24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 </a:t>
                </a:r>
                <a:endParaRPr lang="de-AT" sz="2400" u="sn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Die Menge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Natürlichen Zahlen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lautet: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ℕ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={0;1;2;3;4;5;…}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</a:p>
              <a:p>
                <a:pPr lvl="0">
                  <a:lnSpc>
                    <a:spcPct val="115000"/>
                  </a:lnSpc>
                  <a:spcAft>
                    <a:spcPts val="200"/>
                  </a:spcAf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Ganze Zahlen: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Erweiterung der Natürlichen Zahlen 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mit den </a:t>
                </a: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negativen (ganzen) Zahlen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!</a:t>
                </a:r>
                <a:endParaRPr lang="de-AT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24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Wann kommen negative ganze Zahlen im Alltag vor?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"/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„Minusgrade“ im Winter: -6°C oder -12°C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"/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Schulden am Bankkonto: -2000€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"/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Vorsprung beim Skifahren: -0,34s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C018407-9EA9-49EF-A0A4-E2A8B5761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4" y="1511327"/>
                <a:ext cx="11028556" cy="3835345"/>
              </a:xfrm>
              <a:prstGeom prst="rect">
                <a:avLst/>
              </a:prstGeom>
              <a:blipFill>
                <a:blip r:embed="rId5"/>
                <a:stretch>
                  <a:fillRect l="-884" t="-1113" r="-663" b="-270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3619712" y="566696"/>
                <a:ext cx="49525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Die Menge der Ganzen Zahlen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ℤ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712" y="566696"/>
                <a:ext cx="4952573" cy="523220"/>
              </a:xfrm>
              <a:prstGeom prst="rect">
                <a:avLst/>
              </a:prstGeom>
              <a:blipFill>
                <a:blip r:embed="rId3"/>
                <a:stretch>
                  <a:fillRect l="-2094" t="-11628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85A18F1-0B90-48F1-9551-8C16E3EDB96E}"/>
                  </a:ext>
                </a:extLst>
              </p:cNvPr>
              <p:cNvSpPr txBox="1"/>
              <p:nvPr/>
            </p:nvSpPr>
            <p:spPr>
              <a:xfrm>
                <a:off x="77614" y="1326082"/>
                <a:ext cx="1143662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de-AT" sz="3600" i="1" dirty="0" smtClean="0">
                          <a:latin typeface="Cambria Math" panose="02040503050406030204" pitchFamily="18" charset="0"/>
                        </a:rPr>
                        <m:t>={…;−4;−3;−2;</m:t>
                      </m:r>
                      <m:r>
                        <a:rPr lang="de-AT" sz="3600" b="0" i="1" dirty="0" smtClean="0">
                          <a:latin typeface="Cambria Math" panose="02040503050406030204" pitchFamily="18" charset="0"/>
                        </a:rPr>
                        <m:t>−1;0;+1;+2;+3;+4;…}</m:t>
                      </m:r>
                    </m:oMath>
                  </m:oMathPara>
                </a14:m>
                <a:endParaRPr lang="de-AT" sz="36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85A18F1-0B90-48F1-9551-8C16E3EDB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4" y="1326082"/>
                <a:ext cx="1143662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F693C335-8DDD-4437-BE45-699A25A7BA7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56561"/>
          <a:stretch/>
        </p:blipFill>
        <p:spPr bwMode="auto">
          <a:xfrm>
            <a:off x="2148759" y="2208579"/>
            <a:ext cx="7894481" cy="25767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A26CD797-9268-4CF1-AC33-1D89AD8AD4D5}"/>
              </a:ext>
            </a:extLst>
          </p:cNvPr>
          <p:cNvSpPr txBox="1"/>
          <p:nvPr/>
        </p:nvSpPr>
        <p:spPr>
          <a:xfrm>
            <a:off x="1033170" y="5269252"/>
            <a:ext cx="10125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Die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Menge der Ganzen Zahlen 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bestehen aus den </a:t>
            </a:r>
            <a:r>
              <a:rPr lang="de-AT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atürlichen Zahlen 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und den </a:t>
            </a: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negativen ganzen Zahlen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157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3619712" y="566696"/>
                <a:ext cx="49525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Die Menge der Ganzen Zahlen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ℤ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712" y="566696"/>
                <a:ext cx="4952573" cy="523220"/>
              </a:xfrm>
              <a:prstGeom prst="rect">
                <a:avLst/>
              </a:prstGeom>
              <a:blipFill>
                <a:blip r:embed="rId3"/>
                <a:stretch>
                  <a:fillRect l="-2094" t="-11628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85A18F1-0B90-48F1-9551-8C16E3EDB96E}"/>
                  </a:ext>
                </a:extLst>
              </p:cNvPr>
              <p:cNvSpPr txBox="1"/>
              <p:nvPr/>
            </p:nvSpPr>
            <p:spPr>
              <a:xfrm>
                <a:off x="77614" y="1326082"/>
                <a:ext cx="1143662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de-AT" sz="3600" i="1" dirty="0" smtClean="0">
                          <a:latin typeface="Cambria Math" panose="02040503050406030204" pitchFamily="18" charset="0"/>
                        </a:rPr>
                        <m:t>={…;−4;−3;−2;−1;0</m:t>
                      </m:r>
                      <m:r>
                        <a:rPr lang="de-AT" sz="3600" b="0" i="1" dirty="0" smtClean="0">
                          <a:latin typeface="Cambria Math" panose="02040503050406030204" pitchFamily="18" charset="0"/>
                        </a:rPr>
                        <m:t>;+1;+2;+3;+4;…}</m:t>
                      </m:r>
                    </m:oMath>
                  </m:oMathPara>
                </a14:m>
                <a:endParaRPr lang="de-AT" sz="36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85A18F1-0B90-48F1-9551-8C16E3EDB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4" y="1326082"/>
                <a:ext cx="1143662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F693C335-8DDD-4437-BE45-699A25A7BA7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56561"/>
          <a:stretch/>
        </p:blipFill>
        <p:spPr bwMode="auto">
          <a:xfrm>
            <a:off x="2148759" y="2208579"/>
            <a:ext cx="7894481" cy="25767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DAB6BB5-555E-4CCD-87B7-2B990974C204}"/>
                  </a:ext>
                </a:extLst>
              </p:cNvPr>
              <p:cNvSpPr txBox="1"/>
              <p:nvPr/>
            </p:nvSpPr>
            <p:spPr>
              <a:xfrm>
                <a:off x="1099431" y="5374450"/>
                <a:ext cx="9993134" cy="9168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15000"/>
                  </a:lnSpc>
                  <a:spcAft>
                    <a:spcPts val="200"/>
                  </a:spcAft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Die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natürlichen Zahlen 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bestehen aus den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positiven ganzen Zahlen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ℤ</m:t>
                        </m:r>
                      </m:e>
                      <m:sup>
                        <m:r>
                          <a:rPr lang="de-AT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und der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Zahl 0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 Die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Zahl 0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ist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weder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positiv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noch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negativ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DAB6BB5-555E-4CCD-87B7-2B990974C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431" y="5374450"/>
                <a:ext cx="9993134" cy="916854"/>
              </a:xfrm>
              <a:prstGeom prst="rect">
                <a:avLst/>
              </a:prstGeom>
              <a:blipFill>
                <a:blip r:embed="rId7"/>
                <a:stretch>
                  <a:fillRect l="-183" t="-2000" r="-915" b="-14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87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3619712" y="566696"/>
                <a:ext cx="49525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Die Menge der Ganzen Zahlen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ℤ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712" y="566696"/>
                <a:ext cx="4952573" cy="523220"/>
              </a:xfrm>
              <a:prstGeom prst="rect">
                <a:avLst/>
              </a:prstGeom>
              <a:blipFill>
                <a:blip r:embed="rId3"/>
                <a:stretch>
                  <a:fillRect l="-2094" t="-11628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85A18F1-0B90-48F1-9551-8C16E3EDB96E}"/>
                  </a:ext>
                </a:extLst>
              </p:cNvPr>
              <p:cNvSpPr txBox="1"/>
              <p:nvPr/>
            </p:nvSpPr>
            <p:spPr>
              <a:xfrm>
                <a:off x="77614" y="1326082"/>
                <a:ext cx="1143662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de-AT" sz="3600" i="1" dirty="0" smtClean="0">
                          <a:latin typeface="Cambria Math" panose="02040503050406030204" pitchFamily="18" charset="0"/>
                        </a:rPr>
                        <m:t>={…;−4;−3;−2;−1;0;+1;</m:t>
                      </m:r>
                      <m:r>
                        <a:rPr lang="de-AT" sz="3600" b="0" i="1" dirty="0" smtClean="0">
                          <a:latin typeface="Cambria Math" panose="02040503050406030204" pitchFamily="18" charset="0"/>
                        </a:rPr>
                        <m:t>+2;+3;+4;…}</m:t>
                      </m:r>
                    </m:oMath>
                  </m:oMathPara>
                </a14:m>
                <a:endParaRPr lang="de-AT" sz="36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85A18F1-0B90-48F1-9551-8C16E3EDB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4" y="1326082"/>
                <a:ext cx="1143662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F693C335-8DDD-4437-BE45-699A25A7BA7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56561"/>
          <a:stretch/>
        </p:blipFill>
        <p:spPr bwMode="auto">
          <a:xfrm>
            <a:off x="2148759" y="2208579"/>
            <a:ext cx="7894481" cy="25767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2BB716D-4D86-4B0E-8DD4-1E7AEA16C359}"/>
              </a:ext>
            </a:extLst>
          </p:cNvPr>
          <p:cNvSpPr txBox="1"/>
          <p:nvPr/>
        </p:nvSpPr>
        <p:spPr>
          <a:xfrm>
            <a:off x="2483846" y="5531918"/>
            <a:ext cx="7224303" cy="558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200"/>
              </a:spcAft>
            </a:pPr>
            <a:r>
              <a:rPr lang="de-A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 spielt </a:t>
            </a:r>
            <a:r>
              <a:rPr lang="de-AT" sz="2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keine Rolle</a:t>
            </a:r>
            <a:r>
              <a:rPr lang="de-AT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ob du +3 oder 3 schreibst!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7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F693C335-8DDD-4437-BE45-699A25A7BA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6561"/>
          <a:stretch/>
        </p:blipFill>
        <p:spPr bwMode="auto">
          <a:xfrm>
            <a:off x="2148756" y="366526"/>
            <a:ext cx="7894481" cy="25767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7575E06-3D7B-4817-BE14-874C37309144}"/>
                  </a:ext>
                </a:extLst>
              </p:cNvPr>
              <p:cNvSpPr txBox="1"/>
              <p:nvPr/>
            </p:nvSpPr>
            <p:spPr>
              <a:xfrm>
                <a:off x="662604" y="3244047"/>
                <a:ext cx="10866783" cy="32474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24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Erinnerung: 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Eine Zahl, die auf dem Zahlenstrahl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weiter links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liegt (z.B.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−5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), ist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kleiner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als eine Zahl, die auf dem Zahlenstrahl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weiter rechts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liegt (z.B.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−2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). Es gilt: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de-AT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−100</m:t>
                      </m:r>
                      <m:r>
                        <a:rPr lang="de-AT" sz="2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      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−10  </m:t>
                      </m:r>
                    </m:oMath>
                  </m:oMathPara>
                </a14:m>
                <a:endParaRPr lang="de-AT" sz="2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   </m:t>
                      </m:r>
                    </m:oMath>
                  </m:oMathPara>
                </a14:m>
                <a:endParaRPr lang="de-AT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𝑜𝑑𝑒𝑟</m:t>
                      </m:r>
                    </m:oMath>
                  </m:oMathPara>
                </a14:m>
                <a:endParaRPr lang="de-AT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algn="ctr"/>
                <a:endParaRPr lang="de-AT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−8</m:t>
                      </m:r>
                      <m:r>
                        <a:rPr lang="de-AT" sz="2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            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−7</m:t>
                      </m:r>
                    </m:oMath>
                  </m:oMathPara>
                </a14:m>
                <a:endParaRPr lang="de-AT" sz="2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7575E06-3D7B-4817-BE14-874C373091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04" y="3244047"/>
                <a:ext cx="10866783" cy="3247427"/>
              </a:xfrm>
              <a:prstGeom prst="rect">
                <a:avLst/>
              </a:prstGeom>
              <a:blipFill>
                <a:blip r:embed="rId5"/>
                <a:stretch>
                  <a:fillRect l="-224" t="-1313" r="-1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96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823D3C3-16E9-49E5-BB25-799091ECAF57}"/>
              </a:ext>
            </a:extLst>
          </p:cNvPr>
          <p:cNvSpPr txBox="1"/>
          <p:nvPr/>
        </p:nvSpPr>
        <p:spPr>
          <a:xfrm>
            <a:off x="384313" y="564085"/>
            <a:ext cx="6917634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Beschrifte die </a:t>
            </a:r>
            <a:r>
              <a:rPr lang="de-AT" sz="20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fehlenden Zahlen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auf dem Zahlenstrahl. 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 descr="Ein Bild, das Tisch enthält.&#10;&#10;Automatisch generierte Beschreibung">
            <a:extLst>
              <a:ext uri="{FF2B5EF4-FFF2-40B4-BE49-F238E27FC236}">
                <a16:creationId xmlns:a16="http://schemas.microsoft.com/office/drawing/2014/main" id="{B412D23C-D84F-4F61-8474-97E604E742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400" b="86647"/>
          <a:stretch/>
        </p:blipFill>
        <p:spPr bwMode="auto">
          <a:xfrm>
            <a:off x="384313" y="1227188"/>
            <a:ext cx="10991568" cy="851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8607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51B430B-692C-430B-B1D3-12EB1FC618EC}"/>
                  </a:ext>
                </a:extLst>
              </p:cNvPr>
              <p:cNvSpPr txBox="1"/>
              <p:nvPr/>
            </p:nvSpPr>
            <p:spPr>
              <a:xfrm>
                <a:off x="345558" y="1461345"/>
                <a:ext cx="10694498" cy="26599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Jede ganze Zahl außer 0 hat eine </a:t>
                </a:r>
                <a:r>
                  <a:rPr lang="de-AT" sz="2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Gegenzahl</a:t>
                </a:r>
                <a:r>
                  <a:rPr lang="de-AT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Zahl und </a:t>
                </a:r>
                <a: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Gegenzahl unterscheiden sich durch das Vorzeichen. </a:t>
                </a:r>
                <a:b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de-AT" sz="2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Beispiele</a:t>
                </a:r>
                <a: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Die Gegenzahl zu </a:t>
                </a:r>
                <a14:m>
                  <m:oMath xmlns:m="http://schemas.openxmlformats.org/officeDocument/2006/math">
                    <m:r>
                      <a:rPr lang="de-AT" sz="2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+5 </m:t>
                    </m:r>
                  </m:oMath>
                </a14:m>
                <a: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2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−5</m:t>
                    </m:r>
                  </m:oMath>
                </a14:m>
                <a: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Die Gegenzahl zu </a:t>
                </a:r>
                <a14:m>
                  <m:oMath xmlns:m="http://schemas.openxmlformats.org/officeDocument/2006/math">
                    <m:r>
                      <a:rPr lang="de-AT" sz="2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−10 </m:t>
                    </m:r>
                  </m:oMath>
                </a14:m>
                <a: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AT" sz="2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+10</m:t>
                    </m:r>
                  </m:oMath>
                </a14:m>
                <a: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Jede ganze Zahl hat einen </a:t>
                </a:r>
                <a:r>
                  <a:rPr lang="de-AT" sz="2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Vorgänger</a:t>
                </a:r>
                <a: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einen </a:t>
                </a:r>
                <a:r>
                  <a:rPr lang="de-AT" sz="2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Nachfolger</a:t>
                </a:r>
                <a:r>
                  <a:rPr lang="de-AT" sz="2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Der Vorgänger liegt auf der Zahlengeraden links von der Zahl, der Nachfolger rechts davon. </a:t>
                </a:r>
                <a:endParaRPr lang="de-AT" sz="22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51B430B-692C-430B-B1D3-12EB1FC618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58" y="1461345"/>
                <a:ext cx="10694498" cy="2659959"/>
              </a:xfrm>
              <a:prstGeom prst="rect">
                <a:avLst/>
              </a:prstGeom>
              <a:blipFill>
                <a:blip r:embed="rId4"/>
                <a:stretch>
                  <a:fillRect l="-627" t="-688" b="-367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D6EC625-C078-46CB-877F-18CC86162780}"/>
                  </a:ext>
                </a:extLst>
              </p:cNvPr>
              <p:cNvSpPr/>
              <p:nvPr/>
            </p:nvSpPr>
            <p:spPr>
              <a:xfrm>
                <a:off x="3389617" y="466400"/>
                <a:ext cx="54127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Eigenschaften der Ganzen Zahlen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ℤ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D6EC625-C078-46CB-877F-18CC861627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617" y="466400"/>
                <a:ext cx="5412765" cy="523220"/>
              </a:xfrm>
              <a:prstGeom prst="rect">
                <a:avLst/>
              </a:prstGeom>
              <a:blipFill>
                <a:blip r:embed="rId5"/>
                <a:stretch>
                  <a:fillRect l="-1802"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79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79C1989-F78A-44DC-A2E7-984B5F78B2B2}"/>
              </a:ext>
            </a:extLst>
          </p:cNvPr>
          <p:cNvSpPr txBox="1"/>
          <p:nvPr/>
        </p:nvSpPr>
        <p:spPr>
          <a:xfrm>
            <a:off x="450574" y="376309"/>
            <a:ext cx="6202016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Vervollständige die Tabelle. 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80C78F03-62A9-4AD5-ABBE-552E0B82C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370030"/>
              </p:ext>
            </p:extLst>
          </p:nvPr>
        </p:nvGraphicFramePr>
        <p:xfrm>
          <a:off x="2343557" y="2180120"/>
          <a:ext cx="7504886" cy="2497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69578">
                  <a:extLst>
                    <a:ext uri="{9D8B030D-6E8A-4147-A177-3AD203B41FA5}">
                      <a16:colId xmlns:a16="http://schemas.microsoft.com/office/drawing/2014/main" val="2562717149"/>
                    </a:ext>
                  </a:extLst>
                </a:gridCol>
                <a:gridCol w="2347848">
                  <a:extLst>
                    <a:ext uri="{9D8B030D-6E8A-4147-A177-3AD203B41FA5}">
                      <a16:colId xmlns:a16="http://schemas.microsoft.com/office/drawing/2014/main" val="2062094632"/>
                    </a:ext>
                  </a:extLst>
                </a:gridCol>
                <a:gridCol w="2587460">
                  <a:extLst>
                    <a:ext uri="{9D8B030D-6E8A-4147-A177-3AD203B41FA5}">
                      <a16:colId xmlns:a16="http://schemas.microsoft.com/office/drawing/2014/main" val="574836799"/>
                    </a:ext>
                  </a:extLst>
                </a:gridCol>
              </a:tblGrid>
              <a:tr h="624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>
                          <a:effectLst/>
                        </a:rPr>
                        <a:t>Vorgänger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>
                          <a:effectLst/>
                        </a:rPr>
                        <a:t>Zahl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>
                          <a:effectLst/>
                        </a:rPr>
                        <a:t>Nachfolger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6618283"/>
                  </a:ext>
                </a:extLst>
              </a:tr>
              <a:tr h="624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>
                          <a:effectLst/>
                        </a:rPr>
                        <a:t> 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 dirty="0">
                          <a:effectLst/>
                        </a:rPr>
                        <a:t>69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>
                          <a:effectLst/>
                        </a:rPr>
                        <a:t> 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1892662"/>
                  </a:ext>
                </a:extLst>
              </a:tr>
              <a:tr h="624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>
                          <a:effectLst/>
                        </a:rPr>
                        <a:t> 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 dirty="0">
                          <a:effectLst/>
                        </a:rPr>
                        <a:t> 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 dirty="0">
                          <a:effectLst/>
                        </a:rPr>
                        <a:t>-25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4204447"/>
                  </a:ext>
                </a:extLst>
              </a:tr>
              <a:tr h="624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 dirty="0">
                          <a:effectLst/>
                        </a:rPr>
                        <a:t>-18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>
                          <a:effectLst/>
                        </a:rPr>
                        <a:t> 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 dirty="0">
                          <a:effectLst/>
                        </a:rPr>
                        <a:t> 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4913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706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456</Words>
  <Application>Microsoft Office PowerPoint</Application>
  <PresentationFormat>Breitbild</PresentationFormat>
  <Paragraphs>69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Die Menge der Ganzen Zahlen Grundlagen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2022-11-04T15:32:46Z</dcterms:modified>
</cp:coreProperties>
</file>