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95" r:id="rId3"/>
    <p:sldId id="301" r:id="rId4"/>
    <p:sldId id="302" r:id="rId5"/>
    <p:sldId id="305" r:id="rId6"/>
    <p:sldId id="306" r:id="rId7"/>
    <p:sldId id="307" r:id="rId8"/>
    <p:sldId id="308" r:id="rId9"/>
    <p:sldId id="309" r:id="rId10"/>
    <p:sldId id="303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9B0396-F6A0-497A-93B3-9E29193C0B00}" v="10" dt="2021-02-26T09:05:56.4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gischer Lukas" userId="f78daebb-0565-485c-bd0e-1cd035e796ff" providerId="ADAL" clId="{3EE2BE23-A300-4464-BE7E-C757D3BD098F}"/>
    <pc:docChg chg="undo custSel mod addSld delSld modSld">
      <pc:chgData name="Tegischer Lukas" userId="f78daebb-0565-485c-bd0e-1cd035e796ff" providerId="ADAL" clId="{3EE2BE23-A300-4464-BE7E-C757D3BD098F}" dt="2020-05-22T18:49:37.685" v="367" actId="478"/>
      <pc:docMkLst>
        <pc:docMk/>
      </pc:docMkLst>
      <pc:sldChg chg="addSp delSp modSp">
        <pc:chgData name="Tegischer Lukas" userId="f78daebb-0565-485c-bd0e-1cd035e796ff" providerId="ADAL" clId="{3EE2BE23-A300-4464-BE7E-C757D3BD098F}" dt="2020-05-22T18:49:35.932" v="366" actId="478"/>
        <pc:sldMkLst>
          <pc:docMk/>
          <pc:sldMk cId="336392357" sldId="256"/>
        </pc:sldMkLst>
        <pc:spChg chg="mod">
          <ac:chgData name="Tegischer Lukas" userId="f78daebb-0565-485c-bd0e-1cd035e796ff" providerId="ADAL" clId="{3EE2BE23-A300-4464-BE7E-C757D3BD098F}" dt="2020-05-22T07:29:17.042" v="50" actId="20577"/>
          <ac:spMkLst>
            <pc:docMk/>
            <pc:sldMk cId="336392357" sldId="256"/>
            <ac:spMk id="2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36:30.425" v="265" actId="478"/>
          <ac:spMkLst>
            <pc:docMk/>
            <pc:sldMk cId="336392357" sldId="256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3EE2BE23-A300-4464-BE7E-C757D3BD098F}" dt="2020-05-22T07:38:16.219" v="271" actId="478"/>
          <ac:spMkLst>
            <pc:docMk/>
            <pc:sldMk cId="336392357" sldId="256"/>
            <ac:spMk id="5" creationId="{BEC89B43-6AD3-4638-987F-A9D4147ED1B6}"/>
          </ac:spMkLst>
        </pc:spChg>
        <pc:spChg chg="del">
          <ac:chgData name="Tegischer Lukas" userId="f78daebb-0565-485c-bd0e-1cd035e796ff" providerId="ADAL" clId="{3EE2BE23-A300-4464-BE7E-C757D3BD098F}" dt="2020-05-22T18:49:35.932" v="366" actId="478"/>
          <ac:spMkLst>
            <pc:docMk/>
            <pc:sldMk cId="336392357" sldId="256"/>
            <ac:spMk id="6" creationId="{00000000-0000-0000-0000-000000000000}"/>
          </ac:spMkLst>
        </pc:spChg>
        <pc:picChg chg="add mod">
          <ac:chgData name="Tegischer Lukas" userId="f78daebb-0565-485c-bd0e-1cd035e796ff" providerId="ADAL" clId="{3EE2BE23-A300-4464-BE7E-C757D3BD098F}" dt="2020-05-22T07:38:25.917" v="275" actId="1076"/>
          <ac:picMkLst>
            <pc:docMk/>
            <pc:sldMk cId="336392357" sldId="256"/>
            <ac:picMk id="8" creationId="{FD6710D9-1CE8-4542-848B-E626712C6EBF}"/>
          </ac:picMkLst>
        </pc:picChg>
      </pc:sldChg>
      <pc:sldChg chg="addSp delSp modSp mod modTransition setBg delAnim modAnim">
        <pc:chgData name="Tegischer Lukas" userId="f78daebb-0565-485c-bd0e-1cd035e796ff" providerId="ADAL" clId="{3EE2BE23-A300-4464-BE7E-C757D3BD098F}" dt="2020-05-22T08:10:36.169" v="363"/>
        <pc:sldMkLst>
          <pc:docMk/>
          <pc:sldMk cId="4068653008" sldId="278"/>
        </pc:sldMkLst>
        <pc:spChg chg="add del mod">
          <ac:chgData name="Tegischer Lukas" userId="f78daebb-0565-485c-bd0e-1cd035e796ff" providerId="ADAL" clId="{3EE2BE23-A300-4464-BE7E-C757D3BD098F}" dt="2020-05-22T07:30:30.464" v="109" actId="26606"/>
          <ac:spMkLst>
            <pc:docMk/>
            <pc:sldMk cId="4068653008" sldId="278"/>
            <ac:spMk id="2" creationId="{00000000-0000-0000-0000-000000000000}"/>
          </ac:spMkLst>
        </pc:spChg>
        <pc:spChg chg="mod ord">
          <ac:chgData name="Tegischer Lukas" userId="f78daebb-0565-485c-bd0e-1cd035e796ff" providerId="ADAL" clId="{3EE2BE23-A300-4464-BE7E-C757D3BD098F}" dt="2020-05-22T07:30:30.464" v="109" actId="26606"/>
          <ac:spMkLst>
            <pc:docMk/>
            <pc:sldMk cId="4068653008" sldId="278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29:38.885" v="55" actId="478"/>
          <ac:spMkLst>
            <pc:docMk/>
            <pc:sldMk cId="4068653008" sldId="278"/>
            <ac:spMk id="4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2:31.685" v="149" actId="1076"/>
          <ac:spMkLst>
            <pc:docMk/>
            <pc:sldMk cId="4068653008" sldId="278"/>
            <ac:spMk id="5" creationId="{60E8481B-E104-4BB1-9EC9-3D090B70F1B4}"/>
          </ac:spMkLst>
        </pc:spChg>
        <pc:spChg chg="del">
          <ac:chgData name="Tegischer Lukas" userId="f78daebb-0565-485c-bd0e-1cd035e796ff" providerId="ADAL" clId="{3EE2BE23-A300-4464-BE7E-C757D3BD098F}" dt="2020-05-22T07:29:40.069" v="56" actId="478"/>
          <ac:spMkLst>
            <pc:docMk/>
            <pc:sldMk cId="4068653008" sldId="278"/>
            <ac:spMk id="6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2:29.910" v="148" actId="1076"/>
          <ac:spMkLst>
            <pc:docMk/>
            <pc:sldMk cId="4068653008" sldId="278"/>
            <ac:spMk id="7" creationId="{EAE9256D-B5DF-4E53-8848-325C0E6E44BB}"/>
          </ac:spMkLst>
        </pc:spChg>
        <pc:spChg chg="add mod">
          <ac:chgData name="Tegischer Lukas" userId="f78daebb-0565-485c-bd0e-1cd035e796ff" providerId="ADAL" clId="{3EE2BE23-A300-4464-BE7E-C757D3BD098F}" dt="2020-05-22T07:31:36.110" v="130" actId="1076"/>
          <ac:spMkLst>
            <pc:docMk/>
            <pc:sldMk cId="4068653008" sldId="278"/>
            <ac:spMk id="9" creationId="{39C13C33-4110-4B53-865F-3135381995BB}"/>
          </ac:spMkLst>
        </pc:spChg>
        <pc:spChg chg="add mod">
          <ac:chgData name="Tegischer Lukas" userId="f78daebb-0565-485c-bd0e-1cd035e796ff" providerId="ADAL" clId="{3EE2BE23-A300-4464-BE7E-C757D3BD098F}" dt="2020-05-22T07:32:38.854" v="151" actId="207"/>
          <ac:spMkLst>
            <pc:docMk/>
            <pc:sldMk cId="4068653008" sldId="278"/>
            <ac:spMk id="10" creationId="{6A933B48-8856-4333-8B0E-C52E98CD85A9}"/>
          </ac:spMkLst>
        </pc:spChg>
        <pc:spChg chg="del">
          <ac:chgData name="Tegischer Lukas" userId="f78daebb-0565-485c-bd0e-1cd035e796ff" providerId="ADAL" clId="{3EE2BE23-A300-4464-BE7E-C757D3BD098F}" dt="2020-05-22T07:29:41.764" v="57" actId="478"/>
          <ac:spMkLst>
            <pc:docMk/>
            <pc:sldMk cId="4068653008" sldId="278"/>
            <ac:spMk id="11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29:42.609" v="58" actId="478"/>
          <ac:spMkLst>
            <pc:docMk/>
            <pc:sldMk cId="4068653008" sldId="278"/>
            <ac:spMk id="12" creationId="{00000000-0000-0000-0000-000000000000}"/>
          </ac:spMkLst>
        </pc:spChg>
        <pc:picChg chg="add mod">
          <ac:chgData name="Tegischer Lukas" userId="f78daebb-0565-485c-bd0e-1cd035e796ff" providerId="ADAL" clId="{3EE2BE23-A300-4464-BE7E-C757D3BD098F}" dt="2020-05-22T07:32:33.204" v="150" actId="1076"/>
          <ac:picMkLst>
            <pc:docMk/>
            <pc:sldMk cId="4068653008" sldId="278"/>
            <ac:picMk id="8" creationId="{E7E8DFF7-EE0A-45CF-B66B-55B4756DF225}"/>
          </ac:picMkLst>
        </pc:picChg>
        <pc:picChg chg="add mod">
          <ac:chgData name="Tegischer Lukas" userId="f78daebb-0565-485c-bd0e-1cd035e796ff" providerId="ADAL" clId="{3EE2BE23-A300-4464-BE7E-C757D3BD098F}" dt="2020-05-22T07:38:57.526" v="284" actId="1076"/>
          <ac:picMkLst>
            <pc:docMk/>
            <pc:sldMk cId="4068653008" sldId="278"/>
            <ac:picMk id="14" creationId="{053D7308-DE5D-4085-8981-CCF5F27D1668}"/>
          </ac:picMkLst>
        </pc:picChg>
      </pc:sldChg>
      <pc:sldChg chg="del">
        <pc:chgData name="Tegischer Lukas" userId="f78daebb-0565-485c-bd0e-1cd035e796ff" providerId="ADAL" clId="{3EE2BE23-A300-4464-BE7E-C757D3BD098F}" dt="2020-05-22T07:29:26.516" v="52" actId="2696"/>
        <pc:sldMkLst>
          <pc:docMk/>
          <pc:sldMk cId="43966879" sldId="283"/>
        </pc:sldMkLst>
      </pc:sldChg>
      <pc:sldChg chg="del">
        <pc:chgData name="Tegischer Lukas" userId="f78daebb-0565-485c-bd0e-1cd035e796ff" providerId="ADAL" clId="{3EE2BE23-A300-4464-BE7E-C757D3BD098F}" dt="2020-05-22T07:33:03.996" v="156" actId="2696"/>
        <pc:sldMkLst>
          <pc:docMk/>
          <pc:sldMk cId="3593576672" sldId="284"/>
        </pc:sldMkLst>
      </pc:sldChg>
      <pc:sldChg chg="del">
        <pc:chgData name="Tegischer Lukas" userId="f78daebb-0565-485c-bd0e-1cd035e796ff" providerId="ADAL" clId="{3EE2BE23-A300-4464-BE7E-C757D3BD098F}" dt="2020-05-22T07:29:26.618" v="53" actId="2696"/>
        <pc:sldMkLst>
          <pc:docMk/>
          <pc:sldMk cId="2688928531" sldId="285"/>
        </pc:sldMkLst>
      </pc:sldChg>
      <pc:sldChg chg="del">
        <pc:chgData name="Tegischer Lukas" userId="f78daebb-0565-485c-bd0e-1cd035e796ff" providerId="ADAL" clId="{3EE2BE23-A300-4464-BE7E-C757D3BD098F}" dt="2020-05-22T07:29:26.732" v="54" actId="2696"/>
        <pc:sldMkLst>
          <pc:docMk/>
          <pc:sldMk cId="765570377" sldId="286"/>
        </pc:sldMkLst>
      </pc:sldChg>
      <pc:sldChg chg="addSp delSp modSp">
        <pc:chgData name="Tegischer Lukas" userId="f78daebb-0565-485c-bd0e-1cd035e796ff" providerId="ADAL" clId="{3EE2BE23-A300-4464-BE7E-C757D3BD098F}" dt="2020-05-22T18:49:37.685" v="367" actId="478"/>
        <pc:sldMkLst>
          <pc:docMk/>
          <pc:sldMk cId="3932101437" sldId="291"/>
        </pc:sldMkLst>
        <pc:spChg chg="mod">
          <ac:chgData name="Tegischer Lukas" userId="f78daebb-0565-485c-bd0e-1cd035e796ff" providerId="ADAL" clId="{3EE2BE23-A300-4464-BE7E-C757D3BD098F}" dt="2020-05-22T07:36:26.888" v="264" actId="20577"/>
          <ac:spMkLst>
            <pc:docMk/>
            <pc:sldMk cId="3932101437" sldId="291"/>
            <ac:spMk id="2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36:33.040" v="266" actId="478"/>
          <ac:spMkLst>
            <pc:docMk/>
            <pc:sldMk cId="3932101437" sldId="291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18:49:37.685" v="367" actId="478"/>
          <ac:spMkLst>
            <pc:docMk/>
            <pc:sldMk cId="3932101437" sldId="291"/>
            <ac:spMk id="6" creationId="{00000000-0000-0000-0000-000000000000}"/>
          </ac:spMkLst>
        </pc:spChg>
        <pc:spChg chg="add del mod">
          <ac:chgData name="Tegischer Lukas" userId="f78daebb-0565-485c-bd0e-1cd035e796ff" providerId="ADAL" clId="{3EE2BE23-A300-4464-BE7E-C757D3BD098F}" dt="2020-05-22T07:38:32.479" v="276" actId="478"/>
          <ac:spMkLst>
            <pc:docMk/>
            <pc:sldMk cId="3932101437" sldId="291"/>
            <ac:spMk id="7" creationId="{77D798FC-70D6-400A-B846-AC0DF2C7AB67}"/>
          </ac:spMkLst>
        </pc:spChg>
        <pc:picChg chg="add">
          <ac:chgData name="Tegischer Lukas" userId="f78daebb-0565-485c-bd0e-1cd035e796ff" providerId="ADAL" clId="{3EE2BE23-A300-4464-BE7E-C757D3BD098F}" dt="2020-05-22T07:38:32.827" v="277"/>
          <ac:picMkLst>
            <pc:docMk/>
            <pc:sldMk cId="3932101437" sldId="291"/>
            <ac:picMk id="8" creationId="{8F2101E0-256F-4B97-9DE7-1F7EED66ABA6}"/>
          </ac:picMkLst>
        </pc:picChg>
      </pc:sldChg>
      <pc:sldChg chg="del">
        <pc:chgData name="Tegischer Lukas" userId="f78daebb-0565-485c-bd0e-1cd035e796ff" providerId="ADAL" clId="{3EE2BE23-A300-4464-BE7E-C757D3BD098F}" dt="2020-05-22T07:29:26.104" v="51" actId="2696"/>
        <pc:sldMkLst>
          <pc:docMk/>
          <pc:sldMk cId="1183591501" sldId="292"/>
        </pc:sldMkLst>
      </pc:sldChg>
      <pc:sldChg chg="addSp delSp modSp add modTransition delAnim modAnim">
        <pc:chgData name="Tegischer Lukas" userId="f78daebb-0565-485c-bd0e-1cd035e796ff" providerId="ADAL" clId="{3EE2BE23-A300-4464-BE7E-C757D3BD098F}" dt="2020-05-22T08:10:44.358" v="365"/>
        <pc:sldMkLst>
          <pc:docMk/>
          <pc:sldMk cId="3227496293" sldId="292"/>
        </pc:sldMkLst>
        <pc:spChg chg="del">
          <ac:chgData name="Tegischer Lukas" userId="f78daebb-0565-485c-bd0e-1cd035e796ff" providerId="ADAL" clId="{3EE2BE23-A300-4464-BE7E-C757D3BD098F}" dt="2020-05-22T07:33:18.112" v="159" actId="478"/>
          <ac:spMkLst>
            <pc:docMk/>
            <pc:sldMk cId="3227496293" sldId="292"/>
            <ac:spMk id="2" creationId="{00000000-0000-0000-0000-000000000000}"/>
          </ac:spMkLst>
        </pc:spChg>
        <pc:spChg chg="mod">
          <ac:chgData name="Tegischer Lukas" userId="f78daebb-0565-485c-bd0e-1cd035e796ff" providerId="ADAL" clId="{3EE2BE23-A300-4464-BE7E-C757D3BD098F}" dt="2020-05-22T07:34:43.838" v="191" actId="1076"/>
          <ac:spMkLst>
            <pc:docMk/>
            <pc:sldMk cId="3227496293" sldId="292"/>
            <ac:spMk id="3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9:07.147" v="286" actId="113"/>
          <ac:spMkLst>
            <pc:docMk/>
            <pc:sldMk cId="3227496293" sldId="292"/>
            <ac:spMk id="4" creationId="{F5E6A082-AC10-46AE-93FC-AADF92A2E677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5" creationId="{60E8481B-E104-4BB1-9EC9-3D090B70F1B4}"/>
          </ac:spMkLst>
        </pc:spChg>
        <pc:spChg chg="add mod">
          <ac:chgData name="Tegischer Lukas" userId="f78daebb-0565-485c-bd0e-1cd035e796ff" providerId="ADAL" clId="{3EE2BE23-A300-4464-BE7E-C757D3BD098F}" dt="2020-05-22T07:35:21.021" v="194" actId="1076"/>
          <ac:spMkLst>
            <pc:docMk/>
            <pc:sldMk cId="3227496293" sldId="292"/>
            <ac:spMk id="6" creationId="{7EA58A69-F2B0-4F38-87C0-A158EC37F5E3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7" creationId="{EAE9256D-B5DF-4E53-8848-325C0E6E44BB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9" creationId="{39C13C33-4110-4B53-865F-3135381995BB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10" creationId="{6A933B48-8856-4333-8B0E-C52E98CD85A9}"/>
          </ac:spMkLst>
        </pc:spChg>
        <pc:spChg chg="add mod">
          <ac:chgData name="Tegischer Lukas" userId="f78daebb-0565-485c-bd0e-1cd035e796ff" providerId="ADAL" clId="{3EE2BE23-A300-4464-BE7E-C757D3BD098F}" dt="2020-05-22T07:35:21.021" v="194" actId="1076"/>
          <ac:spMkLst>
            <pc:docMk/>
            <pc:sldMk cId="3227496293" sldId="292"/>
            <ac:spMk id="11" creationId="{ED0131A2-D21E-4006-A580-8BD9E4A38AE2}"/>
          </ac:spMkLst>
        </pc:spChg>
        <pc:picChg chg="del">
          <ac:chgData name="Tegischer Lukas" userId="f78daebb-0565-485c-bd0e-1cd035e796ff" providerId="ADAL" clId="{3EE2BE23-A300-4464-BE7E-C757D3BD098F}" dt="2020-05-22T07:33:09.243" v="158" actId="478"/>
          <ac:picMkLst>
            <pc:docMk/>
            <pc:sldMk cId="3227496293" sldId="292"/>
            <ac:picMk id="8" creationId="{E7E8DFF7-EE0A-45CF-B66B-55B4756DF225}"/>
          </ac:picMkLst>
        </pc:picChg>
        <pc:picChg chg="add mod">
          <ac:chgData name="Tegischer Lukas" userId="f78daebb-0565-485c-bd0e-1cd035e796ff" providerId="ADAL" clId="{3EE2BE23-A300-4464-BE7E-C757D3BD098F}" dt="2020-05-22T07:35:51.534" v="204" actId="1076"/>
          <ac:picMkLst>
            <pc:docMk/>
            <pc:sldMk cId="3227496293" sldId="292"/>
            <ac:picMk id="12" creationId="{0668C3FB-113A-4370-81A0-7C1983714CBF}"/>
          </ac:picMkLst>
        </pc:picChg>
        <pc:picChg chg="add">
          <ac:chgData name="Tegischer Lukas" userId="f78daebb-0565-485c-bd0e-1cd035e796ff" providerId="ADAL" clId="{3EE2BE23-A300-4464-BE7E-C757D3BD098F}" dt="2020-05-22T07:38:59.583" v="285"/>
          <ac:picMkLst>
            <pc:docMk/>
            <pc:sldMk cId="3227496293" sldId="292"/>
            <ac:picMk id="13" creationId="{4D3EDFA6-C8E8-4043-888D-81D97C6F4110}"/>
          </ac:picMkLst>
        </pc:picChg>
      </pc:sldChg>
      <pc:sldChg chg="addSp delSp modSp add modTransition delAnim">
        <pc:chgData name="Tegischer Lukas" userId="f78daebb-0565-485c-bd0e-1cd035e796ff" providerId="ADAL" clId="{3EE2BE23-A300-4464-BE7E-C757D3BD098F}" dt="2020-05-22T08:10:44.358" v="365"/>
        <pc:sldMkLst>
          <pc:docMk/>
          <pc:sldMk cId="3291215939" sldId="293"/>
        </pc:sldMkLst>
        <pc:spChg chg="del">
          <ac:chgData name="Tegischer Lukas" userId="f78daebb-0565-485c-bd0e-1cd035e796ff" providerId="ADAL" clId="{3EE2BE23-A300-4464-BE7E-C757D3BD098F}" dt="2020-05-22T07:40:34.326" v="296" actId="478"/>
          <ac:spMkLst>
            <pc:docMk/>
            <pc:sldMk cId="3291215939" sldId="293"/>
            <ac:spMk id="2" creationId="{00000000-0000-0000-0000-000000000000}"/>
          </ac:spMkLst>
        </pc:spChg>
        <pc:spChg chg="mod">
          <ac:chgData name="Tegischer Lukas" userId="f78daebb-0565-485c-bd0e-1cd035e796ff" providerId="ADAL" clId="{3EE2BE23-A300-4464-BE7E-C757D3BD098F}" dt="2020-05-22T07:40:32.590" v="295" actId="20577"/>
          <ac:spMkLst>
            <pc:docMk/>
            <pc:sldMk cId="3291215939" sldId="293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5" creationId="{60E8481B-E104-4BB1-9EC9-3D090B70F1B4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7" creationId="{EAE9256D-B5DF-4E53-8848-325C0E6E44BB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9" creationId="{39C13C33-4110-4B53-865F-3135381995BB}"/>
          </ac:spMkLst>
        </pc:spChg>
        <pc:spChg chg="del">
          <ac:chgData name="Tegischer Lukas" userId="f78daebb-0565-485c-bd0e-1cd035e796ff" providerId="ADAL" clId="{3EE2BE23-A300-4464-BE7E-C757D3BD098F}" dt="2020-05-22T07:40:35.669" v="297" actId="478"/>
          <ac:spMkLst>
            <pc:docMk/>
            <pc:sldMk cId="3291215939" sldId="293"/>
            <ac:spMk id="10" creationId="{6A933B48-8856-4333-8B0E-C52E98CD85A9}"/>
          </ac:spMkLst>
        </pc:spChg>
        <pc:spChg chg="add del mod">
          <ac:chgData name="Tegischer Lukas" userId="f78daebb-0565-485c-bd0e-1cd035e796ff" providerId="ADAL" clId="{3EE2BE23-A300-4464-BE7E-C757D3BD098F}" dt="2020-05-22T07:46:03.773" v="341"/>
          <ac:spMkLst>
            <pc:docMk/>
            <pc:sldMk cId="3291215939" sldId="293"/>
            <ac:spMk id="12" creationId="{76031E22-49B9-4372-9483-212819C07720}"/>
          </ac:spMkLst>
        </pc:spChg>
        <pc:spChg chg="add mod">
          <ac:chgData name="Tegischer Lukas" userId="f78daebb-0565-485c-bd0e-1cd035e796ff" providerId="ADAL" clId="{3EE2BE23-A300-4464-BE7E-C757D3BD098F}" dt="2020-05-22T07:48:01.031" v="362" actId="1076"/>
          <ac:spMkLst>
            <pc:docMk/>
            <pc:sldMk cId="3291215939" sldId="293"/>
            <ac:spMk id="13" creationId="{7258A0A6-6712-4D8F-8C14-E702DF4F3BD8}"/>
          </ac:spMkLst>
        </pc:spChg>
        <pc:graphicFrameChg chg="add del mod">
          <ac:chgData name="Tegischer Lukas" userId="f78daebb-0565-485c-bd0e-1cd035e796ff" providerId="ADAL" clId="{3EE2BE23-A300-4464-BE7E-C757D3BD098F}" dt="2020-05-22T07:41:54.992" v="304" actId="478"/>
          <ac:graphicFrameMkLst>
            <pc:docMk/>
            <pc:sldMk cId="3291215939" sldId="293"/>
            <ac:graphicFrameMk id="4" creationId="{AE30DEFA-EA39-41AE-9482-B7478A35E2FA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3:32.981" v="308" actId="478"/>
          <ac:graphicFrameMkLst>
            <pc:docMk/>
            <pc:sldMk cId="3291215939" sldId="293"/>
            <ac:graphicFrameMk id="6" creationId="{3A0F7CC0-09F2-4F9F-8432-41696E7DA6FF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4:08.139" v="312" actId="478"/>
          <ac:graphicFrameMkLst>
            <pc:docMk/>
            <pc:sldMk cId="3291215939" sldId="293"/>
            <ac:graphicFrameMk id="11" creationId="{2A2FAA3A-8C8B-4D4E-A999-F75A30ADC472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6:03.771" v="339" actId="478"/>
          <ac:graphicFrameMkLst>
            <pc:docMk/>
            <pc:sldMk cId="3291215939" sldId="293"/>
            <ac:graphicFrameMk id="15" creationId="{8F8B40E2-3991-4B82-9FDA-90AD01E44E6B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7:48.602" v="357" actId="478"/>
          <ac:graphicFrameMkLst>
            <pc:docMk/>
            <pc:sldMk cId="3291215939" sldId="293"/>
            <ac:graphicFrameMk id="16" creationId="{D1372605-DC4C-468A-A6B6-87D1E2D0BE09}"/>
          </ac:graphicFrameMkLst>
        </pc:graphicFrameChg>
        <pc:picChg chg="del">
          <ac:chgData name="Tegischer Lukas" userId="f78daebb-0565-485c-bd0e-1cd035e796ff" providerId="ADAL" clId="{3EE2BE23-A300-4464-BE7E-C757D3BD098F}" dt="2020-05-22T07:40:38.128" v="299" actId="478"/>
          <ac:picMkLst>
            <pc:docMk/>
            <pc:sldMk cId="3291215939" sldId="293"/>
            <ac:picMk id="8" creationId="{E7E8DFF7-EE0A-45CF-B66B-55B4756DF225}"/>
          </ac:picMkLst>
        </pc:picChg>
        <pc:picChg chg="del">
          <ac:chgData name="Tegischer Lukas" userId="f78daebb-0565-485c-bd0e-1cd035e796ff" providerId="ADAL" clId="{3EE2BE23-A300-4464-BE7E-C757D3BD098F}" dt="2020-05-22T07:40:39.967" v="300" actId="478"/>
          <ac:picMkLst>
            <pc:docMk/>
            <pc:sldMk cId="3291215939" sldId="293"/>
            <ac:picMk id="14" creationId="{053D7308-DE5D-4085-8981-CCF5F27D1668}"/>
          </ac:picMkLst>
        </pc:picChg>
      </pc:sldChg>
    </pc:docChg>
  </pc:docChgLst>
  <pc:docChgLst>
    <pc:chgData name="Tegischer Lukas" userId="f78daebb-0565-485c-bd0e-1cd035e796ff" providerId="ADAL" clId="{CC9B0396-F6A0-497A-93B3-9E29193C0B00}"/>
    <pc:docChg chg="modSld">
      <pc:chgData name="Tegischer Lukas" userId="f78daebb-0565-485c-bd0e-1cd035e796ff" providerId="ADAL" clId="{CC9B0396-F6A0-497A-93B3-9E29193C0B00}" dt="2021-02-26T09:05:56.416" v="9"/>
      <pc:docMkLst>
        <pc:docMk/>
      </pc:docMkLst>
      <pc:sldChg chg="addSp modSp">
        <pc:chgData name="Tegischer Lukas" userId="f78daebb-0565-485c-bd0e-1cd035e796ff" providerId="ADAL" clId="{CC9B0396-F6A0-497A-93B3-9E29193C0B00}" dt="2021-02-26T09:02:06.090" v="6"/>
        <pc:sldMkLst>
          <pc:docMk/>
          <pc:sldMk cId="442268101" sldId="295"/>
        </pc:sldMkLst>
        <pc:spChg chg="mod">
          <ac:chgData name="Tegischer Lukas" userId="f78daebb-0565-485c-bd0e-1cd035e796ff" providerId="ADAL" clId="{CC9B0396-F6A0-497A-93B3-9E29193C0B00}" dt="2021-02-26T08:55:15.457" v="5" actId="20577"/>
          <ac:spMkLst>
            <pc:docMk/>
            <pc:sldMk cId="442268101" sldId="295"/>
            <ac:spMk id="7" creationId="{5DCD654D-A089-4372-904E-96E51CC17FCC}"/>
          </ac:spMkLst>
        </pc:spChg>
        <pc:inkChg chg="add">
          <ac:chgData name="Tegischer Lukas" userId="f78daebb-0565-485c-bd0e-1cd035e796ff" providerId="ADAL" clId="{CC9B0396-F6A0-497A-93B3-9E29193C0B00}" dt="2021-02-26T08:55:07.302" v="0"/>
          <ac:inkMkLst>
            <pc:docMk/>
            <pc:sldMk cId="442268101" sldId="295"/>
            <ac:inkMk id="3" creationId="{651B6294-36C6-4618-B301-CE9D026B6152}"/>
          </ac:inkMkLst>
        </pc:inkChg>
        <pc:inkChg chg="add">
          <ac:chgData name="Tegischer Lukas" userId="f78daebb-0565-485c-bd0e-1cd035e796ff" providerId="ADAL" clId="{CC9B0396-F6A0-497A-93B3-9E29193C0B00}" dt="2021-02-26T09:02:06.090" v="6"/>
          <ac:inkMkLst>
            <pc:docMk/>
            <pc:sldMk cId="442268101" sldId="295"/>
            <ac:inkMk id="5" creationId="{06369518-1FA8-46A8-80B9-A507F79BE221}"/>
          </ac:inkMkLst>
        </pc:inkChg>
      </pc:sldChg>
      <pc:sldChg chg="addSp">
        <pc:chgData name="Tegischer Lukas" userId="f78daebb-0565-485c-bd0e-1cd035e796ff" providerId="ADAL" clId="{CC9B0396-F6A0-497A-93B3-9E29193C0B00}" dt="2021-02-26T09:02:06.090" v="6"/>
        <pc:sldMkLst>
          <pc:docMk/>
          <pc:sldMk cId="3743061103" sldId="301"/>
        </pc:sldMkLst>
        <pc:inkChg chg="add">
          <ac:chgData name="Tegischer Lukas" userId="f78daebb-0565-485c-bd0e-1cd035e796ff" providerId="ADAL" clId="{CC9B0396-F6A0-497A-93B3-9E29193C0B00}" dt="2021-02-26T09:02:06.090" v="6"/>
          <ac:inkMkLst>
            <pc:docMk/>
            <pc:sldMk cId="3743061103" sldId="301"/>
            <ac:inkMk id="4" creationId="{E345E8BC-D153-4B10-B849-5A6D8778ADE6}"/>
          </ac:inkMkLst>
        </pc:inkChg>
      </pc:sldChg>
      <pc:sldChg chg="addSp">
        <pc:chgData name="Tegischer Lukas" userId="f78daebb-0565-485c-bd0e-1cd035e796ff" providerId="ADAL" clId="{CC9B0396-F6A0-497A-93B3-9E29193C0B00}" dt="2021-02-26T09:02:06.090" v="6"/>
        <pc:sldMkLst>
          <pc:docMk/>
          <pc:sldMk cId="2048505435" sldId="302"/>
        </pc:sldMkLst>
        <pc:inkChg chg="add">
          <ac:chgData name="Tegischer Lukas" userId="f78daebb-0565-485c-bd0e-1cd035e796ff" providerId="ADAL" clId="{CC9B0396-F6A0-497A-93B3-9E29193C0B00}" dt="2021-02-26T09:02:06.090" v="6"/>
          <ac:inkMkLst>
            <pc:docMk/>
            <pc:sldMk cId="2048505435" sldId="302"/>
            <ac:inkMk id="3" creationId="{98A1FA77-0F79-4D8A-94FE-6C8A2251F925}"/>
          </ac:inkMkLst>
        </pc:inkChg>
      </pc:sldChg>
      <pc:sldChg chg="addSp modSp">
        <pc:chgData name="Tegischer Lukas" userId="f78daebb-0565-485c-bd0e-1cd035e796ff" providerId="ADAL" clId="{CC9B0396-F6A0-497A-93B3-9E29193C0B00}" dt="2021-02-26T09:02:11.562" v="8" actId="20577"/>
        <pc:sldMkLst>
          <pc:docMk/>
          <pc:sldMk cId="300793254" sldId="305"/>
        </pc:sldMkLst>
        <pc:spChg chg="mod">
          <ac:chgData name="Tegischer Lukas" userId="f78daebb-0565-485c-bd0e-1cd035e796ff" providerId="ADAL" clId="{CC9B0396-F6A0-497A-93B3-9E29193C0B00}" dt="2021-02-26T09:02:11.562" v="8" actId="20577"/>
          <ac:spMkLst>
            <pc:docMk/>
            <pc:sldMk cId="300793254" sldId="305"/>
            <ac:spMk id="5" creationId="{89492C18-4D49-42E3-BEE1-E98C531673C3}"/>
          </ac:spMkLst>
        </pc:spChg>
        <pc:inkChg chg="add">
          <ac:chgData name="Tegischer Lukas" userId="f78daebb-0565-485c-bd0e-1cd035e796ff" providerId="ADAL" clId="{CC9B0396-F6A0-497A-93B3-9E29193C0B00}" dt="2021-02-26T09:02:06.090" v="6"/>
          <ac:inkMkLst>
            <pc:docMk/>
            <pc:sldMk cId="300793254" sldId="305"/>
            <ac:inkMk id="4" creationId="{16E2DB37-7F02-40E3-BEED-AC48E72ABC76}"/>
          </ac:inkMkLst>
        </pc:inkChg>
      </pc:sldChg>
      <pc:sldChg chg="addSp">
        <pc:chgData name="Tegischer Lukas" userId="f78daebb-0565-485c-bd0e-1cd035e796ff" providerId="ADAL" clId="{CC9B0396-F6A0-497A-93B3-9E29193C0B00}" dt="2021-02-26T09:05:56.416" v="9"/>
        <pc:sldMkLst>
          <pc:docMk/>
          <pc:sldMk cId="1039511974" sldId="306"/>
        </pc:sldMkLst>
        <pc:inkChg chg="add">
          <ac:chgData name="Tegischer Lukas" userId="f78daebb-0565-485c-bd0e-1cd035e796ff" providerId="ADAL" clId="{CC9B0396-F6A0-497A-93B3-9E29193C0B00}" dt="2021-02-26T09:05:56.416" v="9"/>
          <ac:inkMkLst>
            <pc:docMk/>
            <pc:sldMk cId="1039511974" sldId="306"/>
            <ac:inkMk id="5" creationId="{877FA4FC-FF8C-481A-97B3-C03D63018853}"/>
          </ac:inkMkLst>
        </pc:inkChg>
      </pc:sldChg>
      <pc:sldChg chg="addSp">
        <pc:chgData name="Tegischer Lukas" userId="f78daebb-0565-485c-bd0e-1cd035e796ff" providerId="ADAL" clId="{CC9B0396-F6A0-497A-93B3-9E29193C0B00}" dt="2021-02-26T09:05:56.416" v="9"/>
        <pc:sldMkLst>
          <pc:docMk/>
          <pc:sldMk cId="3334291473" sldId="307"/>
        </pc:sldMkLst>
        <pc:inkChg chg="add">
          <ac:chgData name="Tegischer Lukas" userId="f78daebb-0565-485c-bd0e-1cd035e796ff" providerId="ADAL" clId="{CC9B0396-F6A0-497A-93B3-9E29193C0B00}" dt="2021-02-26T09:05:56.416" v="9"/>
          <ac:inkMkLst>
            <pc:docMk/>
            <pc:sldMk cId="3334291473" sldId="307"/>
            <ac:inkMk id="3" creationId="{D0B4985D-43A6-4F64-B4B0-6587961E1821}"/>
          </ac:inkMkLst>
        </pc:inkChg>
      </pc:sldChg>
      <pc:sldChg chg="addSp">
        <pc:chgData name="Tegischer Lukas" userId="f78daebb-0565-485c-bd0e-1cd035e796ff" providerId="ADAL" clId="{CC9B0396-F6A0-497A-93B3-9E29193C0B00}" dt="2021-02-26T09:05:56.416" v="9"/>
        <pc:sldMkLst>
          <pc:docMk/>
          <pc:sldMk cId="2399016025" sldId="308"/>
        </pc:sldMkLst>
        <pc:inkChg chg="add">
          <ac:chgData name="Tegischer Lukas" userId="f78daebb-0565-485c-bd0e-1cd035e796ff" providerId="ADAL" clId="{CC9B0396-F6A0-497A-93B3-9E29193C0B00}" dt="2021-02-26T09:05:56.416" v="9"/>
          <ac:inkMkLst>
            <pc:docMk/>
            <pc:sldMk cId="2399016025" sldId="308"/>
            <ac:inkMk id="5" creationId="{CBD594A9-348F-41E9-BF99-2913D5FD0E4A}"/>
          </ac:inkMkLst>
        </pc:inkChg>
      </pc:sldChg>
      <pc:sldChg chg="addSp">
        <pc:chgData name="Tegischer Lukas" userId="f78daebb-0565-485c-bd0e-1cd035e796ff" providerId="ADAL" clId="{CC9B0396-F6A0-497A-93B3-9E29193C0B00}" dt="2021-02-26T09:05:56.416" v="9"/>
        <pc:sldMkLst>
          <pc:docMk/>
          <pc:sldMk cId="3175127276" sldId="309"/>
        </pc:sldMkLst>
        <pc:inkChg chg="add">
          <ac:chgData name="Tegischer Lukas" userId="f78daebb-0565-485c-bd0e-1cd035e796ff" providerId="ADAL" clId="{CC9B0396-F6A0-497A-93B3-9E29193C0B00}" dt="2021-02-26T09:05:56.416" v="9"/>
          <ac:inkMkLst>
            <pc:docMk/>
            <pc:sldMk cId="3175127276" sldId="309"/>
            <ac:inkMk id="3" creationId="{A7DF4613-414E-4696-9546-8FB66C4AD704}"/>
          </ac:inkMkLst>
        </pc:inkChg>
      </pc:sldChg>
    </pc:docChg>
  </pc:docChgLst>
  <pc:docChgLst>
    <pc:chgData name="Tegischer Lukas" userId="f78daebb-0565-485c-bd0e-1cd035e796ff" providerId="ADAL" clId="{11EA94BB-25D9-43B9-859A-EF604BC17037}"/>
    <pc:docChg chg="undo custSel addSld delSld modSld">
      <pc:chgData name="Tegischer Lukas" userId="f78daebb-0565-485c-bd0e-1cd035e796ff" providerId="ADAL" clId="{11EA94BB-25D9-43B9-859A-EF604BC17037}" dt="2021-02-23T20:12:10.180" v="596" actId="1076"/>
      <pc:docMkLst>
        <pc:docMk/>
      </pc:docMkLst>
      <pc:sldChg chg="modSp mod">
        <pc:chgData name="Tegischer Lukas" userId="f78daebb-0565-485c-bd0e-1cd035e796ff" providerId="ADAL" clId="{11EA94BB-25D9-43B9-859A-EF604BC17037}" dt="2021-02-23T19:49:55.803" v="2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11EA94BB-25D9-43B9-859A-EF604BC17037}" dt="2021-02-23T19:49:55.803" v="2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 delAnim modAnim">
        <pc:chgData name="Tegischer Lukas" userId="f78daebb-0565-485c-bd0e-1cd035e796ff" providerId="ADAL" clId="{11EA94BB-25D9-43B9-859A-EF604BC17037}" dt="2021-02-23T20:01:23.083" v="400" actId="20577"/>
        <pc:sldMkLst>
          <pc:docMk/>
          <pc:sldMk cId="4068653008" sldId="278"/>
        </pc:sldMkLst>
        <pc:spChg chg="mod">
          <ac:chgData name="Tegischer Lukas" userId="f78daebb-0565-485c-bd0e-1cd035e796ff" providerId="ADAL" clId="{11EA94BB-25D9-43B9-859A-EF604BC17037}" dt="2021-02-23T19:50:02.512" v="43" actId="20577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19:52:07.567" v="63" actId="6549"/>
          <ac:spMkLst>
            <pc:docMk/>
            <pc:sldMk cId="4068653008" sldId="278"/>
            <ac:spMk id="3" creationId="{9C7D46E8-AAC5-4CB9-8F38-4FBEE563BA6B}"/>
          </ac:spMkLst>
        </pc:spChg>
        <pc:spChg chg="del">
          <ac:chgData name="Tegischer Lukas" userId="f78daebb-0565-485c-bd0e-1cd035e796ff" providerId="ADAL" clId="{11EA94BB-25D9-43B9-859A-EF604BC17037}" dt="2021-02-23T19:50:05.054" v="44" actId="478"/>
          <ac:spMkLst>
            <pc:docMk/>
            <pc:sldMk cId="4068653008" sldId="278"/>
            <ac:spMk id="4" creationId="{F53D1782-2A6E-4F77-BB51-906AA115426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5" creationId="{BDBE006E-17A7-4235-BD01-AE5E696CAA81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6" creationId="{58B6F283-36D0-418F-B973-5056D05BE050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7" creationId="{72D08F3E-78F4-4D63-9690-BBFF5D38A72D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8" creationId="{EC4EEDE5-8B50-4C5C-B26A-ACA6CB2ED45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9" creationId="{58BCFBA5-24FD-4180-9F32-EF5AB171A043}"/>
          </ac:spMkLst>
        </pc:spChg>
        <pc:spChg chg="add mod">
          <ac:chgData name="Tegischer Lukas" userId="f78daebb-0565-485c-bd0e-1cd035e796ff" providerId="ADAL" clId="{11EA94BB-25D9-43B9-859A-EF604BC17037}" dt="2021-02-23T19:57:40.810" v="326" actId="115"/>
          <ac:spMkLst>
            <pc:docMk/>
            <pc:sldMk cId="4068653008" sldId="278"/>
            <ac:spMk id="10" creationId="{B004CF31-1223-4F69-994A-A4BA38235B8E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1" creationId="{87309309-90F5-49E6-A7CA-F4B857274178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2" creationId="{AF6D3CAA-C10C-4BE2-AEA1-86DB14FC427F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3" creationId="{D5FD0FC3-5A9F-4E3F-BF1C-AE9AD0B428BC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5" creationId="{A72F96E8-090A-445B-B9E0-C48527FBA3A6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6" creationId="{95F6DC6B-645A-446D-A9AF-C061FB138D7E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7" creationId="{74745B25-3D2A-4B20-B69F-5B9D4B801A7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8" creationId="{F5F8FBAE-3C0A-4D28-80C3-AE10140DAE3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9" creationId="{1A8A4263-FC80-4A50-8B50-D66FF9FE8B97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20" creationId="{E69DD4DB-E069-458B-B46B-008D1FB64033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21" creationId="{15D2989F-DA87-46CD-887D-7759AD11EE3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22" creationId="{92DF73B4-A725-4CDD-A96F-34776E2C7502}"/>
          </ac:spMkLst>
        </pc:spChg>
        <pc:spChg chg="add mod">
          <ac:chgData name="Tegischer Lukas" userId="f78daebb-0565-485c-bd0e-1cd035e796ff" providerId="ADAL" clId="{11EA94BB-25D9-43B9-859A-EF604BC17037}" dt="2021-02-23T19:58:04.322" v="334" actId="1076"/>
          <ac:spMkLst>
            <pc:docMk/>
            <pc:sldMk cId="4068653008" sldId="278"/>
            <ac:spMk id="24" creationId="{1267665C-BB22-44DD-AAEE-157BC2DE603E}"/>
          </ac:spMkLst>
        </pc:spChg>
        <pc:spChg chg="add mod">
          <ac:chgData name="Tegischer Lukas" userId="f78daebb-0565-485c-bd0e-1cd035e796ff" providerId="ADAL" clId="{11EA94BB-25D9-43B9-859A-EF604BC17037}" dt="2021-02-23T20:01:23.083" v="400" actId="20577"/>
          <ac:spMkLst>
            <pc:docMk/>
            <pc:sldMk cId="4068653008" sldId="278"/>
            <ac:spMk id="26" creationId="{EDC07A0E-182D-484F-B318-2D6B61757970}"/>
          </ac:spMkLst>
        </pc:spChg>
        <pc:spChg chg="add mod">
          <ac:chgData name="Tegischer Lukas" userId="f78daebb-0565-485c-bd0e-1cd035e796ff" providerId="ADAL" clId="{11EA94BB-25D9-43B9-859A-EF604BC17037}" dt="2021-02-23T19:57:14.379" v="319" actId="1076"/>
          <ac:spMkLst>
            <pc:docMk/>
            <pc:sldMk cId="4068653008" sldId="278"/>
            <ac:spMk id="28" creationId="{57A4B4BC-4E19-4773-A13B-5D9F5EFC29E4}"/>
          </ac:spMkLst>
        </pc:spChg>
        <pc:spChg chg="add mod">
          <ac:chgData name="Tegischer Lukas" userId="f78daebb-0565-485c-bd0e-1cd035e796ff" providerId="ADAL" clId="{11EA94BB-25D9-43B9-859A-EF604BC17037}" dt="2021-02-23T19:57:23.430" v="322" actId="1076"/>
          <ac:spMkLst>
            <pc:docMk/>
            <pc:sldMk cId="4068653008" sldId="278"/>
            <ac:spMk id="34" creationId="{2296717D-6A1A-437B-B445-06CD120BA2B8}"/>
          </ac:spMkLst>
        </pc:spChg>
        <pc:spChg chg="add mod">
          <ac:chgData name="Tegischer Lukas" userId="f78daebb-0565-485c-bd0e-1cd035e796ff" providerId="ADAL" clId="{11EA94BB-25D9-43B9-859A-EF604BC17037}" dt="2021-02-23T19:57:36.340" v="325" actId="1076"/>
          <ac:spMkLst>
            <pc:docMk/>
            <pc:sldMk cId="4068653008" sldId="278"/>
            <ac:spMk id="36" creationId="{9314D855-6D3E-41E3-87FD-0EA945DBE1B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37" creationId="{3F377AB5-B871-40AF-B989-CD36AEBBD2C9}"/>
          </ac:spMkLst>
        </pc:sp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3" creationId="{8BE84DBD-FB34-4743-8372-817C1B770B8A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5" creationId="{EAE46C8E-74EB-4988-9874-78152D0DF88C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7" creationId="{0CD6EA5C-971D-4514-B2B8-C32A55887269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9" creationId="{B0DBE80D-C93D-45F0-A9CC-78EA29F5E972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31" creationId="{F7ECBDE5-3985-4BFD-9110-0EC207B95F73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33" creationId="{79471FD7-9F88-4815-96B8-946D4ACB3080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35" creationId="{CB62FD2D-95F4-4856-994B-69BA20D26395}"/>
          </ac:cxnSpMkLst>
        </pc:cxnChg>
      </pc:sldChg>
      <pc:sldChg chg="addSp delSp modSp mod">
        <pc:chgData name="Tegischer Lukas" userId="f78daebb-0565-485c-bd0e-1cd035e796ff" providerId="ADAL" clId="{11EA94BB-25D9-43B9-859A-EF604BC17037}" dt="2021-02-23T20:12:10.180" v="596" actId="1076"/>
        <pc:sldMkLst>
          <pc:docMk/>
          <pc:sldMk cId="3932101437" sldId="291"/>
        </pc:sldMkLst>
        <pc:spChg chg="del">
          <ac:chgData name="Tegischer Lukas" userId="f78daebb-0565-485c-bd0e-1cd035e796ff" providerId="ADAL" clId="{11EA94BB-25D9-43B9-859A-EF604BC17037}" dt="2021-02-23T20:11:36.697" v="590" actId="478"/>
          <ac:spMkLst>
            <pc:docMk/>
            <pc:sldMk cId="3932101437" sldId="291"/>
            <ac:spMk id="2" creationId="{00000000-0000-0000-0000-000000000000}"/>
          </ac:spMkLst>
        </pc:spChg>
        <pc:spChg chg="add del mod">
          <ac:chgData name="Tegischer Lukas" userId="f78daebb-0565-485c-bd0e-1cd035e796ff" providerId="ADAL" clId="{11EA94BB-25D9-43B9-859A-EF604BC17037}" dt="2021-02-23T20:11:38.091" v="591" actId="478"/>
          <ac:spMkLst>
            <pc:docMk/>
            <pc:sldMk cId="3932101437" sldId="291"/>
            <ac:spMk id="4" creationId="{9BA44ABF-923E-4049-83F0-2683D5FE1E17}"/>
          </ac:spMkLst>
        </pc:spChg>
        <pc:spChg chg="del">
          <ac:chgData name="Tegischer Lukas" userId="f78daebb-0565-485c-bd0e-1cd035e796ff" providerId="ADAL" clId="{11EA94BB-25D9-43B9-859A-EF604BC17037}" dt="2021-02-23T20:11:39.417" v="592" actId="478"/>
          <ac:spMkLst>
            <pc:docMk/>
            <pc:sldMk cId="3932101437" sldId="291"/>
            <ac:spMk id="5" creationId="{00000000-0000-0000-0000-000000000000}"/>
          </ac:spMkLst>
        </pc:spChg>
        <pc:picChg chg="mod">
          <ac:chgData name="Tegischer Lukas" userId="f78daebb-0565-485c-bd0e-1cd035e796ff" providerId="ADAL" clId="{11EA94BB-25D9-43B9-859A-EF604BC17037}" dt="2021-02-23T20:12:10.180" v="596" actId="1076"/>
          <ac:picMkLst>
            <pc:docMk/>
            <pc:sldMk cId="3932101437" sldId="291"/>
            <ac:picMk id="8" creationId="{8F2101E0-256F-4B97-9DE7-1F7EED66ABA6}"/>
          </ac:picMkLst>
        </pc:picChg>
      </pc:sldChg>
      <pc:sldChg chg="addSp delSp modSp mod modAnim">
        <pc:chgData name="Tegischer Lukas" userId="f78daebb-0565-485c-bd0e-1cd035e796ff" providerId="ADAL" clId="{11EA94BB-25D9-43B9-859A-EF604BC17037}" dt="2021-02-23T20:00:30.622" v="382" actId="1582"/>
        <pc:sldMkLst>
          <pc:docMk/>
          <pc:sldMk cId="442268101" sldId="295"/>
        </pc:sldMkLst>
        <pc:spChg chg="mod">
          <ac:chgData name="Tegischer Lukas" userId="f78daebb-0565-485c-bd0e-1cd035e796ff" providerId="ADAL" clId="{11EA94BB-25D9-43B9-859A-EF604BC17037}" dt="2021-02-23T19:58:17.717" v="338" actId="1076"/>
          <ac:spMkLst>
            <pc:docMk/>
            <pc:sldMk cId="442268101" sldId="29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19:59:39.986" v="373" actId="113"/>
          <ac:spMkLst>
            <pc:docMk/>
            <pc:sldMk cId="442268101" sldId="295"/>
            <ac:spMk id="3" creationId="{D463DAB8-BEC5-4D31-A077-846751FB18C8}"/>
          </ac:spMkLst>
        </pc:spChg>
        <pc:spChg chg="del">
          <ac:chgData name="Tegischer Lukas" userId="f78daebb-0565-485c-bd0e-1cd035e796ff" providerId="ADAL" clId="{11EA94BB-25D9-43B9-859A-EF604BC17037}" dt="2021-02-23T19:58:19.122" v="339" actId="478"/>
          <ac:spMkLst>
            <pc:docMk/>
            <pc:sldMk cId="442268101" sldId="295"/>
            <ac:spMk id="4" creationId="{7A68337A-7744-40D5-ADAA-7E56CEF4E27B}"/>
          </ac:spMkLst>
        </pc:spChg>
        <pc:picChg chg="add mod">
          <ac:chgData name="Tegischer Lukas" userId="f78daebb-0565-485c-bd0e-1cd035e796ff" providerId="ADAL" clId="{11EA94BB-25D9-43B9-859A-EF604BC17037}" dt="2021-02-23T20:00:30.622" v="382" actId="1582"/>
          <ac:picMkLst>
            <pc:docMk/>
            <pc:sldMk cId="442268101" sldId="295"/>
            <ac:picMk id="5" creationId="{9C6E3F11-BDA1-4210-9743-ED415B76E7A1}"/>
          </ac:picMkLst>
        </pc:picChg>
      </pc:sldChg>
      <pc:sldChg chg="del">
        <pc:chgData name="Tegischer Lukas" userId="f78daebb-0565-485c-bd0e-1cd035e796ff" providerId="ADAL" clId="{11EA94BB-25D9-43B9-859A-EF604BC17037}" dt="2021-02-23T20:02:22.265" v="413" actId="47"/>
        <pc:sldMkLst>
          <pc:docMk/>
          <pc:sldMk cId="2958254091" sldId="299"/>
        </pc:sldMkLst>
      </pc:sldChg>
      <pc:sldChg chg="del">
        <pc:chgData name="Tegischer Lukas" userId="f78daebb-0565-485c-bd0e-1cd035e796ff" providerId="ADAL" clId="{11EA94BB-25D9-43B9-859A-EF604BC17037}" dt="2021-02-23T20:02:21.389" v="412" actId="47"/>
        <pc:sldMkLst>
          <pc:docMk/>
          <pc:sldMk cId="265588257" sldId="300"/>
        </pc:sldMkLst>
      </pc:sldChg>
      <pc:sldChg chg="addSp delSp modSp add mod delAnim modAnim">
        <pc:chgData name="Tegischer Lukas" userId="f78daebb-0565-485c-bd0e-1cd035e796ff" providerId="ADAL" clId="{11EA94BB-25D9-43B9-859A-EF604BC17037}" dt="2021-02-23T20:02:16.592" v="411"/>
        <pc:sldMkLst>
          <pc:docMk/>
          <pc:sldMk cId="3743061103" sldId="301"/>
        </pc:sldMkLst>
        <pc:spChg chg="mod">
          <ac:chgData name="Tegischer Lukas" userId="f78daebb-0565-485c-bd0e-1cd035e796ff" providerId="ADAL" clId="{11EA94BB-25D9-43B9-859A-EF604BC17037}" dt="2021-02-23T20:00:50.183" v="386" actId="20577"/>
          <ac:spMkLst>
            <pc:docMk/>
            <pc:sldMk cId="3743061103" sldId="301"/>
            <ac:spMk id="2" creationId="{00000000-0000-0000-0000-000000000000}"/>
          </ac:spMkLst>
        </pc:spChg>
        <pc:spChg chg="del">
          <ac:chgData name="Tegischer Lukas" userId="f78daebb-0565-485c-bd0e-1cd035e796ff" providerId="ADAL" clId="{11EA94BB-25D9-43B9-859A-EF604BC17037}" dt="2021-02-23T20:00:54.799" v="388" actId="478"/>
          <ac:spMkLst>
            <pc:docMk/>
            <pc:sldMk cId="3743061103" sldId="301"/>
            <ac:spMk id="3" creationId="{D463DAB8-BEC5-4D31-A077-846751FB18C8}"/>
          </ac:spMkLst>
        </pc:spChg>
        <pc:spChg chg="add mod">
          <ac:chgData name="Tegischer Lukas" userId="f78daebb-0565-485c-bd0e-1cd035e796ff" providerId="ADAL" clId="{11EA94BB-25D9-43B9-859A-EF604BC17037}" dt="2021-02-23T20:02:00.233" v="407" actId="20577"/>
          <ac:spMkLst>
            <pc:docMk/>
            <pc:sldMk cId="3743061103" sldId="301"/>
            <ac:spMk id="4" creationId="{83091791-D9C1-4EE5-B25B-569C14E46796}"/>
          </ac:spMkLst>
        </pc:spChg>
        <pc:picChg chg="del">
          <ac:chgData name="Tegischer Lukas" userId="f78daebb-0565-485c-bd0e-1cd035e796ff" providerId="ADAL" clId="{11EA94BB-25D9-43B9-859A-EF604BC17037}" dt="2021-02-23T20:00:51.811" v="387" actId="478"/>
          <ac:picMkLst>
            <pc:docMk/>
            <pc:sldMk cId="3743061103" sldId="301"/>
            <ac:picMk id="5" creationId="{9C6E3F11-BDA1-4210-9743-ED415B76E7A1}"/>
          </ac:picMkLst>
        </pc:picChg>
        <pc:picChg chg="add mod">
          <ac:chgData name="Tegischer Lukas" userId="f78daebb-0565-485c-bd0e-1cd035e796ff" providerId="ADAL" clId="{11EA94BB-25D9-43B9-859A-EF604BC17037}" dt="2021-02-23T20:01:43.691" v="404" actId="1582"/>
          <ac:picMkLst>
            <pc:docMk/>
            <pc:sldMk cId="3743061103" sldId="301"/>
            <ac:picMk id="6" creationId="{9B2030F0-2E54-40FD-BC1D-B4504385876D}"/>
          </ac:picMkLst>
        </pc:picChg>
      </pc:sldChg>
      <pc:sldChg chg="addSp delSp modSp add mod delAnim modAnim">
        <pc:chgData name="Tegischer Lukas" userId="f78daebb-0565-485c-bd0e-1cd035e796ff" providerId="ADAL" clId="{11EA94BB-25D9-43B9-859A-EF604BC17037}" dt="2021-02-23T20:07:03.201" v="515" actId="108"/>
        <pc:sldMkLst>
          <pc:docMk/>
          <pc:sldMk cId="2048505435" sldId="302"/>
        </pc:sldMkLst>
        <pc:spChg chg="mod">
          <ac:chgData name="Tegischer Lukas" userId="f78daebb-0565-485c-bd0e-1cd035e796ff" providerId="ADAL" clId="{11EA94BB-25D9-43B9-859A-EF604BC17037}" dt="2021-02-23T20:02:43.647" v="433" actId="20577"/>
          <ac:spMkLst>
            <pc:docMk/>
            <pc:sldMk cId="2048505435" sldId="302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20:03:08.348" v="440" actId="1076"/>
          <ac:spMkLst>
            <pc:docMk/>
            <pc:sldMk cId="2048505435" sldId="302"/>
            <ac:spMk id="3" creationId="{4542AA1F-043A-4D2D-837C-6F408F856562}"/>
          </ac:spMkLst>
        </pc:spChg>
        <pc:spChg chg="del">
          <ac:chgData name="Tegischer Lukas" userId="f78daebb-0565-485c-bd0e-1cd035e796ff" providerId="ADAL" clId="{11EA94BB-25D9-43B9-859A-EF604BC17037}" dt="2021-02-23T20:02:35.823" v="416" actId="478"/>
          <ac:spMkLst>
            <pc:docMk/>
            <pc:sldMk cId="2048505435" sldId="302"/>
            <ac:spMk id="4" creationId="{83091791-D9C1-4EE5-B25B-569C14E46796}"/>
          </ac:spMkLst>
        </pc:spChg>
        <pc:spChg chg="add mod">
          <ac:chgData name="Tegischer Lukas" userId="f78daebb-0565-485c-bd0e-1cd035e796ff" providerId="ADAL" clId="{11EA94BB-25D9-43B9-859A-EF604BC17037}" dt="2021-02-23T20:07:03.201" v="515" actId="108"/>
          <ac:spMkLst>
            <pc:docMk/>
            <pc:sldMk cId="2048505435" sldId="302"/>
            <ac:spMk id="5" creationId="{65EEA4CF-1B73-4EC0-9E5C-9228ADEDE416}"/>
          </ac:spMkLst>
        </pc:spChg>
        <pc:picChg chg="del">
          <ac:chgData name="Tegischer Lukas" userId="f78daebb-0565-485c-bd0e-1cd035e796ff" providerId="ADAL" clId="{11EA94BB-25D9-43B9-859A-EF604BC17037}" dt="2021-02-23T20:02:31.245" v="415" actId="478"/>
          <ac:picMkLst>
            <pc:docMk/>
            <pc:sldMk cId="2048505435" sldId="302"/>
            <ac:picMk id="6" creationId="{9B2030F0-2E54-40FD-BC1D-B4504385876D}"/>
          </ac:picMkLst>
        </pc:picChg>
        <pc:picChg chg="add mod">
          <ac:chgData name="Tegischer Lukas" userId="f78daebb-0565-485c-bd0e-1cd035e796ff" providerId="ADAL" clId="{11EA94BB-25D9-43B9-859A-EF604BC17037}" dt="2021-02-23T20:04:56.196" v="452" actId="14100"/>
          <ac:picMkLst>
            <pc:docMk/>
            <pc:sldMk cId="2048505435" sldId="302"/>
            <ac:picMk id="7" creationId="{1191BD69-9BDF-49BA-A1B7-C1BCA93484D8}"/>
          </ac:picMkLst>
        </pc:picChg>
      </pc:sldChg>
      <pc:sldChg chg="addSp delSp modSp add mod delAnim modAnim">
        <pc:chgData name="Tegischer Lukas" userId="f78daebb-0565-485c-bd0e-1cd035e796ff" providerId="ADAL" clId="{11EA94BB-25D9-43B9-859A-EF604BC17037}" dt="2021-02-23T20:07:23.192" v="521" actId="113"/>
        <pc:sldMkLst>
          <pc:docMk/>
          <pc:sldMk cId="1621704180" sldId="303"/>
        </pc:sldMkLst>
        <pc:spChg chg="mod">
          <ac:chgData name="Tegischer Lukas" userId="f78daebb-0565-485c-bd0e-1cd035e796ff" providerId="ADAL" clId="{11EA94BB-25D9-43B9-859A-EF604BC17037}" dt="2021-02-23T20:05:29.135" v="471" actId="20577"/>
          <ac:spMkLst>
            <pc:docMk/>
            <pc:sldMk cId="1621704180" sldId="303"/>
            <ac:spMk id="2" creationId="{00000000-0000-0000-0000-000000000000}"/>
          </ac:spMkLst>
        </pc:spChg>
        <pc:spChg chg="del">
          <ac:chgData name="Tegischer Lukas" userId="f78daebb-0565-485c-bd0e-1cd035e796ff" providerId="ADAL" clId="{11EA94BB-25D9-43B9-859A-EF604BC17037}" dt="2021-02-23T20:05:31.582" v="472" actId="478"/>
          <ac:spMkLst>
            <pc:docMk/>
            <pc:sldMk cId="1621704180" sldId="303"/>
            <ac:spMk id="3" creationId="{4542AA1F-043A-4D2D-837C-6F408F856562}"/>
          </ac:spMkLst>
        </pc:spChg>
        <pc:spChg chg="add mod">
          <ac:chgData name="Tegischer Lukas" userId="f78daebb-0565-485c-bd0e-1cd035e796ff" providerId="ADAL" clId="{11EA94BB-25D9-43B9-859A-EF604BC17037}" dt="2021-02-23T20:07:23.192" v="521" actId="113"/>
          <ac:spMkLst>
            <pc:docMk/>
            <pc:sldMk cId="1621704180" sldId="303"/>
            <ac:spMk id="4" creationId="{FDCA2ADA-B5D4-4B2E-9015-92E6C02139E6}"/>
          </ac:spMkLst>
        </pc:spChg>
        <pc:spChg chg="del">
          <ac:chgData name="Tegischer Lukas" userId="f78daebb-0565-485c-bd0e-1cd035e796ff" providerId="ADAL" clId="{11EA94BB-25D9-43B9-859A-EF604BC17037}" dt="2021-02-23T20:05:34.070" v="474" actId="478"/>
          <ac:spMkLst>
            <pc:docMk/>
            <pc:sldMk cId="1621704180" sldId="303"/>
            <ac:spMk id="5" creationId="{65EEA4CF-1B73-4EC0-9E5C-9228ADEDE416}"/>
          </ac:spMkLst>
        </pc:spChg>
        <pc:picChg chg="del">
          <ac:chgData name="Tegischer Lukas" userId="f78daebb-0565-485c-bd0e-1cd035e796ff" providerId="ADAL" clId="{11EA94BB-25D9-43B9-859A-EF604BC17037}" dt="2021-02-23T20:05:32.264" v="473" actId="478"/>
          <ac:picMkLst>
            <pc:docMk/>
            <pc:sldMk cId="1621704180" sldId="303"/>
            <ac:picMk id="7" creationId="{1191BD69-9BDF-49BA-A1B7-C1BCA93484D8}"/>
          </ac:picMkLst>
        </pc:picChg>
        <pc:picChg chg="add mod">
          <ac:chgData name="Tegischer Lukas" userId="f78daebb-0565-485c-bd0e-1cd035e796ff" providerId="ADAL" clId="{11EA94BB-25D9-43B9-859A-EF604BC17037}" dt="2021-02-23T20:05:57.780" v="480" actId="1582"/>
          <ac:picMkLst>
            <pc:docMk/>
            <pc:sldMk cId="1621704180" sldId="303"/>
            <ac:picMk id="8" creationId="{67164C17-D6D1-40BA-8A47-48CDFDF22E55}"/>
          </ac:picMkLst>
        </pc:picChg>
      </pc:sldChg>
      <pc:sldChg chg="addSp delSp modSp add mod delAnim modAnim">
        <pc:chgData name="Tegischer Lukas" userId="f78daebb-0565-485c-bd0e-1cd035e796ff" providerId="ADAL" clId="{11EA94BB-25D9-43B9-859A-EF604BC17037}" dt="2021-02-23T20:11:32.562" v="589"/>
        <pc:sldMkLst>
          <pc:docMk/>
          <pc:sldMk cId="398536904" sldId="304"/>
        </pc:sldMkLst>
        <pc:spChg chg="mod">
          <ac:chgData name="Tegischer Lukas" userId="f78daebb-0565-485c-bd0e-1cd035e796ff" providerId="ADAL" clId="{11EA94BB-25D9-43B9-859A-EF604BC17037}" dt="2021-02-23T20:08:34.449" v="556" actId="1076"/>
          <ac:spMkLst>
            <pc:docMk/>
            <pc:sldMk cId="398536904" sldId="304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20:09:36.373" v="562" actId="1076"/>
          <ac:spMkLst>
            <pc:docMk/>
            <pc:sldMk cId="398536904" sldId="304"/>
            <ac:spMk id="3" creationId="{FEA0F627-07BB-4F11-B60A-8C2E1B679DE6}"/>
          </ac:spMkLst>
        </pc:spChg>
        <pc:spChg chg="del">
          <ac:chgData name="Tegischer Lukas" userId="f78daebb-0565-485c-bd0e-1cd035e796ff" providerId="ADAL" clId="{11EA94BB-25D9-43B9-859A-EF604BC17037}" dt="2021-02-23T20:09:06.853" v="558" actId="478"/>
          <ac:spMkLst>
            <pc:docMk/>
            <pc:sldMk cId="398536904" sldId="304"/>
            <ac:spMk id="4" creationId="{FDCA2ADA-B5D4-4B2E-9015-92E6C02139E6}"/>
          </ac:spMkLst>
        </pc:spChg>
        <pc:spChg chg="add mod">
          <ac:chgData name="Tegischer Lukas" userId="f78daebb-0565-485c-bd0e-1cd035e796ff" providerId="ADAL" clId="{11EA94BB-25D9-43B9-859A-EF604BC17037}" dt="2021-02-23T20:11:22.341" v="587" actId="255"/>
          <ac:spMkLst>
            <pc:docMk/>
            <pc:sldMk cId="398536904" sldId="304"/>
            <ac:spMk id="5" creationId="{443B6E9E-E40F-4CCD-9C78-9ED44D4C0D83}"/>
          </ac:spMkLst>
        </pc:spChg>
        <pc:spChg chg="add mod">
          <ac:chgData name="Tegischer Lukas" userId="f78daebb-0565-485c-bd0e-1cd035e796ff" providerId="ADAL" clId="{11EA94BB-25D9-43B9-859A-EF604BC17037}" dt="2021-02-23T20:10:46.694" v="581" actId="1076"/>
          <ac:spMkLst>
            <pc:docMk/>
            <pc:sldMk cId="398536904" sldId="304"/>
            <ac:spMk id="9" creationId="{4AE1A34B-574E-488C-8C29-85E631BDB48C}"/>
          </ac:spMkLst>
        </pc:spChg>
        <pc:spChg chg="add mod">
          <ac:chgData name="Tegischer Lukas" userId="f78daebb-0565-485c-bd0e-1cd035e796ff" providerId="ADAL" clId="{11EA94BB-25D9-43B9-859A-EF604BC17037}" dt="2021-02-23T20:10:48.844" v="582" actId="1076"/>
          <ac:spMkLst>
            <pc:docMk/>
            <pc:sldMk cId="398536904" sldId="304"/>
            <ac:spMk id="10" creationId="{C7288A15-EB1B-4C46-AD63-9CFD0317C3E0}"/>
          </ac:spMkLst>
        </pc:spChg>
        <pc:spChg chg="add mod">
          <ac:chgData name="Tegischer Lukas" userId="f78daebb-0565-485c-bd0e-1cd035e796ff" providerId="ADAL" clId="{11EA94BB-25D9-43B9-859A-EF604BC17037}" dt="2021-02-23T20:10:51.844" v="583" actId="1076"/>
          <ac:spMkLst>
            <pc:docMk/>
            <pc:sldMk cId="398536904" sldId="304"/>
            <ac:spMk id="11" creationId="{3E58E44B-99C7-4B96-B549-3EC23F5C334E}"/>
          </ac:spMkLst>
        </pc:spChg>
        <pc:picChg chg="add mod">
          <ac:chgData name="Tegischer Lukas" userId="f78daebb-0565-485c-bd0e-1cd035e796ff" providerId="ADAL" clId="{11EA94BB-25D9-43B9-859A-EF604BC17037}" dt="2021-02-23T20:10:12.981" v="571" actId="14100"/>
          <ac:picMkLst>
            <pc:docMk/>
            <pc:sldMk cId="398536904" sldId="304"/>
            <ac:picMk id="7" creationId="{0587BD8B-C7CA-4AE3-B35D-E5C26005BBB0}"/>
          </ac:picMkLst>
        </pc:picChg>
        <pc:picChg chg="del">
          <ac:chgData name="Tegischer Lukas" userId="f78daebb-0565-485c-bd0e-1cd035e796ff" providerId="ADAL" clId="{11EA94BB-25D9-43B9-859A-EF604BC17037}" dt="2021-02-23T20:08:35.382" v="557" actId="478"/>
          <ac:picMkLst>
            <pc:docMk/>
            <pc:sldMk cId="398536904" sldId="304"/>
            <ac:picMk id="8" creationId="{67164C17-D6D1-40BA-8A47-48CDFDF22E55}"/>
          </ac:picMkLst>
        </pc:picChg>
      </pc:sldChg>
    </pc:docChg>
  </pc:docChgLst>
  <pc:docChgLst>
    <pc:chgData name="Tegischer Lukas" userId="f78daebb-0565-485c-bd0e-1cd035e796ff" providerId="ADAL" clId="{63A916A5-0FF3-4D91-8D86-6EBFB6714435}"/>
    <pc:docChg chg="undo custSel addSld delSld modSld">
      <pc:chgData name="Tegischer Lukas" userId="f78daebb-0565-485c-bd0e-1cd035e796ff" providerId="ADAL" clId="{63A916A5-0FF3-4D91-8D86-6EBFB6714435}" dt="2020-06-07T09:58:47.515" v="388"/>
      <pc:docMkLst>
        <pc:docMk/>
      </pc:docMkLst>
      <pc:sldChg chg="modSp">
        <pc:chgData name="Tegischer Lukas" userId="f78daebb-0565-485c-bd0e-1cd035e796ff" providerId="ADAL" clId="{63A916A5-0FF3-4D91-8D86-6EBFB6714435}" dt="2020-06-07T09:46:10.362" v="10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3A916A5-0FF3-4D91-8D86-6EBFB6714435}" dt="2020-06-07T09:46:10.362" v="10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63A916A5-0FF3-4D91-8D86-6EBFB6714435}" dt="2020-06-07T09:53:40.574" v="347"/>
        <pc:sldMkLst>
          <pc:docMk/>
          <pc:sldMk cId="4068653008" sldId="278"/>
        </pc:sldMkLst>
        <pc:spChg chg="mod">
          <ac:chgData name="Tegischer Lukas" userId="f78daebb-0565-485c-bd0e-1cd035e796ff" providerId="ADAL" clId="{63A916A5-0FF3-4D91-8D86-6EBFB6714435}" dt="2020-06-07T09:46:35.434" v="153" actId="20577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47:04.909" v="163" actId="1076"/>
          <ac:spMkLst>
            <pc:docMk/>
            <pc:sldMk cId="4068653008" sldId="278"/>
            <ac:spMk id="3" creationId="{C6E72528-3E1A-4D37-ABE1-288918219A59}"/>
          </ac:spMkLst>
        </pc:spChg>
        <pc:spChg chg="del">
          <ac:chgData name="Tegischer Lukas" userId="f78daebb-0565-485c-bd0e-1cd035e796ff" providerId="ADAL" clId="{63A916A5-0FF3-4D91-8D86-6EBFB6714435}" dt="2020-06-07T09:46:38.871" v="154" actId="478"/>
          <ac:spMkLst>
            <pc:docMk/>
            <pc:sldMk cId="4068653008" sldId="278"/>
            <ac:spMk id="4" creationId="{F7F136DA-982B-4DD2-9FB3-0B1DFE21D11A}"/>
          </ac:spMkLst>
        </pc:spChg>
        <pc:spChg chg="del">
          <ac:chgData name="Tegischer Lukas" userId="f78daebb-0565-485c-bd0e-1cd035e796ff" providerId="ADAL" clId="{63A916A5-0FF3-4D91-8D86-6EBFB6714435}" dt="2020-06-07T09:46:24.555" v="109" actId="478"/>
          <ac:spMkLst>
            <pc:docMk/>
            <pc:sldMk cId="4068653008" sldId="278"/>
            <ac:spMk id="6" creationId="{D0B9EB14-38CF-41AE-BFB4-2C549F5A4A18}"/>
          </ac:spMkLst>
        </pc:spChg>
        <pc:spChg chg="del">
          <ac:chgData name="Tegischer Lukas" userId="f78daebb-0565-485c-bd0e-1cd035e796ff" providerId="ADAL" clId="{63A916A5-0FF3-4D91-8D86-6EBFB6714435}" dt="2020-06-07T09:46:23.536" v="108" actId="478"/>
          <ac:spMkLst>
            <pc:docMk/>
            <pc:sldMk cId="4068653008" sldId="278"/>
            <ac:spMk id="11" creationId="{EB8611C7-EDBE-4D99-A00D-C2DB59BDBFC3}"/>
          </ac:spMkLst>
        </pc:spChg>
        <pc:spChg chg="del">
          <ac:chgData name="Tegischer Lukas" userId="f78daebb-0565-485c-bd0e-1cd035e796ff" providerId="ADAL" clId="{63A916A5-0FF3-4D91-8D86-6EBFB6714435}" dt="2020-06-07T09:46:25.546" v="110" actId="478"/>
          <ac:spMkLst>
            <pc:docMk/>
            <pc:sldMk cId="4068653008" sldId="278"/>
            <ac:spMk id="12" creationId="{601A9FA8-ACDA-4F1D-B47F-60C54ABDBAF9}"/>
          </ac:spMkLst>
        </pc:spChg>
        <pc:picChg chg="add mod">
          <ac:chgData name="Tegischer Lukas" userId="f78daebb-0565-485c-bd0e-1cd035e796ff" providerId="ADAL" clId="{63A916A5-0FF3-4D91-8D86-6EBFB6714435}" dt="2020-06-07T09:47:29.900" v="174" actId="1076"/>
          <ac:picMkLst>
            <pc:docMk/>
            <pc:sldMk cId="4068653008" sldId="278"/>
            <ac:picMk id="9" creationId="{07812DD2-789C-48BB-A443-DF58B781869D}"/>
          </ac:picMkLst>
        </pc:picChg>
        <pc:picChg chg="add mod">
          <ac:chgData name="Tegischer Lukas" userId="f78daebb-0565-485c-bd0e-1cd035e796ff" providerId="ADAL" clId="{63A916A5-0FF3-4D91-8D86-6EBFB6714435}" dt="2020-06-07T09:47:26.205" v="173" actId="1076"/>
          <ac:picMkLst>
            <pc:docMk/>
            <pc:sldMk cId="4068653008" sldId="278"/>
            <ac:picMk id="10" creationId="{968DFA37-D460-4CFB-9E95-477F1BA8FF71}"/>
          </ac:picMkLst>
        </pc:picChg>
      </pc:sldChg>
      <pc:sldChg chg="modSp">
        <pc:chgData name="Tegischer Lukas" userId="f78daebb-0565-485c-bd0e-1cd035e796ff" providerId="ADAL" clId="{63A916A5-0FF3-4D91-8D86-6EBFB6714435}" dt="2020-06-07T09:57:20.256" v="386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63A916A5-0FF3-4D91-8D86-6EBFB6714435}" dt="2020-06-07T09:57:20.256" v="386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63A916A5-0FF3-4D91-8D86-6EBFB6714435}" dt="2020-06-07T09:47:41.615" v="180" actId="2696"/>
        <pc:sldMkLst>
          <pc:docMk/>
          <pc:sldMk cId="3291215939" sldId="293"/>
        </pc:sldMkLst>
      </pc:sldChg>
      <pc:sldChg chg="del">
        <pc:chgData name="Tegischer Lukas" userId="f78daebb-0565-485c-bd0e-1cd035e796ff" providerId="ADAL" clId="{63A916A5-0FF3-4D91-8D86-6EBFB6714435}" dt="2020-06-07T09:47:41.279" v="176" actId="2696"/>
        <pc:sldMkLst>
          <pc:docMk/>
          <pc:sldMk cId="3281699856" sldId="294"/>
        </pc:sldMkLst>
      </pc:sldChg>
      <pc:sldChg chg="del">
        <pc:chgData name="Tegischer Lukas" userId="f78daebb-0565-485c-bd0e-1cd035e796ff" providerId="ADAL" clId="{63A916A5-0FF3-4D91-8D86-6EBFB6714435}" dt="2020-06-07T09:47:41.421" v="177" actId="2696"/>
        <pc:sldMkLst>
          <pc:docMk/>
          <pc:sldMk cId="1380146374" sldId="295"/>
        </pc:sldMkLst>
      </pc:sldChg>
      <pc:sldChg chg="del">
        <pc:chgData name="Tegischer Lukas" userId="f78daebb-0565-485c-bd0e-1cd035e796ff" providerId="ADAL" clId="{63A916A5-0FF3-4D91-8D86-6EBFB6714435}" dt="2020-06-07T09:47:41.540" v="178" actId="2696"/>
        <pc:sldMkLst>
          <pc:docMk/>
          <pc:sldMk cId="2356922128" sldId="303"/>
        </pc:sldMkLst>
      </pc:sldChg>
      <pc:sldChg chg="del">
        <pc:chgData name="Tegischer Lukas" userId="f78daebb-0565-485c-bd0e-1cd035e796ff" providerId="ADAL" clId="{63A916A5-0FF3-4D91-8D86-6EBFB6714435}" dt="2020-06-07T09:47:41.607" v="179" actId="2696"/>
        <pc:sldMkLst>
          <pc:docMk/>
          <pc:sldMk cId="3943016609" sldId="304"/>
        </pc:sldMkLst>
      </pc:sldChg>
      <pc:sldChg chg="addSp delSp modSp add modTransition modAnim">
        <pc:chgData name="Tegischer Lukas" userId="f78daebb-0565-485c-bd0e-1cd035e796ff" providerId="ADAL" clId="{63A916A5-0FF3-4D91-8D86-6EBFB6714435}" dt="2020-06-07T09:58:47.515" v="388"/>
        <pc:sldMkLst>
          <pc:docMk/>
          <pc:sldMk cId="3082886583" sldId="305"/>
        </pc:sldMkLst>
        <pc:spChg chg="del">
          <ac:chgData name="Tegischer Lukas" userId="f78daebb-0565-485c-bd0e-1cd035e796ff" providerId="ADAL" clId="{63A916A5-0FF3-4D91-8D86-6EBFB6714435}" dt="2020-06-07T09:47:49.970" v="181" actId="478"/>
          <ac:spMkLst>
            <pc:docMk/>
            <pc:sldMk cId="3082886583" sldId="305"/>
            <ac:spMk id="3" creationId="{C6E72528-3E1A-4D37-ABE1-288918219A59}"/>
          </ac:spMkLst>
        </pc:spChg>
        <pc:spChg chg="add mod">
          <ac:chgData name="Tegischer Lukas" userId="f78daebb-0565-485c-bd0e-1cd035e796ff" providerId="ADAL" clId="{63A916A5-0FF3-4D91-8D86-6EBFB6714435}" dt="2020-06-07T09:48:41.834" v="198" actId="113"/>
          <ac:spMkLst>
            <pc:docMk/>
            <pc:sldMk cId="3082886583" sldId="305"/>
            <ac:spMk id="4" creationId="{E35BFE7E-12E8-474D-872F-039FD7B4E744}"/>
          </ac:spMkLst>
        </pc:spChg>
        <pc:picChg chg="mod">
          <ac:chgData name="Tegischer Lukas" userId="f78daebb-0565-485c-bd0e-1cd035e796ff" providerId="ADAL" clId="{63A916A5-0FF3-4D91-8D86-6EBFB6714435}" dt="2020-06-07T09:48:32.980" v="197" actId="1076"/>
          <ac:picMkLst>
            <pc:docMk/>
            <pc:sldMk cId="3082886583" sldId="305"/>
            <ac:picMk id="9" creationId="{07812DD2-789C-48BB-A443-DF58B781869D}"/>
          </ac:picMkLst>
        </pc:picChg>
        <pc:picChg chg="mod">
          <ac:chgData name="Tegischer Lukas" userId="f78daebb-0565-485c-bd0e-1cd035e796ff" providerId="ADAL" clId="{63A916A5-0FF3-4D91-8D86-6EBFB6714435}" dt="2020-06-07T09:48:30.189" v="196" actId="1076"/>
          <ac:picMkLst>
            <pc:docMk/>
            <pc:sldMk cId="3082886583" sldId="305"/>
            <ac:picMk id="10" creationId="{968DFA37-D460-4CFB-9E95-477F1BA8FF71}"/>
          </ac:picMkLst>
        </pc:picChg>
      </pc:sldChg>
      <pc:sldChg chg="addSp delSp modSp add modTransition modAnim">
        <pc:chgData name="Tegischer Lukas" userId="f78daebb-0565-485c-bd0e-1cd035e796ff" providerId="ADAL" clId="{63A916A5-0FF3-4D91-8D86-6EBFB6714435}" dt="2020-06-07T09:58:47.515" v="388"/>
        <pc:sldMkLst>
          <pc:docMk/>
          <pc:sldMk cId="3695810064" sldId="306"/>
        </pc:sldMkLst>
        <pc:spChg chg="mod">
          <ac:chgData name="Tegischer Lukas" userId="f78daebb-0565-485c-bd0e-1cd035e796ff" providerId="ADAL" clId="{63A916A5-0FF3-4D91-8D86-6EBFB6714435}" dt="2020-06-07T09:49:28.156" v="231" actId="1076"/>
          <ac:spMkLst>
            <pc:docMk/>
            <pc:sldMk cId="3695810064" sldId="306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50:09.858" v="290" actId="113"/>
          <ac:spMkLst>
            <pc:docMk/>
            <pc:sldMk cId="3695810064" sldId="306"/>
            <ac:spMk id="3" creationId="{E88FE405-0E36-43EF-B534-9F669D5F3717}"/>
          </ac:spMkLst>
        </pc:spChg>
        <pc:spChg chg="del">
          <ac:chgData name="Tegischer Lukas" userId="f78daebb-0565-485c-bd0e-1cd035e796ff" providerId="ADAL" clId="{63A916A5-0FF3-4D91-8D86-6EBFB6714435}" dt="2020-06-07T09:48:53.992" v="200" actId="478"/>
          <ac:spMkLst>
            <pc:docMk/>
            <pc:sldMk cId="3695810064" sldId="306"/>
            <ac:spMk id="4" creationId="{E35BFE7E-12E8-474D-872F-039FD7B4E744}"/>
          </ac:spMkLst>
        </pc:spChg>
        <pc:picChg chg="mod">
          <ac:chgData name="Tegischer Lukas" userId="f78daebb-0565-485c-bd0e-1cd035e796ff" providerId="ADAL" clId="{63A916A5-0FF3-4D91-8D86-6EBFB6714435}" dt="2020-06-07T09:49:46.460" v="246" actId="1076"/>
          <ac:picMkLst>
            <pc:docMk/>
            <pc:sldMk cId="3695810064" sldId="306"/>
            <ac:picMk id="9" creationId="{07812DD2-789C-48BB-A443-DF58B781869D}"/>
          </ac:picMkLst>
        </pc:picChg>
        <pc:picChg chg="del">
          <ac:chgData name="Tegischer Lukas" userId="f78daebb-0565-485c-bd0e-1cd035e796ff" providerId="ADAL" clId="{63A916A5-0FF3-4D91-8D86-6EBFB6714435}" dt="2020-06-07T09:49:41.569" v="245" actId="478"/>
          <ac:picMkLst>
            <pc:docMk/>
            <pc:sldMk cId="3695810064" sldId="306"/>
            <ac:picMk id="10" creationId="{968DFA37-D460-4CFB-9E95-477F1BA8FF71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1012119530" sldId="307"/>
        </pc:sldMkLst>
        <pc:spChg chg="mod">
          <ac:chgData name="Tegischer Lukas" userId="f78daebb-0565-485c-bd0e-1cd035e796ff" providerId="ADAL" clId="{63A916A5-0FF3-4D91-8D86-6EBFB6714435}" dt="2020-06-07T09:50:02.252" v="288" actId="20577"/>
          <ac:spMkLst>
            <pc:docMk/>
            <pc:sldMk cId="1012119530" sldId="307"/>
            <ac:spMk id="2" creationId="{00000000-0000-0000-0000-000000000000}"/>
          </ac:spMkLst>
        </pc:spChg>
        <pc:spChg chg="del">
          <ac:chgData name="Tegischer Lukas" userId="f78daebb-0565-485c-bd0e-1cd035e796ff" providerId="ADAL" clId="{63A916A5-0FF3-4D91-8D86-6EBFB6714435}" dt="2020-06-07T09:50:14.378" v="292" actId="478"/>
          <ac:spMkLst>
            <pc:docMk/>
            <pc:sldMk cId="1012119530" sldId="307"/>
            <ac:spMk id="3" creationId="{E88FE405-0E36-43EF-B534-9F669D5F3717}"/>
          </ac:spMkLst>
        </pc:spChg>
        <pc:spChg chg="add mod">
          <ac:chgData name="Tegischer Lukas" userId="f78daebb-0565-485c-bd0e-1cd035e796ff" providerId="ADAL" clId="{63A916A5-0FF3-4D91-8D86-6EBFB6714435}" dt="2020-06-07T09:50:37.876" v="307" actId="1076"/>
          <ac:spMkLst>
            <pc:docMk/>
            <pc:sldMk cId="1012119530" sldId="307"/>
            <ac:spMk id="4" creationId="{FBAEDCFF-D06A-4D38-8403-3E878205BC6F}"/>
          </ac:spMkLst>
        </pc:spChg>
        <pc:picChg chg="add">
          <ac:chgData name="Tegischer Lukas" userId="f78daebb-0565-485c-bd0e-1cd035e796ff" providerId="ADAL" clId="{63A916A5-0FF3-4D91-8D86-6EBFB6714435}" dt="2020-06-07T09:50:23.561" v="294"/>
          <ac:picMkLst>
            <pc:docMk/>
            <pc:sldMk cId="1012119530" sldId="307"/>
            <ac:picMk id="7" creationId="{76835BAB-8A2E-490F-8D63-310E45FE0C93}"/>
          </ac:picMkLst>
        </pc:picChg>
        <pc:picChg chg="add del">
          <ac:chgData name="Tegischer Lukas" userId="f78daebb-0565-485c-bd0e-1cd035e796ff" providerId="ADAL" clId="{63A916A5-0FF3-4D91-8D86-6EBFB6714435}" dt="2020-06-07T09:50:51.567" v="309"/>
          <ac:picMkLst>
            <pc:docMk/>
            <pc:sldMk cId="1012119530" sldId="307"/>
            <ac:picMk id="8" creationId="{9EDA0DA3-F95D-43DF-AC4A-AB5A6406CA2E}"/>
          </ac:picMkLst>
        </pc:picChg>
        <pc:picChg chg="del">
          <ac:chgData name="Tegischer Lukas" userId="f78daebb-0565-485c-bd0e-1cd035e796ff" providerId="ADAL" clId="{63A916A5-0FF3-4D91-8D86-6EBFB6714435}" dt="2020-06-07T09:50:13.025" v="291" actId="478"/>
          <ac:picMkLst>
            <pc:docMk/>
            <pc:sldMk cId="1012119530" sldId="307"/>
            <ac:picMk id="9" creationId="{07812DD2-789C-48BB-A443-DF58B781869D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1014519777" sldId="308"/>
        </pc:sldMkLst>
        <pc:spChg chg="del">
          <ac:chgData name="Tegischer Lukas" userId="f78daebb-0565-485c-bd0e-1cd035e796ff" providerId="ADAL" clId="{63A916A5-0FF3-4D91-8D86-6EBFB6714435}" dt="2020-06-07T09:51:01.186" v="313" actId="478"/>
          <ac:spMkLst>
            <pc:docMk/>
            <pc:sldMk cId="1014519777" sldId="30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51:20.916" v="321" actId="1076"/>
          <ac:spMkLst>
            <pc:docMk/>
            <pc:sldMk cId="1014519777" sldId="308"/>
            <ac:spMk id="3" creationId="{BDFE1B36-4458-4A83-AB3E-F4F257BFE290}"/>
          </ac:spMkLst>
        </pc:spChg>
        <pc:spChg chg="del">
          <ac:chgData name="Tegischer Lukas" userId="f78daebb-0565-485c-bd0e-1cd035e796ff" providerId="ADAL" clId="{63A916A5-0FF3-4D91-8D86-6EBFB6714435}" dt="2020-06-07T09:50:58.773" v="312" actId="478"/>
          <ac:spMkLst>
            <pc:docMk/>
            <pc:sldMk cId="1014519777" sldId="308"/>
            <ac:spMk id="4" creationId="{FBAEDCFF-D06A-4D38-8403-3E878205BC6F}"/>
          </ac:spMkLst>
        </pc:spChg>
        <pc:spChg chg="add del">
          <ac:chgData name="Tegischer Lukas" userId="f78daebb-0565-485c-bd0e-1cd035e796ff" providerId="ADAL" clId="{63A916A5-0FF3-4D91-8D86-6EBFB6714435}" dt="2020-06-07T09:51:27.624" v="323"/>
          <ac:spMkLst>
            <pc:docMk/>
            <pc:sldMk cId="1014519777" sldId="308"/>
            <ac:spMk id="5" creationId="{1608BEC2-06F7-42B1-BB24-598FA76F74FA}"/>
          </ac:spMkLst>
        </pc:spChg>
        <pc:picChg chg="add mod">
          <ac:chgData name="Tegischer Lukas" userId="f78daebb-0565-485c-bd0e-1cd035e796ff" providerId="ADAL" clId="{63A916A5-0FF3-4D91-8D86-6EBFB6714435}" dt="2020-06-07T09:52:04.806" v="328" actId="1076"/>
          <ac:picMkLst>
            <pc:docMk/>
            <pc:sldMk cId="1014519777" sldId="308"/>
            <ac:picMk id="6" creationId="{671EC639-D6A6-4A8E-9DFC-08E4BEE0B7EC}"/>
          </ac:picMkLst>
        </pc:picChg>
        <pc:picChg chg="del">
          <ac:chgData name="Tegischer Lukas" userId="f78daebb-0565-485c-bd0e-1cd035e796ff" providerId="ADAL" clId="{63A916A5-0FF3-4D91-8D86-6EBFB6714435}" dt="2020-06-07T09:50:57.713" v="311" actId="478"/>
          <ac:picMkLst>
            <pc:docMk/>
            <pc:sldMk cId="1014519777" sldId="308"/>
            <ac:picMk id="7" creationId="{76835BAB-8A2E-490F-8D63-310E45FE0C93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4257483516" sldId="309"/>
        </pc:sldMkLst>
        <pc:spChg chg="add mod">
          <ac:chgData name="Tegischer Lukas" userId="f78daebb-0565-485c-bd0e-1cd035e796ff" providerId="ADAL" clId="{63A916A5-0FF3-4D91-8D86-6EBFB6714435}" dt="2020-06-07T09:52:57.750" v="338" actId="113"/>
          <ac:spMkLst>
            <pc:docMk/>
            <pc:sldMk cId="4257483516" sldId="309"/>
            <ac:spMk id="2" creationId="{D77B675C-A8D6-4F99-9691-A7D54E68BBDF}"/>
          </ac:spMkLst>
        </pc:spChg>
        <pc:spChg chg="del">
          <ac:chgData name="Tegischer Lukas" userId="f78daebb-0565-485c-bd0e-1cd035e796ff" providerId="ADAL" clId="{63A916A5-0FF3-4D91-8D86-6EBFB6714435}" dt="2020-06-07T09:52:36.595" v="331" actId="478"/>
          <ac:spMkLst>
            <pc:docMk/>
            <pc:sldMk cId="4257483516" sldId="309"/>
            <ac:spMk id="3" creationId="{BDFE1B36-4458-4A83-AB3E-F4F257BFE290}"/>
          </ac:spMkLst>
        </pc:spChg>
        <pc:spChg chg="add mod">
          <ac:chgData name="Tegischer Lukas" userId="f78daebb-0565-485c-bd0e-1cd035e796ff" providerId="ADAL" clId="{63A916A5-0FF3-4D91-8D86-6EBFB6714435}" dt="2020-06-07T09:53:23.499" v="345" actId="1076"/>
          <ac:spMkLst>
            <pc:docMk/>
            <pc:sldMk cId="4257483516" sldId="309"/>
            <ac:spMk id="4" creationId="{B6D6CCAF-3632-4170-8D19-3082463798C2}"/>
          </ac:spMkLst>
        </pc:spChg>
        <pc:picChg chg="del">
          <ac:chgData name="Tegischer Lukas" userId="f78daebb-0565-485c-bd0e-1cd035e796ff" providerId="ADAL" clId="{63A916A5-0FF3-4D91-8D86-6EBFB6714435}" dt="2020-06-07T09:52:34.828" v="330" actId="478"/>
          <ac:picMkLst>
            <pc:docMk/>
            <pc:sldMk cId="4257483516" sldId="309"/>
            <ac:picMk id="6" creationId="{671EC639-D6A6-4A8E-9DFC-08E4BEE0B7EC}"/>
          </ac:picMkLst>
        </pc:picChg>
      </pc:sldChg>
    </pc:docChg>
  </pc:docChgLst>
  <pc:docChgLst>
    <pc:chgData name="Tegischer Lukas" userId="f78daebb-0565-485c-bd0e-1cd035e796ff" providerId="ADAL" clId="{68BA2EB2-21A4-4C39-8113-FC77CFA21940}"/>
    <pc:docChg chg="undo custSel addSld delSld modSld sldOrd">
      <pc:chgData name="Tegischer Lukas" userId="f78daebb-0565-485c-bd0e-1cd035e796ff" providerId="ADAL" clId="{68BA2EB2-21A4-4C39-8113-FC77CFA21940}" dt="2020-05-25T18:55:47.324" v="832"/>
      <pc:docMkLst>
        <pc:docMk/>
      </pc:docMkLst>
      <pc:sldChg chg="modSp">
        <pc:chgData name="Tegischer Lukas" userId="f78daebb-0565-485c-bd0e-1cd035e796ff" providerId="ADAL" clId="{68BA2EB2-21A4-4C39-8113-FC77CFA21940}" dt="2020-05-25T18:25:26.083" v="831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8BA2EB2-21A4-4C39-8113-FC77CFA21940}" dt="2020-05-25T18:25:26.083" v="831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68BA2EB2-21A4-4C39-8113-FC77CFA21940}" dt="2020-05-25T15:15:02.703" v="724" actId="478"/>
        <pc:sldMkLst>
          <pc:docMk/>
          <pc:sldMk cId="4068653008" sldId="278"/>
        </pc:sldMkLst>
        <pc:spChg chg="mod">
          <ac:chgData name="Tegischer Lukas" userId="f78daebb-0565-485c-bd0e-1cd035e796ff" providerId="ADAL" clId="{68BA2EB2-21A4-4C39-8113-FC77CFA21940}" dt="2020-05-23T08:38:12.398" v="146" actId="20577"/>
          <ac:spMkLst>
            <pc:docMk/>
            <pc:sldMk cId="4068653008" sldId="278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06.365" v="712" actId="478"/>
          <ac:spMkLst>
            <pc:docMk/>
            <pc:sldMk cId="4068653008" sldId="278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38:38.330" v="158" actId="207"/>
          <ac:spMkLst>
            <pc:docMk/>
            <pc:sldMk cId="4068653008" sldId="278"/>
            <ac:spMk id="4" creationId="{F7F136DA-982B-4DD2-9FB3-0B1DFE21D11A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5" creationId="{60E8481B-E104-4BB1-9EC9-3D090B70F1B4}"/>
          </ac:spMkLst>
        </pc:spChg>
        <pc:spChg chg="add mod">
          <ac:chgData name="Tegischer Lukas" userId="f78daebb-0565-485c-bd0e-1cd035e796ff" providerId="ADAL" clId="{68BA2EB2-21A4-4C39-8113-FC77CFA21940}" dt="2020-05-23T08:39:07.465" v="170" actId="403"/>
          <ac:spMkLst>
            <pc:docMk/>
            <pc:sldMk cId="4068653008" sldId="278"/>
            <ac:spMk id="6" creationId="{D0B9EB14-38CF-41AE-BFB4-2C549F5A4A18}"/>
          </ac:spMkLst>
        </pc:spChg>
        <pc:spChg chg="add del mod">
          <ac:chgData name="Tegischer Lukas" userId="f78daebb-0565-485c-bd0e-1cd035e796ff" providerId="ADAL" clId="{68BA2EB2-21A4-4C39-8113-FC77CFA21940}" dt="2020-05-25T15:15:02.703" v="724" actId="478"/>
          <ac:spMkLst>
            <pc:docMk/>
            <pc:sldMk cId="4068653008" sldId="278"/>
            <ac:spMk id="7" creationId="{52531FF6-0482-40F0-AC36-917732D5B342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7" creationId="{EAE9256D-B5DF-4E53-8848-325C0E6E44BB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9" creationId="{39C13C33-4110-4B53-865F-3135381995BB}"/>
          </ac:spMkLst>
        </pc:spChg>
        <pc:spChg chg="del">
          <ac:chgData name="Tegischer Lukas" userId="f78daebb-0565-485c-bd0e-1cd035e796ff" providerId="ADAL" clId="{68BA2EB2-21A4-4C39-8113-FC77CFA21940}" dt="2020-05-23T08:38:15.251" v="148" actId="478"/>
          <ac:spMkLst>
            <pc:docMk/>
            <pc:sldMk cId="4068653008" sldId="278"/>
            <ac:spMk id="10" creationId="{6A933B48-8856-4333-8B0E-C52E98CD85A9}"/>
          </ac:spMkLst>
        </pc:spChg>
        <pc:spChg chg="add mod">
          <ac:chgData name="Tegischer Lukas" userId="f78daebb-0565-485c-bd0e-1cd035e796ff" providerId="ADAL" clId="{68BA2EB2-21A4-4C39-8113-FC77CFA21940}" dt="2020-05-23T08:39:45.423" v="180" actId="1076"/>
          <ac:spMkLst>
            <pc:docMk/>
            <pc:sldMk cId="4068653008" sldId="278"/>
            <ac:spMk id="11" creationId="{EB8611C7-EDBE-4D99-A00D-C2DB59BDBFC3}"/>
          </ac:spMkLst>
        </pc:spChg>
        <pc:spChg chg="add mod">
          <ac:chgData name="Tegischer Lukas" userId="f78daebb-0565-485c-bd0e-1cd035e796ff" providerId="ADAL" clId="{68BA2EB2-21A4-4C39-8113-FC77CFA21940}" dt="2020-05-23T08:39:11.073" v="171" actId="20577"/>
          <ac:spMkLst>
            <pc:docMk/>
            <pc:sldMk cId="4068653008" sldId="278"/>
            <ac:spMk id="12" creationId="{601A9FA8-ACDA-4F1D-B47F-60C54ABDBAF9}"/>
          </ac:spMkLst>
        </pc:spChg>
        <pc:picChg chg="del">
          <ac:chgData name="Tegischer Lukas" userId="f78daebb-0565-485c-bd0e-1cd035e796ff" providerId="ADAL" clId="{68BA2EB2-21A4-4C39-8113-FC77CFA21940}" dt="2020-05-23T08:38:13.757" v="147" actId="478"/>
          <ac:picMkLst>
            <pc:docMk/>
            <pc:sldMk cId="4068653008" sldId="278"/>
            <ac:picMk id="8" creationId="{E7E8DFF7-EE0A-45CF-B66B-55B4756DF225}"/>
          </ac:picMkLst>
        </pc:picChg>
      </pc:sldChg>
      <pc:sldChg chg="addSp delSp modSp ord">
        <pc:chgData name="Tegischer Lukas" userId="f78daebb-0565-485c-bd0e-1cd035e796ff" providerId="ADAL" clId="{68BA2EB2-21A4-4C39-8113-FC77CFA21940}" dt="2020-05-25T15:20:15.132" v="828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68BA2EB2-21A4-4C39-8113-FC77CFA21940}" dt="2020-05-25T15:20:15.132" v="828" actId="20577"/>
          <ac:spMkLst>
            <pc:docMk/>
            <pc:sldMk cId="3932101437" sldId="291"/>
            <ac:spMk id="2" creationId="{00000000-0000-0000-0000-000000000000}"/>
          </ac:spMkLst>
        </pc:spChg>
        <pc:spChg chg="add del mod">
          <ac:chgData name="Tegischer Lukas" userId="f78daebb-0565-485c-bd0e-1cd035e796ff" providerId="ADAL" clId="{68BA2EB2-21A4-4C39-8113-FC77CFA21940}" dt="2020-05-25T15:19:30.966" v="790" actId="478"/>
          <ac:spMkLst>
            <pc:docMk/>
            <pc:sldMk cId="3932101437" sldId="291"/>
            <ac:spMk id="3" creationId="{7F6B21D6-1E80-4453-8E7D-7069E055C375}"/>
          </ac:spMkLst>
        </pc:spChg>
        <pc:spChg chg="add del mod">
          <ac:chgData name="Tegischer Lukas" userId="f78daebb-0565-485c-bd0e-1cd035e796ff" providerId="ADAL" clId="{68BA2EB2-21A4-4C39-8113-FC77CFA21940}" dt="2020-05-25T15:19:37.908" v="792" actId="478"/>
          <ac:spMkLst>
            <pc:docMk/>
            <pc:sldMk cId="3932101437" sldId="291"/>
            <ac:spMk id="6" creationId="{A59499F7-B534-48B6-9EB0-251AB63B6C0A}"/>
          </ac:spMkLst>
        </pc:spChg>
      </pc:sldChg>
      <pc:sldChg chg="del">
        <pc:chgData name="Tegischer Lukas" userId="f78daebb-0565-485c-bd0e-1cd035e796ff" providerId="ADAL" clId="{68BA2EB2-21A4-4C39-8113-FC77CFA21940}" dt="2020-05-23T08:45:41.104" v="362" actId="2696"/>
        <pc:sldMkLst>
          <pc:docMk/>
          <pc:sldMk cId="3227496293" sldId="292"/>
        </pc:sldMkLst>
      </pc:sldChg>
      <pc:sldChg chg="modSp ord modTransition">
        <pc:chgData name="Tegischer Lukas" userId="f78daebb-0565-485c-bd0e-1cd035e796ff" providerId="ADAL" clId="{68BA2EB2-21A4-4C39-8113-FC77CFA21940}" dt="2020-05-23T11:03:00.041" v="711"/>
        <pc:sldMkLst>
          <pc:docMk/>
          <pc:sldMk cId="3291215939" sldId="293"/>
        </pc:sldMkLst>
        <pc:spChg chg="mod">
          <ac:chgData name="Tegischer Lukas" userId="f78daebb-0565-485c-bd0e-1cd035e796ff" providerId="ADAL" clId="{68BA2EB2-21A4-4C39-8113-FC77CFA21940}" dt="2020-05-23T09:02:44.278" v="604" actId="20577"/>
          <ac:spMkLst>
            <pc:docMk/>
            <pc:sldMk cId="3291215939" sldId="293"/>
            <ac:spMk id="13" creationId="{7258A0A6-6712-4D8F-8C14-E702DF4F3BD8}"/>
          </ac:spMkLst>
        </pc:spChg>
      </pc:sldChg>
      <pc:sldChg chg="addSp delSp modSp add modTransition delAnim modAnim">
        <pc:chgData name="Tegischer Lukas" userId="f78daebb-0565-485c-bd0e-1cd035e796ff" providerId="ADAL" clId="{68BA2EB2-21A4-4C39-8113-FC77CFA21940}" dt="2020-05-25T18:55:47.324" v="832"/>
        <pc:sldMkLst>
          <pc:docMk/>
          <pc:sldMk cId="3281699856" sldId="294"/>
        </pc:sldMkLst>
        <pc:spChg chg="mod">
          <ac:chgData name="Tegischer Lukas" userId="f78daebb-0565-485c-bd0e-1cd035e796ff" providerId="ADAL" clId="{68BA2EB2-21A4-4C39-8113-FC77CFA21940}" dt="2020-05-23T08:41:59.390" v="259" actId="1076"/>
          <ac:spMkLst>
            <pc:docMk/>
            <pc:sldMk cId="3281699856" sldId="294"/>
            <ac:spMk id="2" creationId="{00000000-0000-0000-0000-000000000000}"/>
          </ac:spMkLst>
        </pc:spChg>
        <pc:spChg chg="del mod">
          <ac:chgData name="Tegischer Lukas" userId="f78daebb-0565-485c-bd0e-1cd035e796ff" providerId="ADAL" clId="{68BA2EB2-21A4-4C39-8113-FC77CFA21940}" dt="2020-05-25T14:24:08.381" v="713" actId="478"/>
          <ac:spMkLst>
            <pc:docMk/>
            <pc:sldMk cId="3281699856" sldId="294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40:43.344" v="218" actId="478"/>
          <ac:spMkLst>
            <pc:docMk/>
            <pc:sldMk cId="3281699856" sldId="294"/>
            <ac:spMk id="4" creationId="{F7F136DA-982B-4DD2-9FB3-0B1DFE21D11A}"/>
          </ac:spMkLst>
        </pc:spChg>
        <pc:spChg chg="add mod">
          <ac:chgData name="Tegischer Lukas" userId="f78daebb-0565-485c-bd0e-1cd035e796ff" providerId="ADAL" clId="{68BA2EB2-21A4-4C39-8113-FC77CFA21940}" dt="2020-05-23T08:41:53.630" v="258" actId="1076"/>
          <ac:spMkLst>
            <pc:docMk/>
            <pc:sldMk cId="3281699856" sldId="294"/>
            <ac:spMk id="5" creationId="{CCD91B24-F30C-458A-BA82-542B70E6F928}"/>
          </ac:spMkLst>
        </pc:spChg>
        <pc:spChg chg="add del mod">
          <ac:chgData name="Tegischer Lukas" userId="f78daebb-0565-485c-bd0e-1cd035e796ff" providerId="ADAL" clId="{68BA2EB2-21A4-4C39-8113-FC77CFA21940}" dt="2020-05-25T15:20:09.532" v="827" actId="478"/>
          <ac:spMkLst>
            <pc:docMk/>
            <pc:sldMk cId="3281699856" sldId="294"/>
            <ac:spMk id="6" creationId="{C28C150E-767E-4540-A6B9-4EF78BEFD013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6" creationId="{D0B9EB14-38CF-41AE-BFB4-2C549F5A4A18}"/>
          </ac:spMkLst>
        </pc:spChg>
        <pc:spChg chg="add del mod">
          <ac:chgData name="Tegischer Lukas" userId="f78daebb-0565-485c-bd0e-1cd035e796ff" providerId="ADAL" clId="{68BA2EB2-21A4-4C39-8113-FC77CFA21940}" dt="2020-05-23T08:43:26.895" v="326" actId="478"/>
          <ac:spMkLst>
            <pc:docMk/>
            <pc:sldMk cId="3281699856" sldId="294"/>
            <ac:spMk id="7" creationId="{89201129-67C7-452E-80F0-68B4CA5FAC72}"/>
          </ac:spMkLst>
        </pc:spChg>
        <pc:spChg chg="add del mod">
          <ac:chgData name="Tegischer Lukas" userId="f78daebb-0565-485c-bd0e-1cd035e796ff" providerId="ADAL" clId="{68BA2EB2-21A4-4C39-8113-FC77CFA21940}" dt="2020-05-23T08:42:14.047" v="263" actId="478"/>
          <ac:spMkLst>
            <pc:docMk/>
            <pc:sldMk cId="3281699856" sldId="294"/>
            <ac:spMk id="8" creationId="{D55F4CBC-286D-4CC2-B59A-FC45321C5D16}"/>
          </ac:spMkLst>
        </pc:spChg>
        <pc:spChg chg="add mod">
          <ac:chgData name="Tegischer Lukas" userId="f78daebb-0565-485c-bd0e-1cd035e796ff" providerId="ADAL" clId="{68BA2EB2-21A4-4C39-8113-FC77CFA21940}" dt="2020-05-23T08:43:28.566" v="327" actId="1076"/>
          <ac:spMkLst>
            <pc:docMk/>
            <pc:sldMk cId="3281699856" sldId="294"/>
            <ac:spMk id="9" creationId="{B98BF272-E1AF-4510-8C00-89ACF6CDAA25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11" creationId="{EB8611C7-EDBE-4D99-A00D-C2DB59BDBFC3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12" creationId="{601A9FA8-ACDA-4F1D-B47F-60C54ABDBAF9}"/>
          </ac:spMkLst>
        </pc:spChg>
        <pc:picChg chg="add mod">
          <ac:chgData name="Tegischer Lukas" userId="f78daebb-0565-485c-bd0e-1cd035e796ff" providerId="ADAL" clId="{68BA2EB2-21A4-4C39-8113-FC77CFA21940}" dt="2020-05-23T08:43:30.231" v="328" actId="1076"/>
          <ac:picMkLst>
            <pc:docMk/>
            <pc:sldMk cId="3281699856" sldId="294"/>
            <ac:picMk id="13" creationId="{2E50D97D-7922-437D-B01F-035131D1C240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3281699856" sldId="294"/>
            <ac:inkMk id="3" creationId="{6FA746E1-8FD2-4516-99C7-19A992F7DA51}"/>
          </ac:inkMkLst>
        </pc:inkChg>
      </pc:sldChg>
      <pc:sldChg chg="addSp delSp modSp add modTransition delAnim modAnim">
        <pc:chgData name="Tegischer Lukas" userId="f78daebb-0565-485c-bd0e-1cd035e796ff" providerId="ADAL" clId="{68BA2EB2-21A4-4C39-8113-FC77CFA21940}" dt="2020-05-25T18:55:47.324" v="832"/>
        <pc:sldMkLst>
          <pc:docMk/>
          <pc:sldMk cId="1380146374" sldId="295"/>
        </pc:sldMkLst>
        <pc:spChg chg="del mod">
          <ac:chgData name="Tegischer Lukas" userId="f78daebb-0565-485c-bd0e-1cd035e796ff" providerId="ADAL" clId="{68BA2EB2-21A4-4C39-8113-FC77CFA21940}" dt="2020-05-25T14:24:12.222" v="717" actId="478"/>
          <ac:spMkLst>
            <pc:docMk/>
            <pc:sldMk cId="1380146374" sldId="295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44:42.415" v="351" actId="1076"/>
          <ac:spMkLst>
            <pc:docMk/>
            <pc:sldMk cId="1380146374" sldId="295"/>
            <ac:spMk id="4" creationId="{C78E8904-913A-4BC3-B9E9-F5318EE3EEA4}"/>
          </ac:spMkLst>
        </pc:spChg>
        <pc:spChg chg="add del mod">
          <ac:chgData name="Tegischer Lukas" userId="f78daebb-0565-485c-bd0e-1cd035e796ff" providerId="ADAL" clId="{68BA2EB2-21A4-4C39-8113-FC77CFA21940}" dt="2020-05-25T15:15:10.158" v="725" actId="478"/>
          <ac:spMkLst>
            <pc:docMk/>
            <pc:sldMk cId="1380146374" sldId="295"/>
            <ac:spMk id="8" creationId="{353A5B8F-EBC4-4B02-8CB1-ED22FB7A2AF5}"/>
          </ac:spMkLst>
        </pc:spChg>
        <pc:spChg chg="del">
          <ac:chgData name="Tegischer Lukas" userId="f78daebb-0565-485c-bd0e-1cd035e796ff" providerId="ADAL" clId="{68BA2EB2-21A4-4C39-8113-FC77CFA21940}" dt="2020-05-23T08:43:42.860" v="330" actId="478"/>
          <ac:spMkLst>
            <pc:docMk/>
            <pc:sldMk cId="1380146374" sldId="295"/>
            <ac:spMk id="9" creationId="{B98BF272-E1AF-4510-8C00-89ACF6CDAA25}"/>
          </ac:spMkLst>
        </pc:spChg>
        <pc:spChg chg="add mod">
          <ac:chgData name="Tegischer Lukas" userId="f78daebb-0565-485c-bd0e-1cd035e796ff" providerId="ADAL" clId="{68BA2EB2-21A4-4C39-8113-FC77CFA21940}" dt="2020-05-23T08:44:49.174" v="353" actId="1076"/>
          <ac:spMkLst>
            <pc:docMk/>
            <pc:sldMk cId="1380146374" sldId="295"/>
            <ac:spMk id="10" creationId="{6173E60B-18CE-4D83-B51E-7531A5849C30}"/>
          </ac:spMkLst>
        </pc:spChg>
        <pc:picChg chg="add mod">
          <ac:chgData name="Tegischer Lukas" userId="f78daebb-0565-485c-bd0e-1cd035e796ff" providerId="ADAL" clId="{68BA2EB2-21A4-4C39-8113-FC77CFA21940}" dt="2020-05-23T08:45:00.576" v="355" actId="1582"/>
          <ac:picMkLst>
            <pc:docMk/>
            <pc:sldMk cId="1380146374" sldId="295"/>
            <ac:picMk id="11" creationId="{59FE26C9-FD65-4FE8-A531-DF17BD3E2EFC}"/>
          </ac:picMkLst>
        </pc:picChg>
        <pc:picChg chg="add mod">
          <ac:chgData name="Tegischer Lukas" userId="f78daebb-0565-485c-bd0e-1cd035e796ff" providerId="ADAL" clId="{68BA2EB2-21A4-4C39-8113-FC77CFA21940}" dt="2020-05-23T08:45:04.529" v="356" actId="1582"/>
          <ac:picMkLst>
            <pc:docMk/>
            <pc:sldMk cId="1380146374" sldId="295"/>
            <ac:picMk id="12" creationId="{D7F69E96-C00D-4B9A-A0C4-7DC2AFACB55E}"/>
          </ac:picMkLst>
        </pc:picChg>
        <pc:picChg chg="del">
          <ac:chgData name="Tegischer Lukas" userId="f78daebb-0565-485c-bd0e-1cd035e796ff" providerId="ADAL" clId="{68BA2EB2-21A4-4C39-8113-FC77CFA21940}" dt="2020-05-23T08:43:43.213" v="331" actId="478"/>
          <ac:picMkLst>
            <pc:docMk/>
            <pc:sldMk cId="1380146374" sldId="295"/>
            <ac:picMk id="13" creationId="{2E50D97D-7922-437D-B01F-035131D1C240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1380146374" sldId="295"/>
            <ac:inkMk id="3" creationId="{9A2B26CE-6404-4C48-A9AD-901C4ACC7C25}"/>
          </ac:inkMkLst>
        </pc:inkChg>
      </pc:sldChg>
      <pc:sldChg chg="addSp delSp modSp add del modTransition delAnim modAnim">
        <pc:chgData name="Tegischer Lukas" userId="f78daebb-0565-485c-bd0e-1cd035e796ff" providerId="ADAL" clId="{68BA2EB2-21A4-4C39-8113-FC77CFA21940}" dt="2020-05-25T15:19:22.909" v="784" actId="2696"/>
        <pc:sldMkLst>
          <pc:docMk/>
          <pc:sldMk cId="315563444" sldId="296"/>
        </pc:sldMkLst>
        <pc:spChg chg="add del mod">
          <ac:chgData name="Tegischer Lukas" userId="f78daebb-0565-485c-bd0e-1cd035e796ff" providerId="ADAL" clId="{68BA2EB2-21A4-4C39-8113-FC77CFA21940}" dt="2020-05-23T08:46:47.261" v="396" actId="1076"/>
          <ac:spMkLst>
            <pc:docMk/>
            <pc:sldMk cId="315563444" sldId="296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14.838" v="718" actId="478"/>
          <ac:spMkLst>
            <pc:docMk/>
            <pc:sldMk cId="315563444" sldId="296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46:42.316" v="395" actId="478"/>
          <ac:spMkLst>
            <pc:docMk/>
            <pc:sldMk cId="315563444" sldId="296"/>
            <ac:spMk id="4" creationId="{C78E8904-913A-4BC3-B9E9-F5318EE3EEA4}"/>
          </ac:spMkLst>
        </pc:spChg>
        <pc:spChg chg="add mod">
          <ac:chgData name="Tegischer Lukas" userId="f78daebb-0565-485c-bd0e-1cd035e796ff" providerId="ADAL" clId="{68BA2EB2-21A4-4C39-8113-FC77CFA21940}" dt="2020-05-25T14:24:14.838" v="718" actId="478"/>
          <ac:spMkLst>
            <pc:docMk/>
            <pc:sldMk cId="315563444" sldId="296"/>
            <ac:spMk id="5" creationId="{B86AA291-FF07-43C9-AD5D-3A4CC624740F}"/>
          </ac:spMkLst>
        </pc:spChg>
        <pc:spChg chg="del">
          <ac:chgData name="Tegischer Lukas" userId="f78daebb-0565-485c-bd0e-1cd035e796ff" providerId="ADAL" clId="{68BA2EB2-21A4-4C39-8113-FC77CFA21940}" dt="2020-05-23T08:46:39.474" v="393" actId="478"/>
          <ac:spMkLst>
            <pc:docMk/>
            <pc:sldMk cId="315563444" sldId="296"/>
            <ac:spMk id="5" creationId="{CCD91B24-F30C-458A-BA82-542B70E6F928}"/>
          </ac:spMkLst>
        </pc:spChg>
        <pc:spChg chg="add mod">
          <ac:chgData name="Tegischer Lukas" userId="f78daebb-0565-485c-bd0e-1cd035e796ff" providerId="ADAL" clId="{68BA2EB2-21A4-4C39-8113-FC77CFA21940}" dt="2020-05-23T08:52:02.511" v="430" actId="1076"/>
          <ac:spMkLst>
            <pc:docMk/>
            <pc:sldMk cId="315563444" sldId="296"/>
            <ac:spMk id="6" creationId="{8F629F64-2CB1-4D75-A76D-C9C6EFD83E66}"/>
          </ac:spMkLst>
        </pc:spChg>
        <pc:spChg chg="del">
          <ac:chgData name="Tegischer Lukas" userId="f78daebb-0565-485c-bd0e-1cd035e796ff" providerId="ADAL" clId="{68BA2EB2-21A4-4C39-8113-FC77CFA21940}" dt="2020-05-23T08:46:40.421" v="394" actId="478"/>
          <ac:spMkLst>
            <pc:docMk/>
            <pc:sldMk cId="315563444" sldId="296"/>
            <ac:spMk id="7" creationId="{89201129-67C7-452E-80F0-68B4CA5FAC72}"/>
          </ac:spMkLst>
        </pc:spChg>
        <pc:spChg chg="del">
          <ac:chgData name="Tegischer Lukas" userId="f78daebb-0565-485c-bd0e-1cd035e796ff" providerId="ADAL" clId="{68BA2EB2-21A4-4C39-8113-FC77CFA21940}" dt="2020-05-23T08:46:42.316" v="395" actId="478"/>
          <ac:spMkLst>
            <pc:docMk/>
            <pc:sldMk cId="315563444" sldId="296"/>
            <ac:spMk id="10" creationId="{6173E60B-18CE-4D83-B51E-7531A5849C30}"/>
          </ac:spMkLst>
        </pc:spChg>
        <pc:picChg chg="add mod modCrop">
          <ac:chgData name="Tegischer Lukas" userId="f78daebb-0565-485c-bd0e-1cd035e796ff" providerId="ADAL" clId="{68BA2EB2-21A4-4C39-8113-FC77CFA21940}" dt="2020-05-23T08:51:28.879" v="426" actId="14100"/>
          <ac:picMkLst>
            <pc:docMk/>
            <pc:sldMk cId="315563444" sldId="296"/>
            <ac:picMk id="8" creationId="{B7D11813-F516-404F-9469-62A7B8C086D8}"/>
          </ac:picMkLst>
        </pc:picChg>
        <pc:picChg chg="del">
          <ac:chgData name="Tegischer Lukas" userId="f78daebb-0565-485c-bd0e-1cd035e796ff" providerId="ADAL" clId="{68BA2EB2-21A4-4C39-8113-FC77CFA21940}" dt="2020-05-23T08:46:42.316" v="395" actId="478"/>
          <ac:picMkLst>
            <pc:docMk/>
            <pc:sldMk cId="315563444" sldId="296"/>
            <ac:picMk id="11" creationId="{59FE26C9-FD65-4FE8-A531-DF17BD3E2EFC}"/>
          </ac:picMkLst>
        </pc:picChg>
        <pc:picChg chg="del">
          <ac:chgData name="Tegischer Lukas" userId="f78daebb-0565-485c-bd0e-1cd035e796ff" providerId="ADAL" clId="{68BA2EB2-21A4-4C39-8113-FC77CFA21940}" dt="2020-05-23T08:46:42.316" v="395" actId="478"/>
          <ac:picMkLst>
            <pc:docMk/>
            <pc:sldMk cId="315563444" sldId="296"/>
            <ac:picMk id="12" creationId="{D7F69E96-C00D-4B9A-A0C4-7DC2AFACB55E}"/>
          </ac:picMkLst>
        </pc:picChg>
        <pc:picChg chg="add del mod">
          <ac:chgData name="Tegischer Lukas" userId="f78daebb-0565-485c-bd0e-1cd035e796ff" providerId="ADAL" clId="{68BA2EB2-21A4-4C39-8113-FC77CFA21940}" dt="2020-05-23T08:48:10.846" v="411" actId="478"/>
          <ac:picMkLst>
            <pc:docMk/>
            <pc:sldMk cId="315563444" sldId="296"/>
            <ac:picMk id="13" creationId="{DEB172C8-25AF-4202-842B-8A8D706C7183}"/>
          </ac:picMkLst>
        </pc:picChg>
      </pc:sldChg>
      <pc:sldChg chg="addSp delSp modSp add del modTransition modAnim">
        <pc:chgData name="Tegischer Lukas" userId="f78daebb-0565-485c-bd0e-1cd035e796ff" providerId="ADAL" clId="{68BA2EB2-21A4-4C39-8113-FC77CFA21940}" dt="2020-05-25T15:19:22.998" v="785" actId="2696"/>
        <pc:sldMkLst>
          <pc:docMk/>
          <pc:sldMk cId="841029462" sldId="297"/>
        </pc:sldMkLst>
        <pc:spChg chg="del">
          <ac:chgData name="Tegischer Lukas" userId="f78daebb-0565-485c-bd0e-1cd035e796ff" providerId="ADAL" clId="{68BA2EB2-21A4-4C39-8113-FC77CFA21940}" dt="2020-05-25T14:24:16.944" v="719" actId="478"/>
          <ac:spMkLst>
            <pc:docMk/>
            <pc:sldMk cId="841029462" sldId="297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5T14:24:16.944" v="719" actId="478"/>
          <ac:spMkLst>
            <pc:docMk/>
            <pc:sldMk cId="841029462" sldId="297"/>
            <ac:spMk id="5" creationId="{412A3A3D-0F99-42CF-A3D0-DF0820FFA0CB}"/>
          </ac:spMkLst>
        </pc:spChg>
        <pc:spChg chg="mod">
          <ac:chgData name="Tegischer Lukas" userId="f78daebb-0565-485c-bd0e-1cd035e796ff" providerId="ADAL" clId="{68BA2EB2-21A4-4C39-8113-FC77CFA21940}" dt="2020-05-23T08:53:25.135" v="456" actId="1076"/>
          <ac:spMkLst>
            <pc:docMk/>
            <pc:sldMk cId="841029462" sldId="297"/>
            <ac:spMk id="6" creationId="{8F629F64-2CB1-4D75-A76D-C9C6EFD83E66}"/>
          </ac:spMkLst>
        </pc:spChg>
        <pc:picChg chg="mod">
          <ac:chgData name="Tegischer Lukas" userId="f78daebb-0565-485c-bd0e-1cd035e796ff" providerId="ADAL" clId="{68BA2EB2-21A4-4C39-8113-FC77CFA21940}" dt="2020-05-23T08:53:19.518" v="455" actId="1076"/>
          <ac:picMkLst>
            <pc:docMk/>
            <pc:sldMk cId="841029462" sldId="297"/>
            <ac:picMk id="8" creationId="{B7D11813-F516-404F-9469-62A7B8C086D8}"/>
          </ac:picMkLst>
        </pc:picChg>
      </pc:sldChg>
      <pc:sldChg chg="addSp delSp modSp add del modTransition delAnim modAnim">
        <pc:chgData name="Tegischer Lukas" userId="f78daebb-0565-485c-bd0e-1cd035e796ff" providerId="ADAL" clId="{68BA2EB2-21A4-4C39-8113-FC77CFA21940}" dt="2020-05-25T15:19:23.072" v="786" actId="2696"/>
        <pc:sldMkLst>
          <pc:docMk/>
          <pc:sldMk cId="2686993821" sldId="298"/>
        </pc:sldMkLst>
        <pc:spChg chg="mod">
          <ac:chgData name="Tegischer Lukas" userId="f78daebb-0565-485c-bd0e-1cd035e796ff" providerId="ADAL" clId="{68BA2EB2-21A4-4C39-8113-FC77CFA21940}" dt="2020-05-23T08:58:39.048" v="517" actId="1076"/>
          <ac:spMkLst>
            <pc:docMk/>
            <pc:sldMk cId="2686993821" sldId="298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20.272" v="720" actId="478"/>
          <ac:spMkLst>
            <pc:docMk/>
            <pc:sldMk cId="2686993821" sldId="298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58:41.799" v="518" actId="1076"/>
          <ac:spMkLst>
            <pc:docMk/>
            <pc:sldMk cId="2686993821" sldId="298"/>
            <ac:spMk id="4" creationId="{FBD1BA6D-8192-4C59-A206-DAD2BA6ECFE7}"/>
          </ac:spMkLst>
        </pc:spChg>
        <pc:spChg chg="del">
          <ac:chgData name="Tegischer Lukas" userId="f78daebb-0565-485c-bd0e-1cd035e796ff" providerId="ADAL" clId="{68BA2EB2-21A4-4C39-8113-FC77CFA21940}" dt="2020-05-23T08:53:53.763" v="462" actId="478"/>
          <ac:spMkLst>
            <pc:docMk/>
            <pc:sldMk cId="2686993821" sldId="298"/>
            <ac:spMk id="6" creationId="{8F629F64-2CB1-4D75-A76D-C9C6EFD83E66}"/>
          </ac:spMkLst>
        </pc:spChg>
        <pc:spChg chg="add mod">
          <ac:chgData name="Tegischer Lukas" userId="f78daebb-0565-485c-bd0e-1cd035e796ff" providerId="ADAL" clId="{68BA2EB2-21A4-4C39-8113-FC77CFA21940}" dt="2020-05-25T14:24:20.272" v="720" actId="478"/>
          <ac:spMkLst>
            <pc:docMk/>
            <pc:sldMk cId="2686993821" sldId="298"/>
            <ac:spMk id="7" creationId="{F6B844C5-915A-4EC1-B665-0075CB7B2E5E}"/>
          </ac:spMkLst>
        </pc:spChg>
        <pc:picChg chg="add mod modCrop">
          <ac:chgData name="Tegischer Lukas" userId="f78daebb-0565-485c-bd0e-1cd035e796ff" providerId="ADAL" clId="{68BA2EB2-21A4-4C39-8113-FC77CFA21940}" dt="2020-05-23T08:58:45.303" v="519" actId="1076"/>
          <ac:picMkLst>
            <pc:docMk/>
            <pc:sldMk cId="2686993821" sldId="298"/>
            <ac:picMk id="5" creationId="{070FED0E-4E1F-41DA-9B8B-C703A8516D2B}"/>
          </ac:picMkLst>
        </pc:picChg>
        <pc:picChg chg="del">
          <ac:chgData name="Tegischer Lukas" userId="f78daebb-0565-485c-bd0e-1cd035e796ff" providerId="ADAL" clId="{68BA2EB2-21A4-4C39-8113-FC77CFA21940}" dt="2020-05-23T08:53:54.350" v="463" actId="478"/>
          <ac:picMkLst>
            <pc:docMk/>
            <pc:sldMk cId="2686993821" sldId="298"/>
            <ac:picMk id="8" creationId="{B7D11813-F516-404F-9469-62A7B8C086D8}"/>
          </ac:picMkLst>
        </pc:picChg>
      </pc:sldChg>
      <pc:sldChg chg="addSp delSp modSp add del modTransition modAnim">
        <pc:chgData name="Tegischer Lukas" userId="f78daebb-0565-485c-bd0e-1cd035e796ff" providerId="ADAL" clId="{68BA2EB2-21A4-4C39-8113-FC77CFA21940}" dt="2020-05-25T15:19:23.104" v="787" actId="2696"/>
        <pc:sldMkLst>
          <pc:docMk/>
          <pc:sldMk cId="3685411948" sldId="299"/>
        </pc:sldMkLst>
        <pc:spChg chg="del">
          <ac:chgData name="Tegischer Lukas" userId="f78daebb-0565-485c-bd0e-1cd035e796ff" providerId="ADAL" clId="{68BA2EB2-21A4-4C39-8113-FC77CFA21940}" dt="2020-05-25T14:24:24.332" v="721" actId="478"/>
          <ac:spMkLst>
            <pc:docMk/>
            <pc:sldMk cId="3685411948" sldId="299"/>
            <ac:spMk id="3" creationId="{00000000-0000-0000-0000-000000000000}"/>
          </ac:spMkLst>
        </pc:spChg>
        <pc:spChg chg="mod">
          <ac:chgData name="Tegischer Lukas" userId="f78daebb-0565-485c-bd0e-1cd035e796ff" providerId="ADAL" clId="{68BA2EB2-21A4-4C39-8113-FC77CFA21940}" dt="2020-05-23T08:59:07.042" v="523" actId="14100"/>
          <ac:spMkLst>
            <pc:docMk/>
            <pc:sldMk cId="3685411948" sldId="299"/>
            <ac:spMk id="4" creationId="{FBD1BA6D-8192-4C59-A206-DAD2BA6ECFE7}"/>
          </ac:spMkLst>
        </pc:spChg>
        <pc:spChg chg="add mod">
          <ac:chgData name="Tegischer Lukas" userId="f78daebb-0565-485c-bd0e-1cd035e796ff" providerId="ADAL" clId="{68BA2EB2-21A4-4C39-8113-FC77CFA21940}" dt="2020-05-25T14:24:24.332" v="721" actId="478"/>
          <ac:spMkLst>
            <pc:docMk/>
            <pc:sldMk cId="3685411948" sldId="299"/>
            <ac:spMk id="6" creationId="{B1903CC3-4FE7-4CAE-AA35-D0200A03D302}"/>
          </ac:spMkLst>
        </pc:spChg>
        <pc:picChg chg="del">
          <ac:chgData name="Tegischer Lukas" userId="f78daebb-0565-485c-bd0e-1cd035e796ff" providerId="ADAL" clId="{68BA2EB2-21A4-4C39-8113-FC77CFA21940}" dt="2020-05-23T08:59:03.312" v="522" actId="478"/>
          <ac:picMkLst>
            <pc:docMk/>
            <pc:sldMk cId="3685411948" sldId="299"/>
            <ac:picMk id="5" creationId="{070FED0E-4E1F-41DA-9B8B-C703A8516D2B}"/>
          </ac:picMkLst>
        </pc:picChg>
        <pc:picChg chg="add mod">
          <ac:chgData name="Tegischer Lukas" userId="f78daebb-0565-485c-bd0e-1cd035e796ff" providerId="ADAL" clId="{68BA2EB2-21A4-4C39-8113-FC77CFA21940}" dt="2020-05-23T08:59:18.519" v="527" actId="1076"/>
          <ac:picMkLst>
            <pc:docMk/>
            <pc:sldMk cId="3685411948" sldId="299"/>
            <ac:picMk id="7" creationId="{64B0BD06-692B-42DB-B9CC-51CF1B75BF70}"/>
          </ac:picMkLst>
        </pc:picChg>
      </pc:sldChg>
      <pc:sldChg chg="addSp delSp modSp add del modTransition delAnim modAnim">
        <pc:chgData name="Tegischer Lukas" userId="f78daebb-0565-485c-bd0e-1cd035e796ff" providerId="ADAL" clId="{68BA2EB2-21A4-4C39-8113-FC77CFA21940}" dt="2020-05-25T15:19:23.201" v="788" actId="2696"/>
        <pc:sldMkLst>
          <pc:docMk/>
          <pc:sldMk cId="4028912337" sldId="300"/>
        </pc:sldMkLst>
        <pc:spChg chg="del">
          <ac:chgData name="Tegischer Lukas" userId="f78daebb-0565-485c-bd0e-1cd035e796ff" providerId="ADAL" clId="{68BA2EB2-21A4-4C39-8113-FC77CFA21940}" dt="2020-05-25T14:24:26.732" v="722" actId="478"/>
          <ac:spMkLst>
            <pc:docMk/>
            <pc:sldMk cId="4028912337" sldId="300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59:42.355" v="530" actId="478"/>
          <ac:spMkLst>
            <pc:docMk/>
            <pc:sldMk cId="4028912337" sldId="300"/>
            <ac:spMk id="4" creationId="{FBD1BA6D-8192-4C59-A206-DAD2BA6ECFE7}"/>
          </ac:spMkLst>
        </pc:spChg>
        <pc:spChg chg="add mod">
          <ac:chgData name="Tegischer Lukas" userId="f78daebb-0565-485c-bd0e-1cd035e796ff" providerId="ADAL" clId="{68BA2EB2-21A4-4C39-8113-FC77CFA21940}" dt="2020-05-23T09:01:17.886" v="565" actId="207"/>
          <ac:spMkLst>
            <pc:docMk/>
            <pc:sldMk cId="4028912337" sldId="300"/>
            <ac:spMk id="5" creationId="{E9BCF70E-8F1C-4A59-9562-9EBD02FA3C72}"/>
          </ac:spMkLst>
        </pc:spChg>
        <pc:spChg chg="add mod">
          <ac:chgData name="Tegischer Lukas" userId="f78daebb-0565-485c-bd0e-1cd035e796ff" providerId="ADAL" clId="{68BA2EB2-21A4-4C39-8113-FC77CFA21940}" dt="2020-05-25T14:24:26.732" v="722" actId="478"/>
          <ac:spMkLst>
            <pc:docMk/>
            <pc:sldMk cId="4028912337" sldId="300"/>
            <ac:spMk id="6" creationId="{3EF6E74A-5FDD-4217-BF5A-C492A7FAA814}"/>
          </ac:spMkLst>
        </pc:spChg>
        <pc:picChg chg="del">
          <ac:chgData name="Tegischer Lukas" userId="f78daebb-0565-485c-bd0e-1cd035e796ff" providerId="ADAL" clId="{68BA2EB2-21A4-4C39-8113-FC77CFA21940}" dt="2020-05-23T08:59:51.423" v="532" actId="478"/>
          <ac:picMkLst>
            <pc:docMk/>
            <pc:sldMk cId="4028912337" sldId="300"/>
            <ac:picMk id="7" creationId="{64B0BD06-692B-42DB-B9CC-51CF1B75BF70}"/>
          </ac:picMkLst>
        </pc:picChg>
        <pc:picChg chg="add mod">
          <ac:chgData name="Tegischer Lukas" userId="f78daebb-0565-485c-bd0e-1cd035e796ff" providerId="ADAL" clId="{68BA2EB2-21A4-4C39-8113-FC77CFA21940}" dt="2020-05-23T09:00:56.591" v="561" actId="1076"/>
          <ac:picMkLst>
            <pc:docMk/>
            <pc:sldMk cId="4028912337" sldId="300"/>
            <ac:picMk id="8" creationId="{894C1F0B-C1B6-48D8-BC0A-C1CC2910BB75}"/>
          </ac:picMkLst>
        </pc:picChg>
        <pc:picChg chg="add mod">
          <ac:chgData name="Tegischer Lukas" userId="f78daebb-0565-485c-bd0e-1cd035e796ff" providerId="ADAL" clId="{68BA2EB2-21A4-4C39-8113-FC77CFA21940}" dt="2020-05-23T09:00:56.591" v="561" actId="1076"/>
          <ac:picMkLst>
            <pc:docMk/>
            <pc:sldMk cId="4028912337" sldId="300"/>
            <ac:picMk id="9" creationId="{79689970-ED8B-4690-9B06-0EB0F6747E2C}"/>
          </ac:picMkLst>
        </pc:picChg>
      </pc:sldChg>
      <pc:sldChg chg="addSp delSp modSp add del modTransition delAnim">
        <pc:chgData name="Tegischer Lukas" userId="f78daebb-0565-485c-bd0e-1cd035e796ff" providerId="ADAL" clId="{68BA2EB2-21A4-4C39-8113-FC77CFA21940}" dt="2020-05-25T15:19:23.247" v="789" actId="2696"/>
        <pc:sldMkLst>
          <pc:docMk/>
          <pc:sldMk cId="3816203970" sldId="301"/>
        </pc:sldMkLst>
        <pc:spChg chg="del">
          <ac:chgData name="Tegischer Lukas" userId="f78daebb-0565-485c-bd0e-1cd035e796ff" providerId="ADAL" clId="{68BA2EB2-21A4-4C39-8113-FC77CFA21940}" dt="2020-05-25T14:24:29.561" v="723" actId="478"/>
          <ac:spMkLst>
            <pc:docMk/>
            <pc:sldMk cId="3816203970" sldId="301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9:02:06.637" v="579" actId="5793"/>
          <ac:spMkLst>
            <pc:docMk/>
            <pc:sldMk cId="3816203970" sldId="301"/>
            <ac:spMk id="4" creationId="{2E9D5C20-0B6A-4463-A844-9184CF0EAA5A}"/>
          </ac:spMkLst>
        </pc:spChg>
        <pc:spChg chg="del">
          <ac:chgData name="Tegischer Lukas" userId="f78daebb-0565-485c-bd0e-1cd035e796ff" providerId="ADAL" clId="{68BA2EB2-21A4-4C39-8113-FC77CFA21940}" dt="2020-05-23T09:01:44.647" v="569" actId="478"/>
          <ac:spMkLst>
            <pc:docMk/>
            <pc:sldMk cId="3816203970" sldId="301"/>
            <ac:spMk id="5" creationId="{E9BCF70E-8F1C-4A59-9562-9EBD02FA3C72}"/>
          </ac:spMkLst>
        </pc:spChg>
        <pc:spChg chg="add mod">
          <ac:chgData name="Tegischer Lukas" userId="f78daebb-0565-485c-bd0e-1cd035e796ff" providerId="ADAL" clId="{68BA2EB2-21A4-4C39-8113-FC77CFA21940}" dt="2020-05-25T14:24:29.561" v="723" actId="478"/>
          <ac:spMkLst>
            <pc:docMk/>
            <pc:sldMk cId="3816203970" sldId="301"/>
            <ac:spMk id="6" creationId="{7A0B2243-2B7A-4474-9EC2-AA0540D10E58}"/>
          </ac:spMkLst>
        </pc:spChg>
        <pc:picChg chg="del">
          <ac:chgData name="Tegischer Lukas" userId="f78daebb-0565-485c-bd0e-1cd035e796ff" providerId="ADAL" clId="{68BA2EB2-21A4-4C39-8113-FC77CFA21940}" dt="2020-05-23T09:01:42.746" v="568" actId="478"/>
          <ac:picMkLst>
            <pc:docMk/>
            <pc:sldMk cId="3816203970" sldId="301"/>
            <ac:picMk id="8" creationId="{894C1F0B-C1B6-48D8-BC0A-C1CC2910BB75}"/>
          </ac:picMkLst>
        </pc:picChg>
        <pc:picChg chg="del">
          <ac:chgData name="Tegischer Lukas" userId="f78daebb-0565-485c-bd0e-1cd035e796ff" providerId="ADAL" clId="{68BA2EB2-21A4-4C39-8113-FC77CFA21940}" dt="2020-05-23T09:01:42.746" v="568" actId="478"/>
          <ac:picMkLst>
            <pc:docMk/>
            <pc:sldMk cId="3816203970" sldId="301"/>
            <ac:picMk id="9" creationId="{79689970-ED8B-4690-9B06-0EB0F6747E2C}"/>
          </ac:picMkLst>
        </pc:picChg>
      </pc:sldChg>
      <pc:sldChg chg="add del">
        <pc:chgData name="Tegischer Lukas" userId="f78daebb-0565-485c-bd0e-1cd035e796ff" providerId="ADAL" clId="{68BA2EB2-21A4-4C39-8113-FC77CFA21940}" dt="2020-05-25T15:19:18.593" v="783" actId="2696"/>
        <pc:sldMkLst>
          <pc:docMk/>
          <pc:sldMk cId="806794822" sldId="302"/>
        </pc:sldMkLst>
      </pc:sldChg>
      <pc:sldChg chg="addSp delSp modSp add modAnim">
        <pc:chgData name="Tegischer Lukas" userId="f78daebb-0565-485c-bd0e-1cd035e796ff" providerId="ADAL" clId="{68BA2EB2-21A4-4C39-8113-FC77CFA21940}" dt="2020-05-25T18:55:47.324" v="832"/>
        <pc:sldMkLst>
          <pc:docMk/>
          <pc:sldMk cId="2356922128" sldId="303"/>
        </pc:sldMkLst>
        <pc:spChg chg="del">
          <ac:chgData name="Tegischer Lukas" userId="f78daebb-0565-485c-bd0e-1cd035e796ff" providerId="ADAL" clId="{68BA2EB2-21A4-4C39-8113-FC77CFA21940}" dt="2020-05-25T15:15:48.892" v="728" actId="478"/>
          <ac:spMkLst>
            <pc:docMk/>
            <pc:sldMk cId="2356922128" sldId="303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68BA2EB2-21A4-4C39-8113-FC77CFA21940}" dt="2020-05-25T15:15:51.669" v="729" actId="478"/>
          <ac:spMkLst>
            <pc:docMk/>
            <pc:sldMk cId="2356922128" sldId="303"/>
            <ac:spMk id="4" creationId="{0353BA6F-2F1F-4FB0-9B35-B69B51B81C37}"/>
          </ac:spMkLst>
        </pc:spChg>
        <pc:spChg chg="del">
          <ac:chgData name="Tegischer Lukas" userId="f78daebb-0565-485c-bd0e-1cd035e796ff" providerId="ADAL" clId="{68BA2EB2-21A4-4C39-8113-FC77CFA21940}" dt="2020-05-25T15:15:53.728" v="730" actId="478"/>
          <ac:spMkLst>
            <pc:docMk/>
            <pc:sldMk cId="2356922128" sldId="303"/>
            <ac:spMk id="5" creationId="{1C8F4660-A0BC-49DA-AD39-FF1E3DA54AC9}"/>
          </ac:spMkLst>
        </pc:spChg>
        <pc:spChg chg="mod">
          <ac:chgData name="Tegischer Lukas" userId="f78daebb-0565-485c-bd0e-1cd035e796ff" providerId="ADAL" clId="{68BA2EB2-21A4-4C39-8113-FC77CFA21940}" dt="2020-05-25T15:18:19.404" v="759" actId="1076"/>
          <ac:spMkLst>
            <pc:docMk/>
            <pc:sldMk cId="2356922128" sldId="303"/>
            <ac:spMk id="7" creationId="{2C109DED-3366-4F58-B9A7-68189A3789F8}"/>
          </ac:spMkLst>
        </pc:spChg>
        <pc:spChg chg="add mod">
          <ac:chgData name="Tegischer Lukas" userId="f78daebb-0565-485c-bd0e-1cd035e796ff" providerId="ADAL" clId="{68BA2EB2-21A4-4C39-8113-FC77CFA21940}" dt="2020-05-25T15:19:06.702" v="781" actId="1076"/>
          <ac:spMkLst>
            <pc:docMk/>
            <pc:sldMk cId="2356922128" sldId="303"/>
            <ac:spMk id="10" creationId="{D669530C-CDC0-41AB-94C3-144A01E58A2A}"/>
          </ac:spMkLst>
        </pc:spChg>
        <pc:graphicFrameChg chg="mod modGraphic">
          <ac:chgData name="Tegischer Lukas" userId="f78daebb-0565-485c-bd0e-1cd035e796ff" providerId="ADAL" clId="{68BA2EB2-21A4-4C39-8113-FC77CFA21940}" dt="2020-05-25T15:19:09.292" v="782" actId="1076"/>
          <ac:graphicFrameMkLst>
            <pc:docMk/>
            <pc:sldMk cId="2356922128" sldId="303"/>
            <ac:graphicFrameMk id="8" creationId="{B82F0515-9F91-4374-9560-C75508BDE8C2}"/>
          </ac:graphicFrameMkLst>
        </pc:graphicFrameChg>
        <pc:picChg chg="add mod">
          <ac:chgData name="Tegischer Lukas" userId="f78daebb-0565-485c-bd0e-1cd035e796ff" providerId="ADAL" clId="{68BA2EB2-21A4-4C39-8113-FC77CFA21940}" dt="2020-05-25T15:17:31.466" v="739" actId="1076"/>
          <ac:picMkLst>
            <pc:docMk/>
            <pc:sldMk cId="2356922128" sldId="303"/>
            <ac:picMk id="6" creationId="{FFD99D12-EF02-4FA0-B07A-EED52AE08B8E}"/>
          </ac:picMkLst>
        </pc:picChg>
        <pc:picChg chg="del mod">
          <ac:chgData name="Tegischer Lukas" userId="f78daebb-0565-485c-bd0e-1cd035e796ff" providerId="ADAL" clId="{68BA2EB2-21A4-4C39-8113-FC77CFA21940}" dt="2020-05-25T15:16:10.976" v="736" actId="478"/>
          <ac:picMkLst>
            <pc:docMk/>
            <pc:sldMk cId="2356922128" sldId="303"/>
            <ac:picMk id="13" creationId="{CAADFF0F-7FEF-43C9-901F-906EEC3EE2FF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2356922128" sldId="303"/>
            <ac:inkMk id="2" creationId="{BC3DC569-AFE6-4768-AABA-A3A7EE270FE1}"/>
          </ac:inkMkLst>
        </pc:inkChg>
      </pc:sldChg>
      <pc:sldChg chg="addSp delSp modSp add modAnim">
        <pc:chgData name="Tegischer Lukas" userId="f78daebb-0565-485c-bd0e-1cd035e796ff" providerId="ADAL" clId="{68BA2EB2-21A4-4C39-8113-FC77CFA21940}" dt="2020-05-25T15:20:22.719" v="830"/>
        <pc:sldMkLst>
          <pc:docMk/>
          <pc:sldMk cId="3943016609" sldId="304"/>
        </pc:sldMkLst>
        <pc:spChg chg="mod">
          <ac:chgData name="Tegischer Lukas" userId="f78daebb-0565-485c-bd0e-1cd035e796ff" providerId="ADAL" clId="{68BA2EB2-21A4-4C39-8113-FC77CFA21940}" dt="2020-05-25T15:18:59.235" v="777" actId="1076"/>
          <ac:spMkLst>
            <pc:docMk/>
            <pc:sldMk cId="3943016609" sldId="304"/>
            <ac:spMk id="7" creationId="{2C109DED-3366-4F58-B9A7-68189A3789F8}"/>
          </ac:spMkLst>
        </pc:spChg>
        <pc:spChg chg="mod">
          <ac:chgData name="Tegischer Lukas" userId="f78daebb-0565-485c-bd0e-1cd035e796ff" providerId="ADAL" clId="{68BA2EB2-21A4-4C39-8113-FC77CFA21940}" dt="2020-05-25T15:19:01.856" v="779" actId="403"/>
          <ac:spMkLst>
            <pc:docMk/>
            <pc:sldMk cId="3943016609" sldId="304"/>
            <ac:spMk id="10" creationId="{D669530C-CDC0-41AB-94C3-144A01E58A2A}"/>
          </ac:spMkLst>
        </pc:spChg>
        <pc:picChg chg="del">
          <ac:chgData name="Tegischer Lukas" userId="f78daebb-0565-485c-bd0e-1cd035e796ff" providerId="ADAL" clId="{68BA2EB2-21A4-4C39-8113-FC77CFA21940}" dt="2020-05-25T15:18:33.823" v="767" actId="478"/>
          <ac:picMkLst>
            <pc:docMk/>
            <pc:sldMk cId="3943016609" sldId="304"/>
            <ac:picMk id="6" creationId="{FFD99D12-EF02-4FA0-B07A-EED52AE08B8E}"/>
          </ac:picMkLst>
        </pc:picChg>
        <pc:picChg chg="add mod">
          <ac:chgData name="Tegischer Lukas" userId="f78daebb-0565-485c-bd0e-1cd035e796ff" providerId="ADAL" clId="{68BA2EB2-21A4-4C39-8113-FC77CFA21940}" dt="2020-05-25T15:18:55.098" v="776" actId="1076"/>
          <ac:picMkLst>
            <pc:docMk/>
            <pc:sldMk cId="3943016609" sldId="304"/>
            <ac:picMk id="9" creationId="{173CFBA2-68E8-4812-89E3-4A047F013E6E}"/>
          </ac:picMkLst>
        </pc:picChg>
      </pc:sldChg>
    </pc:docChg>
  </pc:docChgLst>
  <pc:docChgLst>
    <pc:chgData name="Tegischer Lukas" userId="f78daebb-0565-485c-bd0e-1cd035e796ff" providerId="ADAL" clId="{D758E6AF-DA6E-4EB4-A0A5-42C8DB675D16}"/>
    <pc:docChg chg="undo custSel addSld delSld modSld">
      <pc:chgData name="Tegischer Lukas" userId="f78daebb-0565-485c-bd0e-1cd035e796ff" providerId="ADAL" clId="{D758E6AF-DA6E-4EB4-A0A5-42C8DB675D16}" dt="2020-06-16T06:08:38.398" v="255"/>
      <pc:docMkLst>
        <pc:docMk/>
      </pc:docMkLst>
      <pc:sldChg chg="modSp">
        <pc:chgData name="Tegischer Lukas" userId="f78daebb-0565-485c-bd0e-1cd035e796ff" providerId="ADAL" clId="{D758E6AF-DA6E-4EB4-A0A5-42C8DB675D16}" dt="2020-06-16T05:59:20.086" v="33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D758E6AF-DA6E-4EB4-A0A5-42C8DB675D16}" dt="2020-06-16T05:59:20.086" v="33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D758E6AF-DA6E-4EB4-A0A5-42C8DB675D16}" dt="2020-06-16T06:04:04.692" v="172"/>
        <pc:sldMkLst>
          <pc:docMk/>
          <pc:sldMk cId="4068653008" sldId="278"/>
        </pc:sldMkLst>
        <pc:spChg chg="mod">
          <ac:chgData name="Tegischer Lukas" userId="f78daebb-0565-485c-bd0e-1cd035e796ff" providerId="ADAL" clId="{D758E6AF-DA6E-4EB4-A0A5-42C8DB675D16}" dt="2020-06-16T05:59:30.266" v="59" actId="20577"/>
          <ac:spMkLst>
            <pc:docMk/>
            <pc:sldMk cId="4068653008" sldId="278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5:59:32.704" v="60" actId="478"/>
          <ac:spMkLst>
            <pc:docMk/>
            <pc:sldMk cId="4068653008" sldId="278"/>
            <ac:spMk id="3" creationId="{C6E72528-3E1A-4D37-ABE1-288918219A59}"/>
          </ac:spMkLst>
        </pc:spChg>
        <pc:spChg chg="add del mod">
          <ac:chgData name="Tegischer Lukas" userId="f78daebb-0565-485c-bd0e-1cd035e796ff" providerId="ADAL" clId="{D758E6AF-DA6E-4EB4-A0A5-42C8DB675D16}" dt="2020-06-16T06:02:27.702" v="122" actId="478"/>
          <ac:spMkLst>
            <pc:docMk/>
            <pc:sldMk cId="4068653008" sldId="278"/>
            <ac:spMk id="4" creationId="{38B992C7-3E32-4ED8-BC2B-5265ECC82B75}"/>
          </ac:spMkLst>
        </pc:spChg>
        <pc:spChg chg="add del mod">
          <ac:chgData name="Tegischer Lukas" userId="f78daebb-0565-485c-bd0e-1cd035e796ff" providerId="ADAL" clId="{D758E6AF-DA6E-4EB4-A0A5-42C8DB675D16}" dt="2020-06-16T06:02:56.031" v="147" actId="478"/>
          <ac:spMkLst>
            <pc:docMk/>
            <pc:sldMk cId="4068653008" sldId="278"/>
            <ac:spMk id="5" creationId="{393E2BC7-9129-4881-9F77-4D45A01CFD9B}"/>
          </ac:spMkLst>
        </pc:spChg>
        <pc:spChg chg="add mod">
          <ac:chgData name="Tegischer Lukas" userId="f78daebb-0565-485c-bd0e-1cd035e796ff" providerId="ADAL" clId="{D758E6AF-DA6E-4EB4-A0A5-42C8DB675D16}" dt="2020-06-16T06:01:53.139" v="106" actId="1076"/>
          <ac:spMkLst>
            <pc:docMk/>
            <pc:sldMk cId="4068653008" sldId="278"/>
            <ac:spMk id="6" creationId="{CE7B355E-508D-419C-A05E-DBB005F0667C}"/>
          </ac:spMkLst>
        </pc:spChg>
        <pc:spChg chg="add del mod">
          <ac:chgData name="Tegischer Lukas" userId="f78daebb-0565-485c-bd0e-1cd035e796ff" providerId="ADAL" clId="{D758E6AF-DA6E-4EB4-A0A5-42C8DB675D16}" dt="2020-06-16T06:01:50.786" v="105"/>
          <ac:spMkLst>
            <pc:docMk/>
            <pc:sldMk cId="4068653008" sldId="278"/>
            <ac:spMk id="11" creationId="{D9E4B760-1F48-4068-B36A-AD6CAE0918F3}"/>
          </ac:spMkLst>
        </pc:spChg>
        <pc:spChg chg="add del mod">
          <ac:chgData name="Tegischer Lukas" userId="f78daebb-0565-485c-bd0e-1cd035e796ff" providerId="ADAL" clId="{D758E6AF-DA6E-4EB4-A0A5-42C8DB675D16}" dt="2020-06-16T06:02:54.871" v="146" actId="478"/>
          <ac:spMkLst>
            <pc:docMk/>
            <pc:sldMk cId="4068653008" sldId="278"/>
            <ac:spMk id="13" creationId="{7984E34B-93AA-4FF3-AE29-4CC79CDB58B3}"/>
          </ac:spMkLst>
        </pc:spChg>
        <pc:picChg chg="add del mod">
          <ac:chgData name="Tegischer Lukas" userId="f78daebb-0565-485c-bd0e-1cd035e796ff" providerId="ADAL" clId="{D758E6AF-DA6E-4EB4-A0A5-42C8DB675D16}" dt="2020-06-16T05:59:52.298" v="67" actId="478"/>
          <ac:picMkLst>
            <pc:docMk/>
            <pc:sldMk cId="4068653008" sldId="278"/>
            <ac:picMk id="7" creationId="{A0E90FB9-62F5-4B8C-A15F-0D44C142E708}"/>
          </ac:picMkLst>
        </pc:picChg>
        <pc:picChg chg="add mod modCrop">
          <ac:chgData name="Tegischer Lukas" userId="f78daebb-0565-485c-bd0e-1cd035e796ff" providerId="ADAL" clId="{D758E6AF-DA6E-4EB4-A0A5-42C8DB675D16}" dt="2020-06-16T06:02:25.933" v="121" actId="1076"/>
          <ac:picMkLst>
            <pc:docMk/>
            <pc:sldMk cId="4068653008" sldId="278"/>
            <ac:picMk id="8" creationId="{B4FAB17C-7EC9-4E9E-BF0F-D612388A6C09}"/>
          </ac:picMkLst>
        </pc:picChg>
        <pc:picChg chg="del">
          <ac:chgData name="Tegischer Lukas" userId="f78daebb-0565-485c-bd0e-1cd035e796ff" providerId="ADAL" clId="{D758E6AF-DA6E-4EB4-A0A5-42C8DB675D16}" dt="2020-06-16T05:59:33.858" v="61" actId="478"/>
          <ac:picMkLst>
            <pc:docMk/>
            <pc:sldMk cId="4068653008" sldId="278"/>
            <ac:picMk id="9" creationId="{07812DD2-789C-48BB-A443-DF58B781869D}"/>
          </ac:picMkLst>
        </pc:picChg>
        <pc:picChg chg="del">
          <ac:chgData name="Tegischer Lukas" userId="f78daebb-0565-485c-bd0e-1cd035e796ff" providerId="ADAL" clId="{D758E6AF-DA6E-4EB4-A0A5-42C8DB675D16}" dt="2020-06-16T05:59:35.376" v="62" actId="478"/>
          <ac:picMkLst>
            <pc:docMk/>
            <pc:sldMk cId="4068653008" sldId="278"/>
            <ac:picMk id="10" creationId="{968DFA37-D460-4CFB-9E95-477F1BA8FF71}"/>
          </ac:picMkLst>
        </pc:picChg>
      </pc:sldChg>
      <pc:sldChg chg="modSp">
        <pc:chgData name="Tegischer Lukas" userId="f78daebb-0565-485c-bd0e-1cd035e796ff" providerId="ADAL" clId="{D758E6AF-DA6E-4EB4-A0A5-42C8DB675D16}" dt="2020-06-16T06:07:01.825" v="253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D758E6AF-DA6E-4EB4-A0A5-42C8DB675D16}" dt="2020-06-16T06:07:01.825" v="253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add del">
        <pc:chgData name="Tegischer Lukas" userId="f78daebb-0565-485c-bd0e-1cd035e796ff" providerId="ADAL" clId="{D758E6AF-DA6E-4EB4-A0A5-42C8DB675D16}" dt="2020-06-16T06:02:40.260" v="125" actId="2696"/>
        <pc:sldMkLst>
          <pc:docMk/>
          <pc:sldMk cId="221915474" sldId="292"/>
        </pc:sldMkLst>
      </pc:sldChg>
      <pc:sldChg chg="addSp delSp modSp add modTransition modAnim">
        <pc:chgData name="Tegischer Lukas" userId="f78daebb-0565-485c-bd0e-1cd035e796ff" providerId="ADAL" clId="{D758E6AF-DA6E-4EB4-A0A5-42C8DB675D16}" dt="2020-06-16T06:08:38.398" v="255"/>
        <pc:sldMkLst>
          <pc:docMk/>
          <pc:sldMk cId="3258084813" sldId="293"/>
        </pc:sldMkLst>
        <pc:spChg chg="mod">
          <ac:chgData name="Tegischer Lukas" userId="f78daebb-0565-485c-bd0e-1cd035e796ff" providerId="ADAL" clId="{D758E6AF-DA6E-4EB4-A0A5-42C8DB675D16}" dt="2020-06-16T06:02:48.278" v="144" actId="20577"/>
          <ac:spMkLst>
            <pc:docMk/>
            <pc:sldMk cId="3258084813" sldId="293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6:02:50.888" v="145" actId="478"/>
          <ac:spMkLst>
            <pc:docMk/>
            <pc:sldMk cId="3258084813" sldId="293"/>
            <ac:spMk id="6" creationId="{CE7B355E-508D-419C-A05E-DBB005F0667C}"/>
          </ac:spMkLst>
        </pc:spChg>
        <pc:spChg chg="add mod">
          <ac:chgData name="Tegischer Lukas" userId="f78daebb-0565-485c-bd0e-1cd035e796ff" providerId="ADAL" clId="{D758E6AF-DA6E-4EB4-A0A5-42C8DB675D16}" dt="2020-06-16T06:03:02.829" v="150" actId="20577"/>
          <ac:spMkLst>
            <pc:docMk/>
            <pc:sldMk cId="3258084813" sldId="293"/>
            <ac:spMk id="9" creationId="{0D51E328-5134-4A27-BE86-23EAADF35C99}"/>
          </ac:spMkLst>
        </pc:spChg>
        <pc:spChg chg="add mod">
          <ac:chgData name="Tegischer Lukas" userId="f78daebb-0565-485c-bd0e-1cd035e796ff" providerId="ADAL" clId="{D758E6AF-DA6E-4EB4-A0A5-42C8DB675D16}" dt="2020-06-16T06:03:09.208" v="153" actId="20577"/>
          <ac:spMkLst>
            <pc:docMk/>
            <pc:sldMk cId="3258084813" sldId="293"/>
            <ac:spMk id="10" creationId="{BA23A8AD-5E15-496E-82C6-544E715E7040}"/>
          </ac:spMkLst>
        </pc:spChg>
        <pc:spChg chg="add mod">
          <ac:chgData name="Tegischer Lukas" userId="f78daebb-0565-485c-bd0e-1cd035e796ff" providerId="ADAL" clId="{D758E6AF-DA6E-4EB4-A0A5-42C8DB675D16}" dt="2020-06-16T06:03:15.627" v="155" actId="1076"/>
          <ac:spMkLst>
            <pc:docMk/>
            <pc:sldMk cId="3258084813" sldId="293"/>
            <ac:spMk id="11" creationId="{603647A7-BBDD-48C5-A46E-7B4255FAC4A3}"/>
          </ac:spMkLst>
        </pc:spChg>
        <pc:spChg chg="add mod">
          <ac:chgData name="Tegischer Lukas" userId="f78daebb-0565-485c-bd0e-1cd035e796ff" providerId="ADAL" clId="{D758E6AF-DA6E-4EB4-A0A5-42C8DB675D16}" dt="2020-06-16T06:03:22.207" v="159" actId="20577"/>
          <ac:spMkLst>
            <pc:docMk/>
            <pc:sldMk cId="3258084813" sldId="293"/>
            <ac:spMk id="12" creationId="{5DD669EC-C5F3-43E5-8BCC-2CE7E4AB3DEF}"/>
          </ac:spMkLst>
        </pc:spChg>
        <pc:spChg chg="add mod">
          <ac:chgData name="Tegischer Lukas" userId="f78daebb-0565-485c-bd0e-1cd035e796ff" providerId="ADAL" clId="{D758E6AF-DA6E-4EB4-A0A5-42C8DB675D16}" dt="2020-06-16T06:03:26.940" v="162" actId="20577"/>
          <ac:spMkLst>
            <pc:docMk/>
            <pc:sldMk cId="3258084813" sldId="293"/>
            <ac:spMk id="15" creationId="{2B1EF744-80C6-4D33-97EA-6192E58277F7}"/>
          </ac:spMkLst>
        </pc:spChg>
        <pc:spChg chg="add mod">
          <ac:chgData name="Tegischer Lukas" userId="f78daebb-0565-485c-bd0e-1cd035e796ff" providerId="ADAL" clId="{D758E6AF-DA6E-4EB4-A0A5-42C8DB675D16}" dt="2020-06-16T06:03:31.851" v="165" actId="20577"/>
          <ac:spMkLst>
            <pc:docMk/>
            <pc:sldMk cId="3258084813" sldId="293"/>
            <ac:spMk id="16" creationId="{627FE86D-6515-4515-BD36-E27AD2114EAD}"/>
          </ac:spMkLst>
        </pc:spChg>
      </pc:sldChg>
      <pc:sldChg chg="delSp modSp add modTransition modAnim">
        <pc:chgData name="Tegischer Lukas" userId="f78daebb-0565-485c-bd0e-1cd035e796ff" providerId="ADAL" clId="{D758E6AF-DA6E-4EB4-A0A5-42C8DB675D16}" dt="2020-06-16T06:08:38.398" v="255"/>
        <pc:sldMkLst>
          <pc:docMk/>
          <pc:sldMk cId="2428346085" sldId="294"/>
        </pc:sldMkLst>
        <pc:spChg chg="mod">
          <ac:chgData name="Tegischer Lukas" userId="f78daebb-0565-485c-bd0e-1cd035e796ff" providerId="ADAL" clId="{D758E6AF-DA6E-4EB4-A0A5-42C8DB675D16}" dt="2020-06-16T06:04:22.731" v="206" actId="1076"/>
          <ac:spMkLst>
            <pc:docMk/>
            <pc:sldMk cId="2428346085" sldId="294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5" creationId="{393E2BC7-9129-4881-9F77-4D45A01CFD9B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9" creationId="{0D51E328-5134-4A27-BE86-23EAADF35C99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0" creationId="{BA23A8AD-5E15-496E-82C6-544E715E7040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1" creationId="{603647A7-BBDD-48C5-A46E-7B4255FAC4A3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2" creationId="{5DD669EC-C5F3-43E5-8BCC-2CE7E4AB3DEF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3" creationId="{7984E34B-93AA-4FF3-AE29-4CC79CDB58B3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5" creationId="{2B1EF744-80C6-4D33-97EA-6192E58277F7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6" creationId="{627FE86D-6515-4515-BD36-E27AD2114EAD}"/>
          </ac:spMkLst>
        </pc:spChg>
        <pc:picChg chg="del">
          <ac:chgData name="Tegischer Lukas" userId="f78daebb-0565-485c-bd0e-1cd035e796ff" providerId="ADAL" clId="{D758E6AF-DA6E-4EB4-A0A5-42C8DB675D16}" dt="2020-06-16T06:04:12.568" v="174" actId="478"/>
          <ac:picMkLst>
            <pc:docMk/>
            <pc:sldMk cId="2428346085" sldId="294"/>
            <ac:picMk id="8" creationId="{B4FAB17C-7EC9-4E9E-BF0F-D612388A6C09}"/>
          </ac:picMkLst>
        </pc:picChg>
      </pc:sldChg>
      <pc:sldChg chg="del">
        <pc:chgData name="Tegischer Lukas" userId="f78daebb-0565-485c-bd0e-1cd035e796ff" providerId="ADAL" clId="{D758E6AF-DA6E-4EB4-A0A5-42C8DB675D16}" dt="2020-06-16T05:59:24.502" v="34" actId="2696"/>
        <pc:sldMkLst>
          <pc:docMk/>
          <pc:sldMk cId="3082886583" sldId="305"/>
        </pc:sldMkLst>
      </pc:sldChg>
      <pc:sldChg chg="del">
        <pc:chgData name="Tegischer Lukas" userId="f78daebb-0565-485c-bd0e-1cd035e796ff" providerId="ADAL" clId="{D758E6AF-DA6E-4EB4-A0A5-42C8DB675D16}" dt="2020-06-16T05:59:24.755" v="35" actId="2696"/>
        <pc:sldMkLst>
          <pc:docMk/>
          <pc:sldMk cId="3695810064" sldId="306"/>
        </pc:sldMkLst>
      </pc:sldChg>
      <pc:sldChg chg="del">
        <pc:chgData name="Tegischer Lukas" userId="f78daebb-0565-485c-bd0e-1cd035e796ff" providerId="ADAL" clId="{D758E6AF-DA6E-4EB4-A0A5-42C8DB675D16}" dt="2020-06-16T05:59:24.857" v="36" actId="2696"/>
        <pc:sldMkLst>
          <pc:docMk/>
          <pc:sldMk cId="1012119530" sldId="307"/>
        </pc:sldMkLst>
      </pc:sldChg>
      <pc:sldChg chg="del">
        <pc:chgData name="Tegischer Lukas" userId="f78daebb-0565-485c-bd0e-1cd035e796ff" providerId="ADAL" clId="{D758E6AF-DA6E-4EB4-A0A5-42C8DB675D16}" dt="2020-06-16T05:59:24.900" v="37" actId="2696"/>
        <pc:sldMkLst>
          <pc:docMk/>
          <pc:sldMk cId="1014519777" sldId="308"/>
        </pc:sldMkLst>
      </pc:sldChg>
      <pc:sldChg chg="del">
        <pc:chgData name="Tegischer Lukas" userId="f78daebb-0565-485c-bd0e-1cd035e796ff" providerId="ADAL" clId="{D758E6AF-DA6E-4EB4-A0A5-42C8DB675D16}" dt="2020-06-16T05:59:24.952" v="38" actId="2696"/>
        <pc:sldMkLst>
          <pc:docMk/>
          <pc:sldMk cId="4257483516" sldId="309"/>
        </pc:sldMkLst>
      </pc:sldChg>
    </pc:docChg>
  </pc:docChgLst>
  <pc:docChgLst>
    <pc:chgData name="Tegischer Lukas" userId="f78daebb-0565-485c-bd0e-1cd035e796ff" providerId="ADAL" clId="{B3D578F5-6C81-424B-AA8A-1C69486505DC}"/>
    <pc:docChg chg="undo custSel addSld delSld modSld">
      <pc:chgData name="Tegischer Lukas" userId="f78daebb-0565-485c-bd0e-1cd035e796ff" providerId="ADAL" clId="{B3D578F5-6C81-424B-AA8A-1C69486505DC}" dt="2020-06-16T06:27:48.079" v="358"/>
      <pc:docMkLst>
        <pc:docMk/>
      </pc:docMkLst>
      <pc:sldChg chg="modSp">
        <pc:chgData name="Tegischer Lukas" userId="f78daebb-0565-485c-bd0e-1cd035e796ff" providerId="ADAL" clId="{B3D578F5-6C81-424B-AA8A-1C69486505DC}" dt="2020-06-16T06:09:48.679" v="3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B3D578F5-6C81-424B-AA8A-1C69486505DC}" dt="2020-06-16T06:09:48.679" v="3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Anim">
        <pc:chgData name="Tegischer Lukas" userId="f78daebb-0565-485c-bd0e-1cd035e796ff" providerId="ADAL" clId="{B3D578F5-6C81-424B-AA8A-1C69486505DC}" dt="2020-06-16T06:26:25.499" v="345"/>
        <pc:sldMkLst>
          <pc:docMk/>
          <pc:sldMk cId="4068653008" sldId="278"/>
        </pc:sldMkLst>
        <pc:spChg chg="mod">
          <ac:chgData name="Tegischer Lukas" userId="f78daebb-0565-485c-bd0e-1cd035e796ff" providerId="ADAL" clId="{B3D578F5-6C81-424B-AA8A-1C69486505DC}" dt="2020-06-16T06:16:23.562" v="162" actId="1076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B3D578F5-6C81-424B-AA8A-1C69486505DC}" dt="2020-06-16T06:16:21.514" v="161" actId="1076"/>
          <ac:spMkLst>
            <pc:docMk/>
            <pc:sldMk cId="4068653008" sldId="278"/>
            <ac:spMk id="3" creationId="{AC5C7D7C-9503-43C5-9CDE-B1400118B00B}"/>
          </ac:spMkLst>
        </pc:spChg>
        <pc:spChg chg="del">
          <ac:chgData name="Tegischer Lukas" userId="f78daebb-0565-485c-bd0e-1cd035e796ff" providerId="ADAL" clId="{B3D578F5-6C81-424B-AA8A-1C69486505DC}" dt="2020-06-16T06:09:55.534" v="39" actId="478"/>
          <ac:spMkLst>
            <pc:docMk/>
            <pc:sldMk cId="4068653008" sldId="278"/>
            <ac:spMk id="6" creationId="{CE7B355E-508D-419C-A05E-DBB005F0667C}"/>
          </ac:spMkLst>
        </pc:spChg>
        <pc:picChg chg="del">
          <ac:chgData name="Tegischer Lukas" userId="f78daebb-0565-485c-bd0e-1cd035e796ff" providerId="ADAL" clId="{B3D578F5-6C81-424B-AA8A-1C69486505DC}" dt="2020-06-16T06:09:53.202" v="38" actId="478"/>
          <ac:picMkLst>
            <pc:docMk/>
            <pc:sldMk cId="4068653008" sldId="278"/>
            <ac:picMk id="8" creationId="{B4FAB17C-7EC9-4E9E-BF0F-D612388A6C09}"/>
          </ac:picMkLst>
        </pc:picChg>
      </pc:sldChg>
      <pc:sldChg chg="modSp">
        <pc:chgData name="Tegischer Lukas" userId="f78daebb-0565-485c-bd0e-1cd035e796ff" providerId="ADAL" clId="{B3D578F5-6C81-424B-AA8A-1C69486505DC}" dt="2020-06-16T06:26:44.194" v="356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B3D578F5-6C81-424B-AA8A-1C69486505DC}" dt="2020-06-16T06:26:44.194" v="356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B3D578F5-6C81-424B-AA8A-1C69486505DC}" dt="2020-06-16T06:17:55.215" v="182" actId="2696"/>
        <pc:sldMkLst>
          <pc:docMk/>
          <pc:sldMk cId="3258084813" sldId="293"/>
        </pc:sldMkLst>
      </pc:sldChg>
      <pc:sldChg chg="del">
        <pc:chgData name="Tegischer Lukas" userId="f78daebb-0565-485c-bd0e-1cd035e796ff" providerId="ADAL" clId="{B3D578F5-6C81-424B-AA8A-1C69486505DC}" dt="2020-06-16T06:17:55.329" v="183" actId="2696"/>
        <pc:sldMkLst>
          <pc:docMk/>
          <pc:sldMk cId="2428346085" sldId="294"/>
        </pc:sldMkLst>
      </pc:sldChg>
      <pc:sldChg chg="addSp 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442268101" sldId="295"/>
        </pc:sldMkLst>
        <pc:spChg chg="mod">
          <ac:chgData name="Tegischer Lukas" userId="f78daebb-0565-485c-bd0e-1cd035e796ff" providerId="ADAL" clId="{B3D578F5-6C81-424B-AA8A-1C69486505DC}" dt="2020-06-16T06:17:00.426" v="178" actId="1076"/>
          <ac:spMkLst>
            <pc:docMk/>
            <pc:sldMk cId="442268101" sldId="295"/>
            <ac:spMk id="2" creationId="{00000000-0000-0000-0000-000000000000}"/>
          </ac:spMkLst>
        </pc:spChg>
        <pc:spChg chg="mod">
          <ac:chgData name="Tegischer Lukas" userId="f78daebb-0565-485c-bd0e-1cd035e796ff" providerId="ADAL" clId="{B3D578F5-6C81-424B-AA8A-1C69486505DC}" dt="2020-06-16T06:17:04.923" v="179" actId="1076"/>
          <ac:spMkLst>
            <pc:docMk/>
            <pc:sldMk cId="442268101" sldId="295"/>
            <ac:spMk id="3" creationId="{AC5C7D7C-9503-43C5-9CDE-B1400118B00B}"/>
          </ac:spMkLst>
        </pc:spChg>
        <pc:picChg chg="add mod modCrop">
          <ac:chgData name="Tegischer Lukas" userId="f78daebb-0565-485c-bd0e-1cd035e796ff" providerId="ADAL" clId="{B3D578F5-6C81-424B-AA8A-1C69486505DC}" dt="2020-06-16T06:17:08.266" v="180" actId="1076"/>
          <ac:picMkLst>
            <pc:docMk/>
            <pc:sldMk cId="442268101" sldId="295"/>
            <ac:picMk id="5" creationId="{4C452FDE-94F3-4F2F-A8C7-1526CC4A48C5}"/>
          </ac:picMkLst>
        </pc:picChg>
      </pc:sldChg>
      <pc:sldChg chg="addSp delSp 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1696667316" sldId="296"/>
        </pc:sldMkLst>
        <pc:spChg chg="del">
          <ac:chgData name="Tegischer Lukas" userId="f78daebb-0565-485c-bd0e-1cd035e796ff" providerId="ADAL" clId="{B3D578F5-6C81-424B-AA8A-1C69486505DC}" dt="2020-06-16T06:18:19.264" v="184" actId="478"/>
          <ac:spMkLst>
            <pc:docMk/>
            <pc:sldMk cId="1696667316" sldId="296"/>
            <ac:spMk id="3" creationId="{AC5C7D7C-9503-43C5-9CDE-B1400118B00B}"/>
          </ac:spMkLst>
        </pc:spChg>
        <pc:spChg chg="add mod">
          <ac:chgData name="Tegischer Lukas" userId="f78daebb-0565-485c-bd0e-1cd035e796ff" providerId="ADAL" clId="{B3D578F5-6C81-424B-AA8A-1C69486505DC}" dt="2020-06-16T06:19:14.938" v="199" actId="1076"/>
          <ac:spMkLst>
            <pc:docMk/>
            <pc:sldMk cId="1696667316" sldId="296"/>
            <ac:spMk id="4" creationId="{C58CC05A-381C-4085-A9AE-AED19038AF45}"/>
          </ac:spMkLst>
        </pc:spChg>
        <pc:spChg chg="add mod">
          <ac:chgData name="Tegischer Lukas" userId="f78daebb-0565-485c-bd0e-1cd035e796ff" providerId="ADAL" clId="{B3D578F5-6C81-424B-AA8A-1C69486505DC}" dt="2020-06-16T06:21:00.377" v="238" actId="113"/>
          <ac:spMkLst>
            <pc:docMk/>
            <pc:sldMk cId="1696667316" sldId="296"/>
            <ac:spMk id="6" creationId="{F90506BC-8760-4EFC-8D5F-C100C766D6A1}"/>
          </ac:spMkLst>
        </pc:spChg>
        <pc:spChg chg="add mod">
          <ac:chgData name="Tegischer Lukas" userId="f78daebb-0565-485c-bd0e-1cd035e796ff" providerId="ADAL" clId="{B3D578F5-6C81-424B-AA8A-1C69486505DC}" dt="2020-06-16T06:23:02.190" v="278" actId="207"/>
          <ac:spMkLst>
            <pc:docMk/>
            <pc:sldMk cId="1696667316" sldId="296"/>
            <ac:spMk id="7" creationId="{29CEC9BA-B518-45D6-8583-73D67BEA90E4}"/>
          </ac:spMkLst>
        </pc:spChg>
        <pc:picChg chg="mod">
          <ac:chgData name="Tegischer Lukas" userId="f78daebb-0565-485c-bd0e-1cd035e796ff" providerId="ADAL" clId="{B3D578F5-6C81-424B-AA8A-1C69486505DC}" dt="2020-06-16T06:18:20.722" v="185" actId="1076"/>
          <ac:picMkLst>
            <pc:docMk/>
            <pc:sldMk cId="1696667316" sldId="296"/>
            <ac:picMk id="5" creationId="{4C452FDE-94F3-4F2F-A8C7-1526CC4A48C5}"/>
          </ac:picMkLst>
        </pc:picChg>
      </pc:sldChg>
      <pc:sldChg chg="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697682817" sldId="297"/>
        </pc:sldMkLst>
        <pc:spChg chg="mod">
          <ac:chgData name="Tegischer Lukas" userId="f78daebb-0565-485c-bd0e-1cd035e796ff" providerId="ADAL" clId="{B3D578F5-6C81-424B-AA8A-1C69486505DC}" dt="2020-06-16T06:21:20.386" v="254" actId="20577"/>
          <ac:spMkLst>
            <pc:docMk/>
            <pc:sldMk cId="697682817" sldId="297"/>
            <ac:spMk id="6" creationId="{F90506BC-8760-4EFC-8D5F-C100C766D6A1}"/>
          </ac:spMkLst>
        </pc:spChg>
        <pc:spChg chg="mod">
          <ac:chgData name="Tegischer Lukas" userId="f78daebb-0565-485c-bd0e-1cd035e796ff" providerId="ADAL" clId="{B3D578F5-6C81-424B-AA8A-1C69486505DC}" dt="2020-06-16T06:22:53.870" v="277" actId="207"/>
          <ac:spMkLst>
            <pc:docMk/>
            <pc:sldMk cId="697682817" sldId="297"/>
            <ac:spMk id="7" creationId="{29CEC9BA-B518-45D6-8583-73D67BEA90E4}"/>
          </ac:spMkLst>
        </pc:spChg>
      </pc:sldChg>
      <pc:sldChg chg="addSp delSp modSp add modTransition delAnim modAnim">
        <pc:chgData name="Tegischer Lukas" userId="f78daebb-0565-485c-bd0e-1cd035e796ff" providerId="ADAL" clId="{B3D578F5-6C81-424B-AA8A-1C69486505DC}" dt="2020-06-16T06:27:48.079" v="358"/>
        <pc:sldMkLst>
          <pc:docMk/>
          <pc:sldMk cId="3315933259" sldId="298"/>
        </pc:sldMkLst>
        <pc:spChg chg="del">
          <ac:chgData name="Tegischer Lukas" userId="f78daebb-0565-485c-bd0e-1cd035e796ff" providerId="ADAL" clId="{B3D578F5-6C81-424B-AA8A-1C69486505DC}" dt="2020-06-16T06:22:24.584" v="267" actId="478"/>
          <ac:spMkLst>
            <pc:docMk/>
            <pc:sldMk cId="3315933259" sldId="298"/>
            <ac:spMk id="4" creationId="{C58CC05A-381C-4085-A9AE-AED19038AF45}"/>
          </ac:spMkLst>
        </pc:spChg>
        <pc:spChg chg="del">
          <ac:chgData name="Tegischer Lukas" userId="f78daebb-0565-485c-bd0e-1cd035e796ff" providerId="ADAL" clId="{B3D578F5-6C81-424B-AA8A-1C69486505DC}" dt="2020-06-16T06:22:25.565" v="268" actId="478"/>
          <ac:spMkLst>
            <pc:docMk/>
            <pc:sldMk cId="3315933259" sldId="298"/>
            <ac:spMk id="6" creationId="{F90506BC-8760-4EFC-8D5F-C100C766D6A1}"/>
          </ac:spMkLst>
        </pc:spChg>
        <pc:spChg chg="mod">
          <ac:chgData name="Tegischer Lukas" userId="f78daebb-0565-485c-bd0e-1cd035e796ff" providerId="ADAL" clId="{B3D578F5-6C81-424B-AA8A-1C69486505DC}" dt="2020-06-16T06:25:15.478" v="307" actId="207"/>
          <ac:spMkLst>
            <pc:docMk/>
            <pc:sldMk cId="3315933259" sldId="298"/>
            <ac:spMk id="7" creationId="{29CEC9BA-B518-45D6-8583-73D67BEA90E4}"/>
          </ac:spMkLst>
        </pc:spChg>
        <pc:spChg chg="add mod">
          <ac:chgData name="Tegischer Lukas" userId="f78daebb-0565-485c-bd0e-1cd035e796ff" providerId="ADAL" clId="{B3D578F5-6C81-424B-AA8A-1C69486505DC}" dt="2020-06-16T06:25:12.408" v="306" actId="207"/>
          <ac:spMkLst>
            <pc:docMk/>
            <pc:sldMk cId="3315933259" sldId="298"/>
            <ac:spMk id="8" creationId="{02FD2CCA-31D3-4475-A96C-09861ADC3380}"/>
          </ac:spMkLst>
        </pc:spChg>
        <pc:spChg chg="add mod">
          <ac:chgData name="Tegischer Lukas" userId="f78daebb-0565-485c-bd0e-1cd035e796ff" providerId="ADAL" clId="{B3D578F5-6C81-424B-AA8A-1C69486505DC}" dt="2020-06-16T06:25:02.353" v="303" actId="1076"/>
          <ac:spMkLst>
            <pc:docMk/>
            <pc:sldMk cId="3315933259" sldId="298"/>
            <ac:spMk id="11" creationId="{0430FEE3-C3E1-433D-A345-8C7DA0CD54F8}"/>
          </ac:spMkLst>
        </pc:spChg>
        <pc:picChg chg="del">
          <ac:chgData name="Tegischer Lukas" userId="f78daebb-0565-485c-bd0e-1cd035e796ff" providerId="ADAL" clId="{B3D578F5-6C81-424B-AA8A-1C69486505DC}" dt="2020-06-16T06:22:23.462" v="266" actId="478"/>
          <ac:picMkLst>
            <pc:docMk/>
            <pc:sldMk cId="3315933259" sldId="298"/>
            <ac:picMk id="5" creationId="{4C452FDE-94F3-4F2F-A8C7-1526CC4A48C5}"/>
          </ac:picMkLst>
        </pc:picChg>
        <pc:picChg chg="add del mod">
          <ac:chgData name="Tegischer Lukas" userId="f78daebb-0565-485c-bd0e-1cd035e796ff" providerId="ADAL" clId="{B3D578F5-6C81-424B-AA8A-1C69486505DC}" dt="2020-06-16T06:23:19.839" v="284" actId="478"/>
          <ac:picMkLst>
            <pc:docMk/>
            <pc:sldMk cId="3315933259" sldId="298"/>
            <ac:picMk id="9" creationId="{60FB2277-495E-4733-8CFD-8A1975589C9B}"/>
          </ac:picMkLst>
        </pc:picChg>
        <pc:picChg chg="add mod modCrop">
          <ac:chgData name="Tegischer Lukas" userId="f78daebb-0565-485c-bd0e-1cd035e796ff" providerId="ADAL" clId="{B3D578F5-6C81-424B-AA8A-1C69486505DC}" dt="2020-06-16T06:24:26.530" v="292" actId="14100"/>
          <ac:picMkLst>
            <pc:docMk/>
            <pc:sldMk cId="3315933259" sldId="298"/>
            <ac:picMk id="10" creationId="{43C2CCC2-0C63-4ED0-BE09-73E67D7ECCFA}"/>
          </ac:picMkLst>
        </pc:picChg>
      </pc:sldChg>
      <pc:sldChg chg="delSp modSp add modTransition delAnim">
        <pc:chgData name="Tegischer Lukas" userId="f78daebb-0565-485c-bd0e-1cd035e796ff" providerId="ADAL" clId="{B3D578F5-6C81-424B-AA8A-1C69486505DC}" dt="2020-06-16T06:27:48.079" v="358"/>
        <pc:sldMkLst>
          <pc:docMk/>
          <pc:sldMk cId="2958254091" sldId="299"/>
        </pc:sldMkLst>
        <pc:spChg chg="mod">
          <ac:chgData name="Tegischer Lukas" userId="f78daebb-0565-485c-bd0e-1cd035e796ff" providerId="ADAL" clId="{B3D578F5-6C81-424B-AA8A-1C69486505DC}" dt="2020-06-16T06:25:53.184" v="342" actId="1076"/>
          <ac:spMkLst>
            <pc:docMk/>
            <pc:sldMk cId="2958254091" sldId="299"/>
            <ac:spMk id="2" creationId="{00000000-0000-0000-0000-000000000000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7" creationId="{29CEC9BA-B518-45D6-8583-73D67BEA90E4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8" creationId="{02FD2CCA-31D3-4475-A96C-09861ADC3380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11" creationId="{0430FEE3-C3E1-433D-A345-8C7DA0CD54F8}"/>
          </ac:spMkLst>
        </pc:spChg>
        <pc:picChg chg="del">
          <ac:chgData name="Tegischer Lukas" userId="f78daebb-0565-485c-bd0e-1cd035e796ff" providerId="ADAL" clId="{B3D578F5-6C81-424B-AA8A-1C69486505DC}" dt="2020-06-16T06:25:42.360" v="311" actId="478"/>
          <ac:picMkLst>
            <pc:docMk/>
            <pc:sldMk cId="2958254091" sldId="299"/>
            <ac:picMk id="10" creationId="{43C2CCC2-0C63-4ED0-BE09-73E67D7ECCFA}"/>
          </ac:picMkLst>
        </pc:picChg>
      </pc:sldChg>
    </pc:docChg>
  </pc:docChgLst>
  <pc:docChgLst>
    <pc:chgData name="Tegischer Lukas" userId="f78daebb-0565-485c-bd0e-1cd035e796ff" providerId="ADAL" clId="{6F791AC6-220C-4560-BCFA-BFEB3339211E}"/>
    <pc:docChg chg="modSld">
      <pc:chgData name="Tegischer Lukas" userId="f78daebb-0565-485c-bd0e-1cd035e796ff" providerId="ADAL" clId="{6F791AC6-220C-4560-BCFA-BFEB3339211E}" dt="2021-01-28T10:16:51.962" v="27" actId="20577"/>
      <pc:docMkLst>
        <pc:docMk/>
      </pc:docMkLst>
      <pc:sldChg chg="modSp">
        <pc:chgData name="Tegischer Lukas" userId="f78daebb-0565-485c-bd0e-1cd035e796ff" providerId="ADAL" clId="{6F791AC6-220C-4560-BCFA-BFEB3339211E}" dt="2021-01-28T10:16:51.962" v="2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F791AC6-220C-4560-BCFA-BFEB3339211E}" dt="2021-01-28T10:16:51.962" v="27" actId="20577"/>
          <ac:spMkLst>
            <pc:docMk/>
            <pc:sldMk cId="336392357" sldId="256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27058-E8D1-46B7-A40D-7DF4B908456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B6C17-59A6-4923-A7BE-1C86F922364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76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6222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82684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1488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61079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71856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42964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02964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41603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18913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91837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3448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45501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245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5264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de-AT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103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405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62858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4096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268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450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36784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de-AT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6586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0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7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8889" y="1771135"/>
            <a:ext cx="9394935" cy="2068438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de-AT" sz="49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Exponentialfunktion</a:t>
            </a:r>
            <a:br>
              <a:rPr lang="de-AT" sz="49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AT" sz="4400" b="0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Grundlagen</a:t>
            </a:r>
            <a:endParaRPr lang="de-AT" sz="2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92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09153" y="2875002"/>
            <a:ext cx="1157369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66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GEOGEBRA</a:t>
            </a:r>
            <a:endParaRPr lang="de-AT" sz="6600" b="1" u="sng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70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03575" y="271697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endParaRPr lang="de-AT" sz="3200" b="1" u="sng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4EC8CAA6-6215-4600-A9E0-287580722536}"/>
                  </a:ext>
                </a:extLst>
              </p:cNvPr>
              <p:cNvSpPr/>
              <p:nvPr/>
            </p:nvSpPr>
            <p:spPr>
              <a:xfrm>
                <a:off x="1823720" y="963238"/>
                <a:ext cx="8544560" cy="83099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Eine reelle Funktion der Form </a:t>
                </a:r>
                <a14:m>
                  <m:oMath xmlns:m="http://schemas.openxmlformats.org/officeDocument/2006/math">
                    <m:r>
                      <a:rPr lang="de-AT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AT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de-AT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de-AT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AT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de-AT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de-AT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(</m:t>
                    </m:r>
                    <m:r>
                      <a:rPr lang="de-AT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de-AT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de-AT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AT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  <m:sup>
                        <m:r>
                          <a:rPr lang="de-AT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de-AT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, </m:t>
                    </m:r>
                    <m:r>
                      <a:rPr lang="de-AT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de-AT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de-AT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AT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  <m:sup>
                        <m:r>
                          <a:rPr lang="de-AT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lang="de-AT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nennt man </a:t>
                </a:r>
                <a:r>
                  <a:rPr lang="de-AT" sz="24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Exponentialfunktion </a:t>
                </a:r>
                <a: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mit der Basis b.</a:t>
                </a:r>
                <a:endParaRPr lang="de-AT" sz="2400" dirty="0"/>
              </a:p>
            </p:txBody>
          </p:sp>
        </mc:Choice>
        <mc:Fallback xmlns="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4EC8CAA6-6215-4600-A9E0-2875807225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720" y="963238"/>
                <a:ext cx="8544560" cy="830997"/>
              </a:xfrm>
              <a:prstGeom prst="rect">
                <a:avLst/>
              </a:prstGeom>
              <a:blipFill>
                <a:blip r:embed="rId4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0642AB1C-39DF-4EAA-A938-468C5B9150BF}"/>
                  </a:ext>
                </a:extLst>
              </p:cNvPr>
              <p:cNvSpPr/>
              <p:nvPr/>
            </p:nvSpPr>
            <p:spPr>
              <a:xfrm>
                <a:off x="2072640" y="2387112"/>
                <a:ext cx="8046720" cy="10418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Bei einer Exponentialfunktion steht die Variable im Exponenten!!!</a:t>
                </a: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105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de-AT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sz="36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AT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de-AT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de-AT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de-AT" sz="36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AT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de-AT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sup>
                    </m:sSup>
                  </m:oMath>
                </a14:m>
                <a:endParaRPr lang="de-AT" sz="2800" dirty="0"/>
              </a:p>
            </p:txBody>
          </p:sp>
        </mc:Choice>
        <mc:Fallback xmlns=""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0642AB1C-39DF-4EAA-A938-468C5B9150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640" y="2387112"/>
                <a:ext cx="8046720" cy="1041888"/>
              </a:xfrm>
              <a:prstGeom prst="rect">
                <a:avLst/>
              </a:prstGeom>
              <a:blipFill>
                <a:blip r:embed="rId5"/>
                <a:stretch>
                  <a:fillRect t="-2924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5DCD654D-A089-4372-904E-96E51CC17FCC}"/>
                  </a:ext>
                </a:extLst>
              </p:cNvPr>
              <p:cNvSpPr/>
              <p:nvPr/>
            </p:nvSpPr>
            <p:spPr>
              <a:xfrm>
                <a:off x="629920" y="3686597"/>
                <a:ext cx="10007600" cy="1170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u="sng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Bei einer Exponentialfunktion setzen wir </a:t>
                </a:r>
                <a14:m>
                  <m:oMath xmlns:m="http://schemas.openxmlformats.org/officeDocument/2006/math">
                    <m:r>
                      <a:rPr lang="de-AT" b="0" i="1" u="sng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de-AT" i="1" u="sng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 </m:t>
                    </m:r>
                  </m:oMath>
                </a14:m>
                <a:r>
                  <a:rPr lang="de-AT" u="sng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voraus, da die Potenz b</a:t>
                </a:r>
                <a14:m>
                  <m:oMath xmlns:m="http://schemas.openxmlformats.org/officeDocument/2006/math">
                    <m:r>
                      <a:rPr lang="de-AT" i="1" u="sng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≤0</m:t>
                    </m:r>
                  </m:oMath>
                </a14:m>
                <a:r>
                  <a:rPr lang="de-AT" u="sng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nicht immer definiert ist:</a:t>
                </a:r>
                <a:endParaRPr lang="de-AT" u="sng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r>
                  <a:rPr lang="de-AT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Beispiel</a:t>
                </a: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AT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AT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AT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de-AT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0,5</m:t>
                        </m:r>
                      </m:sup>
                    </m:sSup>
                  </m:oMath>
                </a14:m>
                <a:endParaRPr lang="de-AT" dirty="0"/>
              </a:p>
            </p:txBody>
          </p:sp>
        </mc:Choice>
        <mc:Fallback xmlns="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5DCD654D-A089-4372-904E-96E51CC17F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920" y="3686597"/>
                <a:ext cx="10007600" cy="1170320"/>
              </a:xfrm>
              <a:prstGeom prst="rect">
                <a:avLst/>
              </a:prstGeom>
              <a:blipFill>
                <a:blip r:embed="rId6"/>
                <a:stretch>
                  <a:fillRect t="-2604" b="-7813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226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03575" y="404845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Parameter a (=Schnittpunkt mit der y-Achse)</a:t>
            </a:r>
            <a:endParaRPr lang="de-AT" sz="3200" b="1" u="sng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277AB4C6-239D-4649-B98D-F8B7BCC0BA79}"/>
                  </a:ext>
                </a:extLst>
              </p:cNvPr>
              <p:cNvSpPr/>
              <p:nvPr/>
            </p:nvSpPr>
            <p:spPr>
              <a:xfrm>
                <a:off x="929640" y="1255914"/>
                <a:ext cx="10332720" cy="1522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Der Parameter a gibt den Schnittpunkt mit der y-Achse an und ist somit der Funktionswert an der Stelle </a:t>
                </a:r>
                <a14:m>
                  <m:oMath xmlns:m="http://schemas.openxmlformats.org/officeDocument/2006/math">
                    <m:r>
                      <a:rPr lang="de-AT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=0,</m:t>
                    </m:r>
                  </m:oMath>
                </a14:m>
                <a: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da folgender Zusammenhang gilt:</a:t>
                </a:r>
                <a:endParaRPr lang="de-AT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de-AT" sz="36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           </m:t>
                    </m:r>
                    <m:r>
                      <a:rPr lang="de-AT" sz="3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de-AT" sz="3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sz="36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de-AT" sz="36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de-AT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277AB4C6-239D-4649-B98D-F8B7BCC0BA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40" y="1255914"/>
                <a:ext cx="10332720" cy="1522212"/>
              </a:xfrm>
              <a:prstGeom prst="rect">
                <a:avLst/>
              </a:prstGeom>
              <a:blipFill>
                <a:blip r:embed="rId4"/>
                <a:stretch>
                  <a:fillRect t="-2800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fik 6">
            <a:extLst>
              <a:ext uri="{FF2B5EF4-FFF2-40B4-BE49-F238E27FC236}">
                <a16:creationId xmlns:a16="http://schemas.microsoft.com/office/drawing/2014/main" id="{C38E1E31-DCB3-4824-A3A3-3B9AB7DE1E8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628" r="-1" b="34443"/>
          <a:stretch/>
        </p:blipFill>
        <p:spPr bwMode="auto">
          <a:xfrm>
            <a:off x="518512" y="3159424"/>
            <a:ext cx="5144589" cy="32547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A13C188-2A4B-439E-8483-C848F38D7E6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16" b="23598"/>
          <a:stretch/>
        </p:blipFill>
        <p:spPr bwMode="auto">
          <a:xfrm>
            <a:off x="6528900" y="3096228"/>
            <a:ext cx="4393099" cy="33811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4306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203575" y="404845"/>
                <a:ext cx="1157369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3200" b="1" dirty="0">
                    <a:solidFill>
                      <a:srgbClr val="007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Parameter b (Fall 1: </a:t>
                </a:r>
                <a14:m>
                  <m:oMath xmlns:m="http://schemas.openxmlformats.org/officeDocument/2006/math">
                    <m:r>
                      <a:rPr lang="de-AT" sz="32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de-AT" sz="32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de-AT" sz="32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de-AT" sz="3200" b="1" dirty="0">
                    <a:solidFill>
                      <a:srgbClr val="007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de-AT" sz="3200" b="1" u="sng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75" y="404845"/>
                <a:ext cx="11573693" cy="584775"/>
              </a:xfrm>
              <a:prstGeom prst="rect">
                <a:avLst/>
              </a:prstGeom>
              <a:blipFill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hteck 3">
            <a:extLst>
              <a:ext uri="{FF2B5EF4-FFF2-40B4-BE49-F238E27FC236}">
                <a16:creationId xmlns:a16="http://schemas.microsoft.com/office/drawing/2014/main" id="{9FE74E16-5B98-4C87-A367-09D3756C1EE1}"/>
              </a:ext>
            </a:extLst>
          </p:cNvPr>
          <p:cNvSpPr/>
          <p:nvPr/>
        </p:nvSpPr>
        <p:spPr>
          <a:xfrm>
            <a:off x="170152" y="1246554"/>
            <a:ext cx="11851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2800" b="1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Faktor mit dem f(x) multipliziert wird, wenn x um 1 erhöht wird</a:t>
            </a:r>
            <a:endParaRPr lang="de-AT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F3278DD4-3993-4A26-847B-5CA5E1153A1C}"/>
                  </a:ext>
                </a:extLst>
              </p:cNvPr>
              <p:cNvSpPr txBox="1"/>
              <p:nvPr/>
            </p:nvSpPr>
            <p:spPr>
              <a:xfrm>
                <a:off x="5092392" y="2147777"/>
                <a:ext cx="20072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A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sz="2400" b="0" i="1" smtClean="0">
                          <a:latin typeface="Cambria Math" panose="02040503050406030204" pitchFamily="18" charset="0"/>
                        </a:rPr>
                        <m:t>=4∙</m:t>
                      </m:r>
                      <m:sSup>
                        <m:sSupPr>
                          <m:ctrlPr>
                            <a:rPr lang="de-AT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AT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de-AT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de-AT" sz="2400" dirty="0"/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F3278DD4-3993-4A26-847B-5CA5E1153A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2392" y="2147777"/>
                <a:ext cx="2007216" cy="461665"/>
              </a:xfrm>
              <a:prstGeom prst="rect">
                <a:avLst/>
              </a:prstGeom>
              <a:blipFill>
                <a:blip r:embed="rId5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850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203575" y="404845"/>
                <a:ext cx="1157369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3200" b="1" dirty="0">
                    <a:solidFill>
                      <a:srgbClr val="007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Parameter b (Fall 1: </a:t>
                </a:r>
                <a14:m>
                  <m:oMath xmlns:m="http://schemas.openxmlformats.org/officeDocument/2006/math">
                    <m:r>
                      <a:rPr lang="de-AT" sz="32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de-AT" sz="32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de-AT" sz="32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de-AT" sz="3200" b="1" dirty="0">
                    <a:solidFill>
                      <a:srgbClr val="007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de-AT" sz="3200" b="1" u="sng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75" y="404845"/>
                <a:ext cx="11573693" cy="584775"/>
              </a:xfrm>
              <a:prstGeom prst="rect">
                <a:avLst/>
              </a:prstGeom>
              <a:blipFill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B2F95706-1D2F-4023-B2C0-436CA25EF056}"/>
                  </a:ext>
                </a:extLst>
              </p:cNvPr>
              <p:cNvSpPr/>
              <p:nvPr/>
            </p:nvSpPr>
            <p:spPr>
              <a:xfrm>
                <a:off x="1226319" y="1071248"/>
                <a:ext cx="97393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de-AT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Ist </a:t>
                </a:r>
                <a14:m>
                  <m:oMath xmlns:m="http://schemas.openxmlformats.org/officeDocument/2006/math">
                    <m:r>
                      <a:rPr lang="de-AT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de-AT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de-AT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de-AT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so ist der Graph streng monoton steigend. Je größer b ist, desto stärker steigt der Graph.</a:t>
                </a:r>
                <a:endParaRPr lang="de-AT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B2F95706-1D2F-4023-B2C0-436CA25EF0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319" y="1071248"/>
                <a:ext cx="9739361" cy="830997"/>
              </a:xfrm>
              <a:prstGeom prst="rect">
                <a:avLst/>
              </a:prstGeom>
              <a:blipFill>
                <a:blip r:embed="rId5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89492C18-4D49-42E3-BEE1-E98C531673C3}"/>
                  </a:ext>
                </a:extLst>
              </p:cNvPr>
              <p:cNvSpPr/>
              <p:nvPr/>
            </p:nvSpPr>
            <p:spPr>
              <a:xfrm>
                <a:off x="5892425" y="2660455"/>
                <a:ext cx="6096000" cy="306712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42900" lvl="0" indent="-342900">
                  <a:lnSpc>
                    <a:spcPct val="115000"/>
                  </a:lnSpc>
                  <a:buFont typeface="Wingdings" panose="05000000000000000000" pitchFamily="2" charset="2"/>
                  <a:buChar char=""/>
                </a:pP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für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de-AT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&gt;1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streng monoton </a:t>
                </a: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steigend</a:t>
                </a:r>
              </a:p>
              <a:p>
                <a:pPr lvl="0">
                  <a:lnSpc>
                    <a:spcPct val="115000"/>
                  </a:lnSpc>
                </a:pPr>
                <a:endParaRPr lang="de-A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buFont typeface="Wingdings" panose="05000000000000000000" pitchFamily="2" charset="2"/>
                  <a:buChar char=""/>
                </a:pP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Alle Graphen gehen durch den Punkt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AT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e>
                        <m:r>
                          <a:rPr lang="de-AT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d>
                    <m:r>
                      <a:rPr lang="de-AT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de-A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15000"/>
                  </a:lnSpc>
                </a:pPr>
                <a:endParaRPr lang="de-A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1000"/>
                  </a:spcAft>
                  <a:buFont typeface="Wingdings" panose="05000000000000000000" pitchFamily="2" charset="2"/>
                  <a:buChar char=""/>
                </a:pP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Für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de-AT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sind alle Funktionswerte </a:t>
                </a: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positiv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Die x-Achse wird nie erreicht, für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→− ∞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streben die Funktionswerte gegen 0. (x-Achse = </a:t>
                </a: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Asymptote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342900" lvl="0" indent="-342900">
                  <a:lnSpc>
                    <a:spcPct val="115000"/>
                  </a:lnSpc>
                  <a:spcAft>
                    <a:spcPts val="1000"/>
                  </a:spcAft>
                  <a:buFont typeface="Wingdings" panose="05000000000000000000" pitchFamily="2" charset="2"/>
                  <a:buChar char=""/>
                </a:pP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Je größer der Parameter b (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&gt;1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ist, umso schneller steigt der Graph </a:t>
                </a:r>
                <a:r>
                  <a:rPr lang="de-AT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(exponentiell!)</a:t>
                </a:r>
                <a:endParaRPr lang="de-AT" dirty="0"/>
              </a:p>
            </p:txBody>
          </p:sp>
        </mc:Choice>
        <mc:Fallback xmlns="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89492C18-4D49-42E3-BEE1-E98C531673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2425" y="2660455"/>
                <a:ext cx="6096000" cy="3067122"/>
              </a:xfrm>
              <a:prstGeom prst="rect">
                <a:avLst/>
              </a:prstGeom>
              <a:blipFill>
                <a:blip r:embed="rId6"/>
                <a:stretch>
                  <a:fillRect l="-700" t="-198" r="-600" b="-2183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79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203575" y="404845"/>
                <a:ext cx="1157369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3200" b="1" dirty="0">
                    <a:solidFill>
                      <a:srgbClr val="007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Parameter b (Fall 1: </a:t>
                </a:r>
                <a14:m>
                  <m:oMath xmlns:m="http://schemas.openxmlformats.org/officeDocument/2006/math">
                    <m:r>
                      <a:rPr lang="de-AT" sz="32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de-AT" sz="32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de-AT" sz="32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de-AT" sz="3200" b="1" dirty="0">
                    <a:solidFill>
                      <a:srgbClr val="007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de-AT" sz="3200" b="1" u="sng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75" y="404845"/>
                <a:ext cx="11573693" cy="584775"/>
              </a:xfrm>
              <a:prstGeom prst="rect">
                <a:avLst/>
              </a:prstGeom>
              <a:blipFill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B2F95706-1D2F-4023-B2C0-436CA25EF056}"/>
                  </a:ext>
                </a:extLst>
              </p:cNvPr>
              <p:cNvSpPr/>
              <p:nvPr/>
            </p:nvSpPr>
            <p:spPr>
              <a:xfrm>
                <a:off x="1226319" y="1071248"/>
                <a:ext cx="973936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de-AT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Ist </a:t>
                </a:r>
                <a14:m>
                  <m:oMath xmlns:m="http://schemas.openxmlformats.org/officeDocument/2006/math">
                    <m:r>
                      <a:rPr lang="de-AT" sz="24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de-AT" sz="24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de-AT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de-AT" sz="2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de-AT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de-AT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so ist der Graph streng monoton fallend.</a:t>
                </a:r>
                <a:endParaRPr lang="de-AT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B2F95706-1D2F-4023-B2C0-436CA25EF0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319" y="1071248"/>
                <a:ext cx="9739361" cy="461665"/>
              </a:xfrm>
              <a:prstGeom prst="rect">
                <a:avLst/>
              </a:prstGeom>
              <a:blipFill>
                <a:blip r:embed="rId5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fik 7">
            <a:extLst>
              <a:ext uri="{FF2B5EF4-FFF2-40B4-BE49-F238E27FC236}">
                <a16:creationId xmlns:a16="http://schemas.microsoft.com/office/drawing/2014/main" id="{FDE83C99-E25B-48D5-A07E-B71A60DC971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628" r="-1" b="34443"/>
          <a:stretch/>
        </p:blipFill>
        <p:spPr bwMode="auto">
          <a:xfrm>
            <a:off x="450532" y="2180272"/>
            <a:ext cx="5996590" cy="37938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63A90FC4-C309-4189-908E-7AE4640F7DD0}"/>
                  </a:ext>
                </a:extLst>
              </p:cNvPr>
              <p:cNvSpPr/>
              <p:nvPr/>
            </p:nvSpPr>
            <p:spPr>
              <a:xfrm>
                <a:off x="6712268" y="2543615"/>
                <a:ext cx="5479732" cy="30671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lnSpc>
                    <a:spcPct val="115000"/>
                  </a:lnSpc>
                  <a:buFont typeface="Wingdings" panose="05000000000000000000" pitchFamily="2" charset="2"/>
                  <a:buChar char=""/>
                </a:pP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für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0&lt;</m:t>
                    </m:r>
                    <m:r>
                      <a:rPr lang="de-AT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de-AT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&lt;1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streng monoton </a:t>
                </a: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fallend</a:t>
                </a:r>
              </a:p>
              <a:p>
                <a:pPr marL="342900" lvl="0" indent="-342900">
                  <a:lnSpc>
                    <a:spcPct val="115000"/>
                  </a:lnSpc>
                  <a:buFont typeface="Wingdings" panose="05000000000000000000" pitchFamily="2" charset="2"/>
                  <a:buChar char=""/>
                </a:pPr>
                <a:endParaRPr lang="de-A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buFont typeface="Wingdings" panose="05000000000000000000" pitchFamily="2" charset="2"/>
                  <a:buChar char=""/>
                </a:pP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Alle Graphen gehen durch den Punkt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(0|</m:t>
                    </m:r>
                    <m:r>
                      <a:rPr lang="de-AT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de-AT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lvl="0" indent="-342900">
                  <a:lnSpc>
                    <a:spcPct val="115000"/>
                  </a:lnSpc>
                  <a:buFont typeface="Wingdings" panose="05000000000000000000" pitchFamily="2" charset="2"/>
                  <a:buChar char=""/>
                </a:pPr>
                <a:endParaRPr lang="de-A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1000"/>
                  </a:spcAft>
                  <a:buFont typeface="Wingdings" panose="05000000000000000000" pitchFamily="2" charset="2"/>
                  <a:buChar char=""/>
                </a:pP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Für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de-AT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sind alle Funktionswerte </a:t>
                </a: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positiv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Die x-Achse wird nie erreicht, für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→+ ∞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streben die Funktionswerte gegen 0. (x-Achse = </a:t>
                </a: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Asymptote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342900" lvl="0" indent="-342900">
                  <a:lnSpc>
                    <a:spcPct val="115000"/>
                  </a:lnSpc>
                  <a:spcAft>
                    <a:spcPts val="1000"/>
                  </a:spcAft>
                  <a:buFont typeface="Wingdings" panose="05000000000000000000" pitchFamily="2" charset="2"/>
                  <a:buChar char=""/>
                </a:pP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Je kleiner b ist (zwischen 0 und 1), umso flacher verläuft der Graph.</a:t>
                </a:r>
                <a:endParaRPr lang="de-AT" dirty="0"/>
              </a:p>
            </p:txBody>
          </p:sp>
        </mc:Choice>
        <mc:Fallback xmlns="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63A90FC4-C309-4189-908E-7AE4640F7D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2268" y="2543615"/>
                <a:ext cx="5479732" cy="3067122"/>
              </a:xfrm>
              <a:prstGeom prst="rect">
                <a:avLst/>
              </a:prstGeom>
              <a:blipFill>
                <a:blip r:embed="rId7"/>
                <a:stretch>
                  <a:fillRect l="-667" t="-199" b="-2386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951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203575" y="404845"/>
                <a:ext cx="1157369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3200" b="1" dirty="0">
                    <a:solidFill>
                      <a:srgbClr val="007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Parameter b (Fall 1: </a:t>
                </a:r>
                <a14:m>
                  <m:oMath xmlns:m="http://schemas.openxmlformats.org/officeDocument/2006/math">
                    <m:r>
                      <a:rPr lang="de-AT" sz="32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de-AT" sz="32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de-AT" sz="32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de-AT" sz="3200" b="1" dirty="0">
                    <a:solidFill>
                      <a:srgbClr val="007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de-AT" sz="3200" b="1" u="sng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75" y="404845"/>
                <a:ext cx="11573693" cy="584775"/>
              </a:xfrm>
              <a:prstGeom prst="rect">
                <a:avLst/>
              </a:prstGeom>
              <a:blipFill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fik 6">
            <a:extLst>
              <a:ext uri="{FF2B5EF4-FFF2-40B4-BE49-F238E27FC236}">
                <a16:creationId xmlns:a16="http://schemas.microsoft.com/office/drawing/2014/main" id="{AC64C519-0C3A-44F9-B134-93B631FB9A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22"/>
          <a:stretch/>
        </p:blipFill>
        <p:spPr bwMode="auto">
          <a:xfrm>
            <a:off x="829433" y="1221072"/>
            <a:ext cx="10533133" cy="5232083"/>
          </a:xfrm>
          <a:prstGeom prst="rect">
            <a:avLst/>
          </a:prstGeom>
          <a:ln w="381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3429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203574" y="271697"/>
                <a:ext cx="1157369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3200" b="1" dirty="0">
                    <a:solidFill>
                      <a:srgbClr val="007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Parameter b (Fall 2: </a:t>
                </a:r>
                <a14:m>
                  <m:oMath xmlns:m="http://schemas.openxmlformats.org/officeDocument/2006/math">
                    <m:r>
                      <a:rPr lang="de-AT" sz="32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de-AT" sz="32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de-AT" sz="32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de-AT" sz="3200" b="1" dirty="0">
                    <a:solidFill>
                      <a:srgbClr val="007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de-AT" sz="3200" b="1" u="sng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74" y="271697"/>
                <a:ext cx="11573693" cy="584775"/>
              </a:xfrm>
              <a:prstGeom prst="rect">
                <a:avLst/>
              </a:prstGeom>
              <a:blipFill>
                <a:blip r:embed="rId3"/>
                <a:stretch>
                  <a:fillRect t="-12632" b="-35789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hteck 2">
            <a:extLst>
              <a:ext uri="{FF2B5EF4-FFF2-40B4-BE49-F238E27FC236}">
                <a16:creationId xmlns:a16="http://schemas.microsoft.com/office/drawing/2014/main" id="{22FBDB69-724C-4D34-8FFE-E5344E2D7B7E}"/>
              </a:ext>
            </a:extLst>
          </p:cNvPr>
          <p:cNvSpPr/>
          <p:nvPr/>
        </p:nvSpPr>
        <p:spPr>
          <a:xfrm>
            <a:off x="1341120" y="989618"/>
            <a:ext cx="9509760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A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Ist der Parameter a negativ, so wir der </a:t>
            </a:r>
            <a:r>
              <a:rPr lang="de-AT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Graph an der x-Achse gespiegelt </a:t>
            </a:r>
            <a:r>
              <a:rPr lang="de-A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und die die Funktionswerte werden allesamt negativ. Das Monotonieverhalten dreht sich um:</a:t>
            </a:r>
            <a:endParaRPr lang="de-A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CFD1AC4-4CD8-4CF3-BE28-AB0645D2B3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538"/>
          <a:stretch/>
        </p:blipFill>
        <p:spPr bwMode="auto">
          <a:xfrm>
            <a:off x="327862" y="1911637"/>
            <a:ext cx="7248525" cy="4511348"/>
          </a:xfrm>
          <a:prstGeom prst="rect">
            <a:avLst/>
          </a:prstGeom>
          <a:ln w="381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054B68CE-CD6B-4438-9788-45503F41D82B}"/>
                  </a:ext>
                </a:extLst>
              </p:cNvPr>
              <p:cNvSpPr/>
              <p:nvPr/>
            </p:nvSpPr>
            <p:spPr>
              <a:xfrm>
                <a:off x="7802880" y="3548825"/>
                <a:ext cx="6096000" cy="83728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42900" lvl="0" indent="-342900">
                  <a:lnSpc>
                    <a:spcPct val="115000"/>
                  </a:lnSpc>
                  <a:spcAft>
                    <a:spcPts val="1000"/>
                  </a:spcAft>
                  <a:buFont typeface="Wingdings" panose="05000000000000000000" pitchFamily="2" charset="2"/>
                  <a:buChar char=""/>
                </a:pP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für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0&lt;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&lt;1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streng monoton steigend</a:t>
                </a:r>
              </a:p>
              <a:p>
                <a:pPr marL="342900" lvl="0" indent="-342900">
                  <a:lnSpc>
                    <a:spcPct val="115000"/>
                  </a:lnSpc>
                  <a:spcAft>
                    <a:spcPts val="1000"/>
                  </a:spcAft>
                  <a:buFont typeface="Wingdings" panose="05000000000000000000" pitchFamily="2" charset="2"/>
                  <a:buChar char=""/>
                </a:pP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für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&gt;1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streng monoton fallend</a:t>
                </a:r>
                <a:endParaRPr lang="de-AT" b="1" dirty="0"/>
              </a:p>
            </p:txBody>
          </p:sp>
        </mc:Choice>
        <mc:Fallback xmlns="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054B68CE-CD6B-4438-9788-45503F41D8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2880" y="3548825"/>
                <a:ext cx="6096000" cy="837280"/>
              </a:xfrm>
              <a:prstGeom prst="rect">
                <a:avLst/>
              </a:prstGeom>
              <a:blipFill>
                <a:blip r:embed="rId6"/>
                <a:stretch>
                  <a:fillRect l="-600" t="-725" b="-1014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901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03574" y="271697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Parameter b (Spezialfall: b=1)</a:t>
            </a:r>
            <a:endParaRPr lang="de-AT" sz="3200" b="1" u="sng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CCDB48C3-EA87-4A2C-BF80-27AB072B94CB}"/>
                  </a:ext>
                </a:extLst>
              </p:cNvPr>
              <p:cNvSpPr/>
              <p:nvPr/>
            </p:nvSpPr>
            <p:spPr>
              <a:xfrm>
                <a:off x="828040" y="989618"/>
                <a:ext cx="10535920" cy="4062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Ist </a:t>
                </a:r>
                <a14:m>
                  <m:oMath xmlns:m="http://schemas.openxmlformats.org/officeDocument/2006/math">
                    <m:r>
                      <a:rPr lang="de-AT" sz="20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de-AT" sz="20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sz="20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so ist der Graph konstant und schneidet die y-Achse beim Wert des Parameters a.</a:t>
                </a:r>
                <a:endParaRPr lang="de-AT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CCDB48C3-EA87-4A2C-BF80-27AB072B94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040" y="989618"/>
                <a:ext cx="10535920" cy="406265"/>
              </a:xfrm>
              <a:prstGeom prst="rect">
                <a:avLst/>
              </a:prstGeom>
              <a:blipFill>
                <a:blip r:embed="rId4"/>
                <a:stretch>
                  <a:fillRect t="-5970" b="-25373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Grafik 10">
            <a:extLst>
              <a:ext uri="{FF2B5EF4-FFF2-40B4-BE49-F238E27FC236}">
                <a16:creationId xmlns:a16="http://schemas.microsoft.com/office/drawing/2014/main" id="{B42237BB-8B9F-43D1-A52B-196F00F9990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2550"/>
          <a:stretch/>
        </p:blipFill>
        <p:spPr bwMode="auto">
          <a:xfrm>
            <a:off x="2024697" y="1643697"/>
            <a:ext cx="8142605" cy="4760776"/>
          </a:xfrm>
          <a:prstGeom prst="rect">
            <a:avLst/>
          </a:prstGeom>
          <a:ln w="381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7512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zart">
  <a:themeElements>
    <a:clrScheme name="Bla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Holzart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Holzar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Holzart</Template>
  <TotalTime>0</TotalTime>
  <Words>445</Words>
  <Application>Microsoft Office PowerPoint</Application>
  <PresentationFormat>Breitbild</PresentationFormat>
  <Paragraphs>48</Paragraphs>
  <Slides>10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7" baseType="lpstr">
      <vt:lpstr>Calibri</vt:lpstr>
      <vt:lpstr>Cambria Math</vt:lpstr>
      <vt:lpstr>Georgia</vt:lpstr>
      <vt:lpstr>Times New Roman</vt:lpstr>
      <vt:lpstr>Trebuchet MS</vt:lpstr>
      <vt:lpstr>Wingdings</vt:lpstr>
      <vt:lpstr>Holzart</vt:lpstr>
      <vt:lpstr>Exponentialfunktion Grundlagen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Grundlagen und Begriffe der Bruchrechnung (1. Klasse)</dc:title>
  <dc:creator>Lukas Tegischer</dc:creator>
  <cp:lastModifiedBy>Tegischer Lukas</cp:lastModifiedBy>
  <cp:revision>87</cp:revision>
  <dcterms:created xsi:type="dcterms:W3CDTF">2020-04-09T06:13:57Z</dcterms:created>
  <dcterms:modified xsi:type="dcterms:W3CDTF">2022-11-04T11:09:32Z</dcterms:modified>
</cp:coreProperties>
</file>