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78" r:id="rId3"/>
    <p:sldId id="29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20T16:46:22.518" v="321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20T16:46:22.518" v="321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758E6AF-DA6E-4EB4-A0A5-42C8DB675D16}" dt="2020-06-20T16:45:48.248" v="298" actId="2711"/>
          <ac:spMkLst>
            <pc:docMk/>
            <pc:sldMk cId="3258084813" sldId="293"/>
            <ac:spMk id="3" creationId="{92D834EF-D324-4789-B168-65DCF8585B34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  <pc:spChg chg="add mod">
          <ac:chgData name="Tegischer Lukas" userId="f78daebb-0565-485c-bd0e-1cd035e796ff" providerId="ADAL" clId="{D758E6AF-DA6E-4EB4-A0A5-42C8DB675D16}" dt="2020-06-20T16:45:53.284" v="300" actId="1076"/>
          <ac:spMkLst>
            <pc:docMk/>
            <pc:sldMk cId="3258084813" sldId="293"/>
            <ac:spMk id="17" creationId="{29A8FA94-309D-4E08-9FFD-1F9ED1DCDA52}"/>
          </ac:spMkLst>
        </pc:spChg>
        <pc:spChg chg="add mod">
          <ac:chgData name="Tegischer Lukas" userId="f78daebb-0565-485c-bd0e-1cd035e796ff" providerId="ADAL" clId="{D758E6AF-DA6E-4EB4-A0A5-42C8DB675D16}" dt="2020-06-20T16:45:59.464" v="302" actId="1076"/>
          <ac:spMkLst>
            <pc:docMk/>
            <pc:sldMk cId="3258084813" sldId="293"/>
            <ac:spMk id="18" creationId="{3F927A36-E79B-4D7B-AE10-AE33D9DB9879}"/>
          </ac:spMkLst>
        </pc:spChg>
        <pc:spChg chg="add mod">
          <ac:chgData name="Tegischer Lukas" userId="f78daebb-0565-485c-bd0e-1cd035e796ff" providerId="ADAL" clId="{D758E6AF-DA6E-4EB4-A0A5-42C8DB675D16}" dt="2020-06-20T16:46:02.934" v="304" actId="1076"/>
          <ac:spMkLst>
            <pc:docMk/>
            <pc:sldMk cId="3258084813" sldId="293"/>
            <ac:spMk id="19" creationId="{48122AF2-7785-40AF-9BBE-212EA8141D3C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0E6500BC-76B2-4B5E-8674-35A6C8E18040}"/>
    <pc:docChg chg="custSel delSld modSld">
      <pc:chgData name="Tegischer Lukas" userId="f78daebb-0565-485c-bd0e-1cd035e796ff" providerId="ADAL" clId="{0E6500BC-76B2-4B5E-8674-35A6C8E18040}" dt="2022-11-04T10:54:14.814" v="6" actId="47"/>
      <pc:docMkLst>
        <pc:docMk/>
      </pc:docMkLst>
      <pc:sldChg chg="delSp modSp mod">
        <pc:chgData name="Tegischer Lukas" userId="f78daebb-0565-485c-bd0e-1cd035e796ff" providerId="ADAL" clId="{0E6500BC-76B2-4B5E-8674-35A6C8E18040}" dt="2022-11-04T10:54:08.643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0E6500BC-76B2-4B5E-8674-35A6C8E18040}" dt="2022-11-04T10:54:08.001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0E6500BC-76B2-4B5E-8674-35A6C8E18040}" dt="2022-11-04T10:54:08.643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0E6500BC-76B2-4B5E-8674-35A6C8E18040}" dt="2022-11-04T10:54:10.952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0E6500BC-76B2-4B5E-8674-35A6C8E18040}" dt="2022-11-04T10:54:10.952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0E6500BC-76B2-4B5E-8674-35A6C8E18040}" dt="2022-11-04T10:54:14.814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E6500BC-76B2-4B5E-8674-35A6C8E18040}" dt="2022-11-04T10:54:11.664" v="3" actId="478"/>
        <pc:sldMkLst>
          <pc:docMk/>
          <pc:sldMk cId="3258084813" sldId="293"/>
        </pc:sldMkLst>
        <pc:picChg chg="del">
          <ac:chgData name="Tegischer Lukas" userId="f78daebb-0565-485c-bd0e-1cd035e796ff" providerId="ADAL" clId="{0E6500BC-76B2-4B5E-8674-35A6C8E18040}" dt="2022-11-04T10:54:11.664" v="3" actId="478"/>
          <ac:picMkLst>
            <pc:docMk/>
            <pc:sldMk cId="3258084813" sldId="293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0E6500BC-76B2-4B5E-8674-35A6C8E18040}" dt="2022-11-04T10:54:13.727" v="5" actId="47"/>
        <pc:sldMkLst>
          <pc:docMk/>
          <pc:sldMk cId="2428346085" sldId="294"/>
        </pc:sldMkLst>
        <pc:picChg chg="del">
          <ac:chgData name="Tegischer Lukas" userId="f78daebb-0565-485c-bd0e-1cd035e796ff" providerId="ADAL" clId="{0E6500BC-76B2-4B5E-8674-35A6C8E18040}" dt="2022-11-04T10:54:12.437" v="4" actId="478"/>
          <ac:picMkLst>
            <pc:docMk/>
            <pc:sldMk cId="2428346085" sldId="294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90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Einheitskreis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Einheitskreis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4FAB17C-7EC9-4E9E-BF0F-D612388A6C09}"/>
              </a:ext>
            </a:extLst>
          </p:cNvPr>
          <p:cNvPicPr/>
          <p:nvPr/>
        </p:nvPicPr>
        <p:blipFill rotWithShape="1">
          <a:blip r:embed="rId3"/>
          <a:srcRect b="8997"/>
          <a:stretch/>
        </p:blipFill>
        <p:spPr>
          <a:xfrm>
            <a:off x="1134593" y="1106169"/>
            <a:ext cx="4961406" cy="5151755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CE7B355E-508D-419C-A05E-DBB005F06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0671" y="2804884"/>
            <a:ext cx="56021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Ein </a:t>
            </a:r>
            <a:r>
              <a:rPr kumimoji="0" lang="de-AT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Kreis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 dem </a:t>
            </a:r>
            <a:r>
              <a:rPr kumimoji="0" lang="de-AT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Radius 1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wird </a:t>
            </a:r>
            <a:r>
              <a:rPr kumimoji="0" lang="de-AT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Einheitskreis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genannt.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AT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Als </a:t>
            </a:r>
            <a:r>
              <a:rPr kumimoji="0" lang="de-AT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Mittelpunkt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wird der </a:t>
            </a:r>
            <a:r>
              <a:rPr kumimoji="0" lang="de-AT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Ursprung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verwendet.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AT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de-AT" alt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Punkte</a:t>
            </a:r>
            <a:r>
              <a:rPr lang="de-AT" alt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de-AT" alt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Kreislinie</a:t>
            </a:r>
            <a:r>
              <a:rPr lang="de-AT" alt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liegen entweder auf den</a:t>
            </a:r>
          </a:p>
          <a:p>
            <a:r>
              <a:rPr lang="de-AT" alt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Koordinatenachsen</a:t>
            </a:r>
            <a:r>
              <a:rPr lang="de-AT" alt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oder in einem der </a:t>
            </a:r>
            <a:r>
              <a:rPr lang="de-AT" alt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 Quadranten</a:t>
            </a:r>
            <a:r>
              <a:rPr lang="de-AT" alt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VIER Quadranten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4FAB17C-7EC9-4E9E-BF0F-D612388A6C09}"/>
              </a:ext>
            </a:extLst>
          </p:cNvPr>
          <p:cNvPicPr/>
          <p:nvPr/>
        </p:nvPicPr>
        <p:blipFill rotWithShape="1">
          <a:blip r:embed="rId3"/>
          <a:srcRect b="8997"/>
          <a:stretch/>
        </p:blipFill>
        <p:spPr>
          <a:xfrm>
            <a:off x="1134593" y="1106169"/>
            <a:ext cx="4961406" cy="5151755"/>
          </a:xfrm>
          <a:prstGeom prst="rect">
            <a:avLst/>
          </a:prstGeom>
        </p:spPr>
      </p:pic>
      <p:sp>
        <p:nvSpPr>
          <p:cNvPr id="5" name="Text Box 1">
            <a:extLst>
              <a:ext uri="{FF2B5EF4-FFF2-40B4-BE49-F238E27FC236}">
                <a16:creationId xmlns:a16="http://schemas.microsoft.com/office/drawing/2014/main" id="{393E2BC7-9129-4881-9F77-4D45A01CF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4214" y="5751830"/>
            <a:ext cx="1627452" cy="3479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Quadrant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7984E34B-93AA-4FF3-AE29-4CC79CDB5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226" y="5514519"/>
            <a:ext cx="1627452" cy="3479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Quadrant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0D51E328-5134-4A27-BE86-23EAADF35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814" y="1391497"/>
            <a:ext cx="1627452" cy="3479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Quadrant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BA23A8AD-5E15-496E-82C6-544E715E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158" y="1645497"/>
            <a:ext cx="1627452" cy="3479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Quadrant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603647A7-BBDD-48C5-A46E-7B4255FAC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148" y="1565487"/>
            <a:ext cx="1627452" cy="3479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Quadrant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5DD669EC-C5F3-43E5-8BCC-2CE7E4AB3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148" y="2614014"/>
            <a:ext cx="1627452" cy="3479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Quadrant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2B1EF744-80C6-4D33-97EA-6192E5827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148" y="3715913"/>
            <a:ext cx="1627452" cy="3479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Quadrant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627FE86D-6515-4515-BD36-E27AD2114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148" y="4770544"/>
            <a:ext cx="1627452" cy="3479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Quadrant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2D834EF-D324-4789-B168-65DCF8585B34}"/>
              </a:ext>
            </a:extLst>
          </p:cNvPr>
          <p:cNvSpPr txBox="1"/>
          <p:nvPr/>
        </p:nvSpPr>
        <p:spPr>
          <a:xfrm>
            <a:off x="8639175" y="1412078"/>
            <a:ext cx="1453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x-Koordinate: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y-Koordinate: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9A8FA94-309D-4E08-9FFD-1F9ED1DCDA52}"/>
              </a:ext>
            </a:extLst>
          </p:cNvPr>
          <p:cNvSpPr txBox="1"/>
          <p:nvPr/>
        </p:nvSpPr>
        <p:spPr>
          <a:xfrm>
            <a:off x="8632519" y="2464838"/>
            <a:ext cx="1453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x-Koordinate: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y-Koordinate: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F927A36-E79B-4D7B-AE10-AE33D9DB9879}"/>
              </a:ext>
            </a:extLst>
          </p:cNvPr>
          <p:cNvSpPr txBox="1"/>
          <p:nvPr/>
        </p:nvSpPr>
        <p:spPr>
          <a:xfrm>
            <a:off x="8597564" y="3566737"/>
            <a:ext cx="1453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x-Koordinate: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y-Koordinate: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8122AF2-7785-40AF-9BBE-212EA8141D3C}"/>
              </a:ext>
            </a:extLst>
          </p:cNvPr>
          <p:cNvSpPr txBox="1"/>
          <p:nvPr/>
        </p:nvSpPr>
        <p:spPr>
          <a:xfrm>
            <a:off x="8632518" y="4621368"/>
            <a:ext cx="1453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x-Koordinate: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y-Koordinate:</a:t>
            </a:r>
          </a:p>
        </p:txBody>
      </p:sp>
    </p:spTree>
    <p:extLst>
      <p:ext uri="{BB962C8B-B14F-4D97-AF65-F5344CB8AC3E}">
        <p14:creationId xmlns:p14="http://schemas.microsoft.com/office/powerpoint/2010/main" val="325808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3" grpId="0"/>
      <p:bldP spid="17" grpId="0"/>
      <p:bldP spid="18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96</Words>
  <Application>Microsoft Office PowerPoint</Application>
  <PresentationFormat>Breitbild</PresentationFormat>
  <Paragraphs>24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Georgia</vt:lpstr>
      <vt:lpstr>Trebuchet MS</vt:lpstr>
      <vt:lpstr>Wingdings</vt:lpstr>
      <vt:lpstr>Holzart</vt:lpstr>
      <vt:lpstr>Trigonometrie  im allgemeinen Dreieck  Der Einheitskreis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2022-11-04T10:54:15Z</dcterms:modified>
</cp:coreProperties>
</file>