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8" r:id="rId3"/>
    <p:sldId id="305" r:id="rId4"/>
    <p:sldId id="306" r:id="rId5"/>
    <p:sldId id="307" r:id="rId6"/>
    <p:sldId id="308" r:id="rId7"/>
    <p:sldId id="30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DE31719-F52B-445E-B94C-BFC81E39AD58}"/>
    <pc:docChg chg="custSel delSld modSld">
      <pc:chgData name="Tegischer Lukas" userId="f78daebb-0565-485c-bd0e-1cd035e796ff" providerId="ADAL" clId="{5DE31719-F52B-445E-B94C-BFC81E39AD58}" dt="2022-11-04T10:52:43.730" v="8" actId="47"/>
      <pc:docMkLst>
        <pc:docMk/>
      </pc:docMkLst>
      <pc:sldChg chg="delSp modSp mod">
        <pc:chgData name="Tegischer Lukas" userId="f78daebb-0565-485c-bd0e-1cd035e796ff" providerId="ADAL" clId="{5DE31719-F52B-445E-B94C-BFC81E39AD58}" dt="2022-11-04T10:52:34.033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5DE31719-F52B-445E-B94C-BFC81E39AD58}" dt="2022-11-04T10:52:33.565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5DE31719-F52B-445E-B94C-BFC81E39AD58}" dt="2022-11-04T10:52:34.03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5DE31719-F52B-445E-B94C-BFC81E39AD58}" dt="2022-11-04T10:52:36.354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5DE31719-F52B-445E-B94C-BFC81E39AD58}" dt="2022-11-04T10:52:36.354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5DE31719-F52B-445E-B94C-BFC81E39AD58}" dt="2022-11-04T10:52:43.730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5DE31719-F52B-445E-B94C-BFC81E39AD58}" dt="2022-11-04T10:52:38.645" v="3" actId="478"/>
        <pc:sldMkLst>
          <pc:docMk/>
          <pc:sldMk cId="3082886583" sldId="305"/>
        </pc:sldMkLst>
        <pc:picChg chg="del">
          <ac:chgData name="Tegischer Lukas" userId="f78daebb-0565-485c-bd0e-1cd035e796ff" providerId="ADAL" clId="{5DE31719-F52B-445E-B94C-BFC81E39AD58}" dt="2022-11-04T10:52:38.645" v="3" actId="478"/>
          <ac:picMkLst>
            <pc:docMk/>
            <pc:sldMk cId="3082886583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DE31719-F52B-445E-B94C-BFC81E39AD58}" dt="2022-11-04T10:52:39.389" v="4" actId="478"/>
        <pc:sldMkLst>
          <pc:docMk/>
          <pc:sldMk cId="3695810064" sldId="306"/>
        </pc:sldMkLst>
        <pc:picChg chg="del">
          <ac:chgData name="Tegischer Lukas" userId="f78daebb-0565-485c-bd0e-1cd035e796ff" providerId="ADAL" clId="{5DE31719-F52B-445E-B94C-BFC81E39AD58}" dt="2022-11-04T10:52:39.389" v="4" actId="478"/>
          <ac:picMkLst>
            <pc:docMk/>
            <pc:sldMk cId="3695810064" sldId="30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DE31719-F52B-445E-B94C-BFC81E39AD58}" dt="2022-11-04T10:52:40.196" v="5" actId="478"/>
        <pc:sldMkLst>
          <pc:docMk/>
          <pc:sldMk cId="1012119530" sldId="307"/>
        </pc:sldMkLst>
        <pc:picChg chg="del">
          <ac:chgData name="Tegischer Lukas" userId="f78daebb-0565-485c-bd0e-1cd035e796ff" providerId="ADAL" clId="{5DE31719-F52B-445E-B94C-BFC81E39AD58}" dt="2022-11-04T10:52:40.196" v="5" actId="478"/>
          <ac:picMkLst>
            <pc:docMk/>
            <pc:sldMk cId="1012119530" sldId="30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DE31719-F52B-445E-B94C-BFC81E39AD58}" dt="2022-11-04T10:52:41.020" v="6" actId="478"/>
        <pc:sldMkLst>
          <pc:docMk/>
          <pc:sldMk cId="1014519777" sldId="308"/>
        </pc:sldMkLst>
        <pc:picChg chg="del">
          <ac:chgData name="Tegischer Lukas" userId="f78daebb-0565-485c-bd0e-1cd035e796ff" providerId="ADAL" clId="{5DE31719-F52B-445E-B94C-BFC81E39AD58}" dt="2022-11-04T10:52:41.020" v="6" actId="478"/>
          <ac:picMkLst>
            <pc:docMk/>
            <pc:sldMk cId="1014519777" sldId="30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DE31719-F52B-445E-B94C-BFC81E39AD58}" dt="2022-11-04T10:52:42" v="7" actId="478"/>
        <pc:sldMkLst>
          <pc:docMk/>
          <pc:sldMk cId="4257483516" sldId="309"/>
        </pc:sldMkLst>
        <pc:picChg chg="del">
          <ac:chgData name="Tegischer Lukas" userId="f78daebb-0565-485c-bd0e-1cd035e796ff" providerId="ADAL" clId="{5DE31719-F52B-445E-B94C-BFC81E39AD58}" dt="2022-11-04T10:52:42" v="7" actId="478"/>
          <ac:picMkLst>
            <pc:docMk/>
            <pc:sldMk cId="4257483516" sldId="309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6188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36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1710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361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649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 rechtwinkliges Dreieck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 eines rechtwinkligen Dreiecks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6E72528-3E1A-4D37-ABE1-288918219A59}"/>
              </a:ext>
            </a:extLst>
          </p:cNvPr>
          <p:cNvSpPr/>
          <p:nvPr/>
        </p:nvSpPr>
        <p:spPr>
          <a:xfrm>
            <a:off x="457200" y="1122768"/>
            <a:ext cx="11277600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Dreieck, in dem ein Winkel 90° hat, wird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rechtwinkliges Dreieck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bezeichnet.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812DD2-789C-48BB-A443-DF58B781869D}"/>
              </a:ext>
            </a:extLst>
          </p:cNvPr>
          <p:cNvPicPr/>
          <p:nvPr/>
        </p:nvPicPr>
        <p:blipFill rotWithShape="1">
          <a:blip r:embed="rId3"/>
          <a:srcRect l="26239" t="13320" r="27895" b="38062"/>
          <a:stretch/>
        </p:blipFill>
        <p:spPr bwMode="auto">
          <a:xfrm>
            <a:off x="1642983" y="2116037"/>
            <a:ext cx="3389563" cy="3899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68DFA37-D460-4CFB-9E95-477F1BA8FF71}"/>
              </a:ext>
            </a:extLst>
          </p:cNvPr>
          <p:cNvPicPr/>
          <p:nvPr/>
        </p:nvPicPr>
        <p:blipFill rotWithShape="1">
          <a:blip r:embed="rId4"/>
          <a:srcRect l="23594" t="20979" r="47494" b="42835"/>
          <a:stretch/>
        </p:blipFill>
        <p:spPr bwMode="auto">
          <a:xfrm>
            <a:off x="7159455" y="1881184"/>
            <a:ext cx="3389563" cy="3899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 eines rechtwinkligen Dreiecks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812DD2-789C-48BB-A443-DF58B781869D}"/>
              </a:ext>
            </a:extLst>
          </p:cNvPr>
          <p:cNvPicPr/>
          <p:nvPr/>
        </p:nvPicPr>
        <p:blipFill rotWithShape="1">
          <a:blip r:embed="rId3"/>
          <a:srcRect l="26239" t="13320" r="27895" b="38062"/>
          <a:stretch/>
        </p:blipFill>
        <p:spPr bwMode="auto">
          <a:xfrm>
            <a:off x="1963825" y="2548898"/>
            <a:ext cx="3389563" cy="3899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968DFA37-D460-4CFB-9E95-477F1BA8FF71}"/>
              </a:ext>
            </a:extLst>
          </p:cNvPr>
          <p:cNvPicPr/>
          <p:nvPr/>
        </p:nvPicPr>
        <p:blipFill rotWithShape="1">
          <a:blip r:embed="rId4"/>
          <a:srcRect l="23594" t="20979" r="47494" b="42835"/>
          <a:stretch/>
        </p:blipFill>
        <p:spPr bwMode="auto">
          <a:xfrm>
            <a:off x="6838612" y="2359226"/>
            <a:ext cx="3389563" cy="3899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35BFE7E-12E8-474D-872F-039FD7B4E744}"/>
              </a:ext>
            </a:extLst>
          </p:cNvPr>
          <p:cNvSpPr/>
          <p:nvPr/>
        </p:nvSpPr>
        <p:spPr>
          <a:xfrm>
            <a:off x="511013" y="989620"/>
            <a:ext cx="10374889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Seiten, die den rechten Winkel einschließen, heißen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Katheten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Seite, die dem rechten Winkel gegenüber liegt, heißt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Hypotenuse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Die Hypotenuse ist die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längste Seite 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rechtwinkligen Dreiecks.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08288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7812DD2-789C-48BB-A443-DF58B781869D}"/>
              </a:ext>
            </a:extLst>
          </p:cNvPr>
          <p:cNvPicPr/>
          <p:nvPr/>
        </p:nvPicPr>
        <p:blipFill rotWithShape="1">
          <a:blip r:embed="rId3"/>
          <a:srcRect l="26239" t="13320" r="27895" b="38062"/>
          <a:stretch/>
        </p:blipFill>
        <p:spPr bwMode="auto">
          <a:xfrm>
            <a:off x="856919" y="2520447"/>
            <a:ext cx="3389563" cy="3899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8FE405-0E36-43EF-B534-9F669D5F3717}"/>
                  </a:ext>
                </a:extLst>
              </p:cNvPr>
              <p:cNvSpPr/>
              <p:nvPr/>
            </p:nvSpPr>
            <p:spPr>
              <a:xfrm>
                <a:off x="309153" y="1191983"/>
                <a:ext cx="11369499" cy="11564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jedem rechtwinkligen Dreieck gilt: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Summe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gleich dem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7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𝑲𝒂𝒕𝒉𝒆𝒕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𝑲𝒂𝒕𝒉𝒆𝒕</m:t>
                      </m:r>
                      <m:sSup>
                        <m:sSupPr>
                          <m:ctrlP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de-AT" sz="28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𝑯𝒚𝒑𝒐𝒕𝒆𝒏𝒖𝒔𝒆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8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E88FE405-0E36-43EF-B534-9F669D5F37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191983"/>
                <a:ext cx="11369499" cy="1156470"/>
              </a:xfrm>
              <a:prstGeom prst="rect">
                <a:avLst/>
              </a:prstGeom>
              <a:blipFill>
                <a:blip r:embed="rId5"/>
                <a:stretch>
                  <a:fillRect t="-26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81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des rechtwinkligen Dreiecks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BAEDCFF-D06A-4D38-8403-3E878205BC6F}"/>
                  </a:ext>
                </a:extLst>
              </p:cNvPr>
              <p:cNvSpPr/>
              <p:nvPr/>
            </p:nvSpPr>
            <p:spPr>
              <a:xfrm>
                <a:off x="3485348" y="1379494"/>
                <a:ext cx="5221301" cy="11409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3600" b="1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36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36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𝑲𝒂𝒕𝒉𝒆𝒕𝒆</m:t>
                          </m:r>
                          <m:r>
                            <a:rPr lang="de-AT" sz="36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36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𝑲𝒂𝒕𝒉𝒆𝒕𝒆</m:t>
                          </m:r>
                        </m:num>
                        <m:den>
                          <m:r>
                            <a:rPr lang="de-AT" sz="36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sz="36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FBAEDCFF-D06A-4D38-8403-3E878205BC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5348" y="1379494"/>
                <a:ext cx="5221301" cy="11409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76835BAB-8A2E-490F-8D63-310E45FE0C93}"/>
              </a:ext>
            </a:extLst>
          </p:cNvPr>
          <p:cNvPicPr/>
          <p:nvPr/>
        </p:nvPicPr>
        <p:blipFill rotWithShape="1">
          <a:blip r:embed="rId5"/>
          <a:srcRect l="26239" t="13320" r="27895" b="38062"/>
          <a:stretch/>
        </p:blipFill>
        <p:spPr bwMode="auto">
          <a:xfrm>
            <a:off x="856919" y="2520447"/>
            <a:ext cx="3389563" cy="38997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211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BDFE1B36-4458-4A83-AB3E-F4F257BFE290}"/>
              </a:ext>
            </a:extLst>
          </p:cNvPr>
          <p:cNvSpPr/>
          <p:nvPr/>
        </p:nvSpPr>
        <p:spPr>
          <a:xfrm>
            <a:off x="401053" y="582585"/>
            <a:ext cx="10639003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den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pythagoräischen Lehrsatz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und drücke jede Variable durch die andere aus. 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71EC639-D6A6-4A8E-9DFC-08E4BEE0B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2013875"/>
            <a:ext cx="4224423" cy="367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51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77B675C-A8D6-4F99-9691-A7D54E68BBDF}"/>
              </a:ext>
            </a:extLst>
          </p:cNvPr>
          <p:cNvSpPr/>
          <p:nvPr/>
        </p:nvSpPr>
        <p:spPr>
          <a:xfrm>
            <a:off x="203575" y="378125"/>
            <a:ext cx="10689014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zuerst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fehlenden Seite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rechtwinkligen Dreiecks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den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Katheten m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Hypotenuse x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Berechne anschließend den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Dreiecks.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6D6CCAF-3632-4170-8D19-3082463798C2}"/>
                  </a:ext>
                </a:extLst>
              </p:cNvPr>
              <p:cNvSpPr/>
              <p:nvPr/>
            </p:nvSpPr>
            <p:spPr>
              <a:xfrm>
                <a:off x="5102490" y="1174903"/>
                <a:ext cx="198701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6D6CCAF-3632-4170-8D19-3082463798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490" y="1174903"/>
                <a:ext cx="1987019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748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165</Words>
  <Application>Microsoft Office PowerPoint</Application>
  <PresentationFormat>Breitbild</PresentationFormat>
  <Paragraphs>23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Trigonometrie  im rechtwinkligen Dreieck  Eigenschaften rechtwinkliges Dreieck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2022-11-04T10:52:44Z</dcterms:modified>
</cp:coreProperties>
</file>