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80" r:id="rId3"/>
    <p:sldId id="391" r:id="rId4"/>
    <p:sldId id="393" r:id="rId5"/>
    <p:sldId id="390" r:id="rId6"/>
    <p:sldId id="392" r:id="rId7"/>
    <p:sldId id="38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17488C9-96C6-4378-BA7D-7C040EE2F914}"/>
    <pc:docChg chg="undo custSel addSld delSld modSld">
      <pc:chgData name="Tegischer Lukas" userId="f78daebb-0565-485c-bd0e-1cd035e796ff" providerId="ADAL" clId="{A17488C9-96C6-4378-BA7D-7C040EE2F914}" dt="2021-10-03T13:02:19.638" v="599" actId="1076"/>
      <pc:docMkLst>
        <pc:docMk/>
      </pc:docMkLst>
      <pc:sldChg chg="modSp mod">
        <pc:chgData name="Tegischer Lukas" userId="f78daebb-0565-485c-bd0e-1cd035e796ff" providerId="ADAL" clId="{A17488C9-96C6-4378-BA7D-7C040EE2F914}" dt="2021-10-03T08:17:40.844" v="59" actId="404"/>
        <pc:sldMkLst>
          <pc:docMk/>
          <pc:sldMk cId="336392357" sldId="256"/>
        </pc:sldMkLst>
        <pc:spChg chg="mod">
          <ac:chgData name="Tegischer Lukas" userId="f78daebb-0565-485c-bd0e-1cd035e796ff" providerId="ADAL" clId="{A17488C9-96C6-4378-BA7D-7C040EE2F914}" dt="2021-10-03T08:17:40.844" v="5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A17488C9-96C6-4378-BA7D-7C040EE2F914}" dt="2021-10-03T08:17:10.989" v="42" actId="47"/>
        <pc:sldMkLst>
          <pc:docMk/>
          <pc:sldMk cId="3423344192" sldId="367"/>
        </pc:sldMkLst>
      </pc:sldChg>
      <pc:sldChg chg="addSp delSp modSp mod">
        <pc:chgData name="Tegischer Lukas" userId="f78daebb-0565-485c-bd0e-1cd035e796ff" providerId="ADAL" clId="{A17488C9-96C6-4378-BA7D-7C040EE2F914}" dt="2021-10-03T08:20:34.532" v="293" actId="20577"/>
        <pc:sldMkLst>
          <pc:docMk/>
          <pc:sldMk cId="15827720" sldId="380"/>
        </pc:sldMkLst>
        <pc:spChg chg="mod">
          <ac:chgData name="Tegischer Lukas" userId="f78daebb-0565-485c-bd0e-1cd035e796ff" providerId="ADAL" clId="{A17488C9-96C6-4378-BA7D-7C040EE2F914}" dt="2021-10-03T08:18:22.620" v="98" actId="16959"/>
          <ac:spMkLst>
            <pc:docMk/>
            <pc:sldMk cId="15827720" sldId="380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18:03.666" v="92" actId="478"/>
          <ac:spMkLst>
            <pc:docMk/>
            <pc:sldMk cId="15827720" sldId="380"/>
            <ac:spMk id="7" creationId="{7BFA41BB-8C09-42A9-83DA-E40BAC465E87}"/>
          </ac:spMkLst>
        </pc:spChg>
        <pc:spChg chg="add mod">
          <ac:chgData name="Tegischer Lukas" userId="f78daebb-0565-485c-bd0e-1cd035e796ff" providerId="ADAL" clId="{A17488C9-96C6-4378-BA7D-7C040EE2F914}" dt="2021-10-03T08:20:34.532" v="293" actId="20577"/>
          <ac:spMkLst>
            <pc:docMk/>
            <pc:sldMk cId="15827720" sldId="380"/>
            <ac:spMk id="9" creationId="{3C018407-9EA9-49EF-A0A4-E2A8B576147C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28:29.673" v="368"/>
        <pc:sldMkLst>
          <pc:docMk/>
          <pc:sldMk cId="21575121" sldId="381"/>
        </pc:sldMkLst>
        <pc:spChg chg="add mod">
          <ac:chgData name="Tegischer Lukas" userId="f78daebb-0565-485c-bd0e-1cd035e796ff" providerId="ADAL" clId="{A17488C9-96C6-4378-BA7D-7C040EE2F914}" dt="2021-10-03T08:21:41.151" v="345"/>
          <ac:spMkLst>
            <pc:docMk/>
            <pc:sldMk cId="21575121" sldId="381"/>
            <ac:spMk id="7" creationId="{F85A18F1-0B90-48F1-9551-8C16E3EDB96E}"/>
          </ac:spMkLst>
        </pc:spChg>
        <pc:spChg chg="del">
          <ac:chgData name="Tegischer Lukas" userId="f78daebb-0565-485c-bd0e-1cd035e796ff" providerId="ADAL" clId="{A17488C9-96C6-4378-BA7D-7C040EE2F914}" dt="2021-10-03T08:20:48.911" v="295" actId="478"/>
          <ac:spMkLst>
            <pc:docMk/>
            <pc:sldMk cId="21575121" sldId="381"/>
            <ac:spMk id="9" creationId="{3C018407-9EA9-49EF-A0A4-E2A8B576147C}"/>
          </ac:spMkLst>
        </pc:spChg>
        <pc:spChg chg="add mod">
          <ac:chgData name="Tegischer Lukas" userId="f78daebb-0565-485c-bd0e-1cd035e796ff" providerId="ADAL" clId="{A17488C9-96C6-4378-BA7D-7C040EE2F914}" dt="2021-10-03T08:28:23.287" v="366" actId="1076"/>
          <ac:spMkLst>
            <pc:docMk/>
            <pc:sldMk cId="21575121" sldId="381"/>
            <ac:spMk id="11" creationId="{A26CD797-9268-4CF1-AC33-1D89AD8AD4D5}"/>
          </ac:spMkLst>
        </pc:spChg>
        <pc:picChg chg="add mod">
          <ac:chgData name="Tegischer Lukas" userId="f78daebb-0565-485c-bd0e-1cd035e796ff" providerId="ADAL" clId="{A17488C9-96C6-4378-BA7D-7C040EE2F914}" dt="2021-10-03T08:21:56.855" v="350" actId="1076"/>
          <ac:picMkLst>
            <pc:docMk/>
            <pc:sldMk cId="21575121" sldId="381"/>
            <ac:picMk id="10" creationId="{F693C335-8DDD-4437-BE45-699A25A7BA7D}"/>
          </ac:picMkLst>
        </pc:picChg>
      </pc:sldChg>
      <pc:sldChg chg="addSp delSp modSp add mod delAnim modAnim">
        <pc:chgData name="Tegischer Lukas" userId="f78daebb-0565-485c-bd0e-1cd035e796ff" providerId="ADAL" clId="{A17488C9-96C6-4378-BA7D-7C040EE2F914}" dt="2021-10-03T08:29:34.822" v="384"/>
        <pc:sldMkLst>
          <pc:docMk/>
          <pc:sldMk cId="1469872348" sldId="382"/>
        </pc:sldMkLst>
        <pc:spChg chg="add mod">
          <ac:chgData name="Tegischer Lukas" userId="f78daebb-0565-485c-bd0e-1cd035e796ff" providerId="ADAL" clId="{A17488C9-96C6-4378-BA7D-7C040EE2F914}" dt="2021-10-03T08:29:26.478" v="383" actId="113"/>
          <ac:spMkLst>
            <pc:docMk/>
            <pc:sldMk cId="1469872348" sldId="382"/>
            <ac:spMk id="9" creationId="{3DAB6BB5-555E-4CCD-87B7-2B990974C204}"/>
          </ac:spMkLst>
        </pc:spChg>
        <pc:spChg chg="del">
          <ac:chgData name="Tegischer Lukas" userId="f78daebb-0565-485c-bd0e-1cd035e796ff" providerId="ADAL" clId="{A17488C9-96C6-4378-BA7D-7C040EE2F914}" dt="2021-10-03T08:28:33.790" v="370" actId="478"/>
          <ac:spMkLst>
            <pc:docMk/>
            <pc:sldMk cId="1469872348" sldId="382"/>
            <ac:spMk id="11" creationId="{A26CD797-9268-4CF1-AC33-1D89AD8AD4D5}"/>
          </ac:spMkLst>
        </pc:spChg>
      </pc:sldChg>
      <pc:sldChg chg="addSp delSp modSp add mod delAnim">
        <pc:chgData name="Tegischer Lukas" userId="f78daebb-0565-485c-bd0e-1cd035e796ff" providerId="ADAL" clId="{A17488C9-96C6-4378-BA7D-7C040EE2F914}" dt="2021-10-03T08:30:02.497" v="394" actId="1076"/>
        <pc:sldMkLst>
          <pc:docMk/>
          <pc:sldMk cId="3071173208" sldId="383"/>
        </pc:sldMkLst>
        <pc:spChg chg="del">
          <ac:chgData name="Tegischer Lukas" userId="f78daebb-0565-485c-bd0e-1cd035e796ff" providerId="ADAL" clId="{A17488C9-96C6-4378-BA7D-7C040EE2F914}" dt="2021-10-03T08:29:45.194" v="386" actId="478"/>
          <ac:spMkLst>
            <pc:docMk/>
            <pc:sldMk cId="3071173208" sldId="383"/>
            <ac:spMk id="9" creationId="{3DAB6BB5-555E-4CCD-87B7-2B990974C204}"/>
          </ac:spMkLst>
        </pc:spChg>
        <pc:spChg chg="add mod">
          <ac:chgData name="Tegischer Lukas" userId="f78daebb-0565-485c-bd0e-1cd035e796ff" providerId="ADAL" clId="{A17488C9-96C6-4378-BA7D-7C040EE2F914}" dt="2021-10-03T08:30:02.497" v="394" actId="1076"/>
          <ac:spMkLst>
            <pc:docMk/>
            <pc:sldMk cId="3071173208" sldId="383"/>
            <ac:spMk id="11" creationId="{B2BB716D-4D86-4B0E-8DD4-1E7AEA16C359}"/>
          </ac:spMkLst>
        </pc:spChg>
      </pc:sldChg>
      <pc:sldChg chg="addSp delSp modSp add mod modAnim">
        <pc:chgData name="Tegischer Lukas" userId="f78daebb-0565-485c-bd0e-1cd035e796ff" providerId="ADAL" clId="{A17488C9-96C6-4378-BA7D-7C040EE2F914}" dt="2021-10-03T08:32:55.385" v="453" actId="122"/>
        <pc:sldMkLst>
          <pc:docMk/>
          <pc:sldMk cId="1002967539" sldId="384"/>
        </pc:sldMkLst>
        <pc:spChg chg="del">
          <ac:chgData name="Tegischer Lukas" userId="f78daebb-0565-485c-bd0e-1cd035e796ff" providerId="ADAL" clId="{A17488C9-96C6-4378-BA7D-7C040EE2F914}" dt="2021-10-03T08:30:26.962" v="398" actId="478"/>
          <ac:spMkLst>
            <pc:docMk/>
            <pc:sldMk cId="1002967539" sldId="384"/>
            <ac:spMk id="6" creationId="{4E1E9BBE-ADC8-49C8-BC4E-7CDDBE735635}"/>
          </ac:spMkLst>
        </pc:spChg>
        <pc:spChg chg="del">
          <ac:chgData name="Tegischer Lukas" userId="f78daebb-0565-485c-bd0e-1cd035e796ff" providerId="ADAL" clId="{A17488C9-96C6-4378-BA7D-7C040EE2F914}" dt="2021-10-03T08:30:22.507" v="396" actId="478"/>
          <ac:spMkLst>
            <pc:docMk/>
            <pc:sldMk cId="1002967539" sldId="384"/>
            <ac:spMk id="7" creationId="{F85A18F1-0B90-48F1-9551-8C16E3EDB96E}"/>
          </ac:spMkLst>
        </pc:spChg>
        <pc:spChg chg="add mod">
          <ac:chgData name="Tegischer Lukas" userId="f78daebb-0565-485c-bd0e-1cd035e796ff" providerId="ADAL" clId="{A17488C9-96C6-4378-BA7D-7C040EE2F914}" dt="2021-10-03T08:32:55.385" v="453" actId="122"/>
          <ac:spMkLst>
            <pc:docMk/>
            <pc:sldMk cId="1002967539" sldId="384"/>
            <ac:spMk id="9" creationId="{67575E06-3D7B-4817-BE14-874C37309144}"/>
          </ac:spMkLst>
        </pc:spChg>
        <pc:spChg chg="del">
          <ac:chgData name="Tegischer Lukas" userId="f78daebb-0565-485c-bd0e-1cd035e796ff" providerId="ADAL" clId="{A17488C9-96C6-4378-BA7D-7C040EE2F914}" dt="2021-10-03T08:30:31.488" v="400" actId="478"/>
          <ac:spMkLst>
            <pc:docMk/>
            <pc:sldMk cId="1002967539" sldId="384"/>
            <ac:spMk id="11" creationId="{B2BB716D-4D86-4B0E-8DD4-1E7AEA16C359}"/>
          </ac:spMkLst>
        </pc:spChg>
        <pc:picChg chg="mod">
          <ac:chgData name="Tegischer Lukas" userId="f78daebb-0565-485c-bd0e-1cd035e796ff" providerId="ADAL" clId="{A17488C9-96C6-4378-BA7D-7C040EE2F914}" dt="2021-10-03T08:30:29.190" v="399" actId="1076"/>
          <ac:picMkLst>
            <pc:docMk/>
            <pc:sldMk cId="1002967539" sldId="384"/>
            <ac:picMk id="10" creationId="{F693C335-8DDD-4437-BE45-699A25A7BA7D}"/>
          </ac:picMkLst>
        </pc:picChg>
      </pc:sldChg>
      <pc:sldChg chg="addSp delSp modSp add mod delAnim">
        <pc:chgData name="Tegischer Lukas" userId="f78daebb-0565-485c-bd0e-1cd035e796ff" providerId="ADAL" clId="{A17488C9-96C6-4378-BA7D-7C040EE2F914}" dt="2021-10-03T08:33:56.523" v="469" actId="1076"/>
        <pc:sldMkLst>
          <pc:docMk/>
          <pc:sldMk cId="4028607491" sldId="385"/>
        </pc:sldMkLst>
        <pc:spChg chg="add mod">
          <ac:chgData name="Tegischer Lukas" userId="f78daebb-0565-485c-bd0e-1cd035e796ff" providerId="ADAL" clId="{A17488C9-96C6-4378-BA7D-7C040EE2F914}" dt="2021-10-03T08:33:56.523" v="469" actId="1076"/>
          <ac:spMkLst>
            <pc:docMk/>
            <pc:sldMk cId="4028607491" sldId="385"/>
            <ac:spMk id="6" creationId="{A823D3C3-16E9-49E5-BB25-799091ECAF57}"/>
          </ac:spMkLst>
        </pc:spChg>
        <pc:spChg chg="del">
          <ac:chgData name="Tegischer Lukas" userId="f78daebb-0565-485c-bd0e-1cd035e796ff" providerId="ADAL" clId="{A17488C9-96C6-4378-BA7D-7C040EE2F914}" dt="2021-10-03T08:33:11.486" v="455" actId="478"/>
          <ac:spMkLst>
            <pc:docMk/>
            <pc:sldMk cId="4028607491" sldId="385"/>
            <ac:spMk id="9" creationId="{67575E06-3D7B-4817-BE14-874C37309144}"/>
          </ac:spMkLst>
        </pc:spChg>
        <pc:picChg chg="add mod">
          <ac:chgData name="Tegischer Lukas" userId="f78daebb-0565-485c-bd0e-1cd035e796ff" providerId="ADAL" clId="{A17488C9-96C6-4378-BA7D-7C040EE2F914}" dt="2021-10-03T08:33:37.528" v="463"/>
          <ac:picMkLst>
            <pc:docMk/>
            <pc:sldMk cId="4028607491" sldId="385"/>
            <ac:picMk id="7" creationId="{4E030F39-A5CA-40D4-8AB4-A390949CDB72}"/>
          </ac:picMkLst>
        </pc:picChg>
        <pc:picChg chg="del">
          <ac:chgData name="Tegischer Lukas" userId="f78daebb-0565-485c-bd0e-1cd035e796ff" providerId="ADAL" clId="{A17488C9-96C6-4378-BA7D-7C040EE2F914}" dt="2021-10-03T08:33:11.887" v="456" actId="478"/>
          <ac:picMkLst>
            <pc:docMk/>
            <pc:sldMk cId="4028607491" sldId="385"/>
            <ac:picMk id="10" creationId="{F693C335-8DDD-4437-BE45-699A25A7BA7D}"/>
          </ac:picMkLst>
        </pc:picChg>
        <pc:picChg chg="add mod">
          <ac:chgData name="Tegischer Lukas" userId="f78daebb-0565-485c-bd0e-1cd035e796ff" providerId="ADAL" clId="{A17488C9-96C6-4378-BA7D-7C040EE2F914}" dt="2021-10-03T08:33:53.488" v="468" actId="1076"/>
          <ac:picMkLst>
            <pc:docMk/>
            <pc:sldMk cId="4028607491" sldId="385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2.352" v="43" actId="47"/>
        <pc:sldMkLst>
          <pc:docMk/>
          <pc:sldMk cId="609291433" sldId="386"/>
        </pc:sldMkLst>
      </pc:sldChg>
      <pc:sldChg chg="addSp delSp modSp add mod modAnim">
        <pc:chgData name="Tegischer Lukas" userId="f78daebb-0565-485c-bd0e-1cd035e796ff" providerId="ADAL" clId="{A17488C9-96C6-4378-BA7D-7C040EE2F914}" dt="2021-10-03T12:58:32.326" v="513"/>
        <pc:sldMkLst>
          <pc:docMk/>
          <pc:sldMk cId="1702795162" sldId="386"/>
        </pc:sldMkLst>
        <pc:spChg chg="del">
          <ac:chgData name="Tegischer Lukas" userId="f78daebb-0565-485c-bd0e-1cd035e796ff" providerId="ADAL" clId="{A17488C9-96C6-4378-BA7D-7C040EE2F914}" dt="2021-10-03T08:34:09.784" v="472" actId="478"/>
          <ac:spMkLst>
            <pc:docMk/>
            <pc:sldMk cId="1702795162" sldId="386"/>
            <ac:spMk id="6" creationId="{A823D3C3-16E9-49E5-BB25-799091ECAF57}"/>
          </ac:spMkLst>
        </pc:spChg>
        <pc:spChg chg="add mod">
          <ac:chgData name="Tegischer Lukas" userId="f78daebb-0565-485c-bd0e-1cd035e796ff" providerId="ADAL" clId="{A17488C9-96C6-4378-BA7D-7C040EE2F914}" dt="2021-10-03T08:36:03.784" v="511" actId="20577"/>
          <ac:spMkLst>
            <pc:docMk/>
            <pc:sldMk cId="1702795162" sldId="386"/>
            <ac:spMk id="7" creationId="{C51B430B-692C-430B-B1D3-12EB1FC618EC}"/>
          </ac:spMkLst>
        </pc:spChg>
        <pc:spChg chg="add mod">
          <ac:chgData name="Tegischer Lukas" userId="f78daebb-0565-485c-bd0e-1cd035e796ff" providerId="ADAL" clId="{A17488C9-96C6-4378-BA7D-7C040EE2F914}" dt="2021-10-03T08:34:49.330" v="498" actId="1076"/>
          <ac:spMkLst>
            <pc:docMk/>
            <pc:sldMk cId="1702795162" sldId="386"/>
            <ac:spMk id="9" creationId="{FD6EC625-C078-46CB-877F-18CC86162780}"/>
          </ac:spMkLst>
        </pc:spChg>
        <pc:picChg chg="del">
          <ac:chgData name="Tegischer Lukas" userId="f78daebb-0565-485c-bd0e-1cd035e796ff" providerId="ADAL" clId="{A17488C9-96C6-4378-BA7D-7C040EE2F914}" dt="2021-10-03T08:34:08.272" v="471" actId="478"/>
          <ac:picMkLst>
            <pc:docMk/>
            <pc:sldMk cId="1702795162" sldId="386"/>
            <ac:picMk id="11" creationId="{B412D23C-D84F-4F61-8474-97E604E742CB}"/>
          </ac:picMkLst>
        </pc:pic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336340650" sldId="387"/>
        </pc:sldMkLst>
      </pc:sldChg>
      <pc:sldChg chg="addSp delSp modSp add mod delAnim">
        <pc:chgData name="Tegischer Lukas" userId="f78daebb-0565-485c-bd0e-1cd035e796ff" providerId="ADAL" clId="{A17488C9-96C6-4378-BA7D-7C040EE2F914}" dt="2021-10-03T12:59:49.054" v="544" actId="20577"/>
        <pc:sldMkLst>
          <pc:docMk/>
          <pc:sldMk cId="1714706316" sldId="387"/>
        </pc:sldMkLst>
        <pc:spChg chg="add mod">
          <ac:chgData name="Tegischer Lukas" userId="f78daebb-0565-485c-bd0e-1cd035e796ff" providerId="ADAL" clId="{A17488C9-96C6-4378-BA7D-7C040EE2F914}" dt="2021-10-03T12:59:49.054" v="544" actId="20577"/>
          <ac:spMkLst>
            <pc:docMk/>
            <pc:sldMk cId="1714706316" sldId="387"/>
            <ac:spMk id="6" creationId="{179C1989-F78A-44DC-A2E7-984B5F78B2B2}"/>
          </ac:spMkLst>
        </pc:spChg>
        <pc:spChg chg="del">
          <ac:chgData name="Tegischer Lukas" userId="f78daebb-0565-485c-bd0e-1cd035e796ff" providerId="ADAL" clId="{A17488C9-96C6-4378-BA7D-7C040EE2F914}" dt="2021-10-03T12:58:43.999" v="516" actId="478"/>
          <ac:spMkLst>
            <pc:docMk/>
            <pc:sldMk cId="1714706316" sldId="387"/>
            <ac:spMk id="7" creationId="{C51B430B-692C-430B-B1D3-12EB1FC618EC}"/>
          </ac:spMkLst>
        </pc:spChg>
        <pc:spChg chg="del">
          <ac:chgData name="Tegischer Lukas" userId="f78daebb-0565-485c-bd0e-1cd035e796ff" providerId="ADAL" clId="{A17488C9-96C6-4378-BA7D-7C040EE2F914}" dt="2021-10-03T12:58:46.665" v="517" actId="478"/>
          <ac:spMkLst>
            <pc:docMk/>
            <pc:sldMk cId="1714706316" sldId="387"/>
            <ac:spMk id="9" creationId="{FD6EC625-C078-46CB-877F-18CC86162780}"/>
          </ac:spMkLst>
        </pc:spChg>
        <pc:graphicFrameChg chg="add mod modGraphic">
          <ac:chgData name="Tegischer Lukas" userId="f78daebb-0565-485c-bd0e-1cd035e796ff" providerId="ADAL" clId="{A17488C9-96C6-4378-BA7D-7C040EE2F914}" dt="2021-10-03T12:59:42.878" v="543" actId="1076"/>
          <ac:graphicFrameMkLst>
            <pc:docMk/>
            <pc:sldMk cId="1714706316" sldId="387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963358852" sldId="388"/>
        </pc:sldMkLst>
      </pc:sldChg>
      <pc:sldChg chg="addSp delSp modSp add mod">
        <pc:chgData name="Tegischer Lukas" userId="f78daebb-0565-485c-bd0e-1cd035e796ff" providerId="ADAL" clId="{A17488C9-96C6-4378-BA7D-7C040EE2F914}" dt="2021-10-03T13:00:35.614" v="572" actId="1076"/>
        <pc:sldMkLst>
          <pc:docMk/>
          <pc:sldMk cId="3344888132" sldId="388"/>
        </pc:sldMkLst>
        <pc:spChg chg="del">
          <ac:chgData name="Tegischer Lukas" userId="f78daebb-0565-485c-bd0e-1cd035e796ff" providerId="ADAL" clId="{A17488C9-96C6-4378-BA7D-7C040EE2F914}" dt="2021-10-03T13:00:01.027" v="547" actId="478"/>
          <ac:spMkLst>
            <pc:docMk/>
            <pc:sldMk cId="3344888132" sldId="388"/>
            <ac:spMk id="6" creationId="{179C1989-F78A-44DC-A2E7-984B5F78B2B2}"/>
          </ac:spMkLst>
        </pc:spChg>
        <pc:spChg chg="add mod">
          <ac:chgData name="Tegischer Lukas" userId="f78daebb-0565-485c-bd0e-1cd035e796ff" providerId="ADAL" clId="{A17488C9-96C6-4378-BA7D-7C040EE2F914}" dt="2021-10-03T13:00:35.614" v="572" actId="1076"/>
          <ac:spMkLst>
            <pc:docMk/>
            <pc:sldMk cId="3344888132" sldId="388"/>
            <ac:spMk id="7" creationId="{289CBA71-1F2E-407A-A7D1-9718BD10DEC0}"/>
          </ac:spMkLst>
        </pc:spChg>
        <pc:graphicFrameChg chg="del">
          <ac:chgData name="Tegischer Lukas" userId="f78daebb-0565-485c-bd0e-1cd035e796ff" providerId="ADAL" clId="{A17488C9-96C6-4378-BA7D-7C040EE2F914}" dt="2021-10-03T12:59:59.151" v="546" actId="478"/>
          <ac:graphicFrameMkLst>
            <pc:docMk/>
            <pc:sldMk cId="3344888132" sldId="388"/>
            <ac:graphicFrameMk id="3" creationId="{80C78F03-62A9-4AD5-ABBE-552E0B82C9E7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394481060" sldId="389"/>
        </pc:sldMkLst>
      </pc:sldChg>
      <pc:sldChg chg="addSp delSp modSp add mod">
        <pc:chgData name="Tegischer Lukas" userId="f78daebb-0565-485c-bd0e-1cd035e796ff" providerId="ADAL" clId="{A17488C9-96C6-4378-BA7D-7C040EE2F914}" dt="2021-10-03T13:02:19.638" v="599" actId="1076"/>
        <pc:sldMkLst>
          <pc:docMk/>
          <pc:sldMk cId="2889949112" sldId="389"/>
        </pc:sldMkLst>
        <pc:spChg chg="add mod">
          <ac:chgData name="Tegischer Lukas" userId="f78daebb-0565-485c-bd0e-1cd035e796ff" providerId="ADAL" clId="{A17488C9-96C6-4378-BA7D-7C040EE2F914}" dt="2021-10-03T13:02:17.061" v="598" actId="20577"/>
          <ac:spMkLst>
            <pc:docMk/>
            <pc:sldMk cId="2889949112" sldId="389"/>
            <ac:spMk id="3" creationId="{FEDA3015-256C-4AAC-8CD8-353B76C3FD45}"/>
          </ac:spMkLst>
        </pc:spChg>
        <pc:spChg chg="del">
          <ac:chgData name="Tegischer Lukas" userId="f78daebb-0565-485c-bd0e-1cd035e796ff" providerId="ADAL" clId="{A17488C9-96C6-4378-BA7D-7C040EE2F914}" dt="2021-10-03T13:00:47.412" v="574" actId="478"/>
          <ac:spMkLst>
            <pc:docMk/>
            <pc:sldMk cId="2889949112" sldId="389"/>
            <ac:spMk id="7" creationId="{289CBA71-1F2E-407A-A7D1-9718BD10DEC0}"/>
          </ac:spMkLst>
        </pc:spChg>
        <pc:graphicFrameChg chg="add mod modGraphic">
          <ac:chgData name="Tegischer Lukas" userId="f78daebb-0565-485c-bd0e-1cd035e796ff" providerId="ADAL" clId="{A17488C9-96C6-4378-BA7D-7C040EE2F914}" dt="2021-10-03T13:02:19.638" v="599" actId="1076"/>
          <ac:graphicFrameMkLst>
            <pc:docMk/>
            <pc:sldMk cId="2889949112" sldId="389"/>
            <ac:graphicFrameMk id="2" creationId="{0C048BA2-51AB-4D30-9430-81DB144BE372}"/>
          </ac:graphicFrameMkLst>
        </pc:graphicFrameChg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959706892" sldId="390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2751453777" sldId="391"/>
        </pc:sldMkLst>
      </pc:sldChg>
      <pc:sldChg chg="del">
        <pc:chgData name="Tegischer Lukas" userId="f78daebb-0565-485c-bd0e-1cd035e796ff" providerId="ADAL" clId="{A17488C9-96C6-4378-BA7D-7C040EE2F914}" dt="2021-10-03T08:17:15.893" v="44" actId="47"/>
        <pc:sldMkLst>
          <pc:docMk/>
          <pc:sldMk cId="114423175" sldId="392"/>
        </pc:sldMkLst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9AAA26B3-EE00-4AF5-9D43-658AC190104F}"/>
    <pc:docChg chg="undo custSel addSld delSld modSld sldOrd">
      <pc:chgData name="Tegischer Lukas" userId="f78daebb-0565-485c-bd0e-1cd035e796ff" providerId="ADAL" clId="{9AAA26B3-EE00-4AF5-9D43-658AC190104F}" dt="2021-10-04T17:53:10.382" v="332" actId="403"/>
      <pc:docMkLst>
        <pc:docMk/>
      </pc:docMkLst>
      <pc:sldChg chg="modSp mod">
        <pc:chgData name="Tegischer Lukas" userId="f78daebb-0565-485c-bd0e-1cd035e796ff" providerId="ADAL" clId="{9AAA26B3-EE00-4AF5-9D43-658AC190104F}" dt="2021-10-04T17:29:07.853" v="64" actId="113"/>
        <pc:sldMkLst>
          <pc:docMk/>
          <pc:sldMk cId="336392357" sldId="256"/>
        </pc:sldMkLst>
        <pc:spChg chg="mod">
          <ac:chgData name="Tegischer Lukas" userId="f78daebb-0565-485c-bd0e-1cd035e796ff" providerId="ADAL" clId="{9AAA26B3-EE00-4AF5-9D43-658AC190104F}" dt="2021-10-04T17:29:07.853" v="64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AA26B3-EE00-4AF5-9D43-658AC190104F}" dt="2021-10-04T17:53:10.382" v="332" actId="403"/>
        <pc:sldMkLst>
          <pc:docMk/>
          <pc:sldMk cId="15827720" sldId="380"/>
        </pc:sldMkLst>
        <pc:spChg chg="mod">
          <ac:chgData name="Tegischer Lukas" userId="f78daebb-0565-485c-bd0e-1cd035e796ff" providerId="ADAL" clId="{9AAA26B3-EE00-4AF5-9D43-658AC190104F}" dt="2021-10-04T17:29:39.609" v="83" actId="1076"/>
          <ac:spMkLst>
            <pc:docMk/>
            <pc:sldMk cId="15827720" sldId="380"/>
            <ac:spMk id="6" creationId="{4E1E9BBE-ADC8-49C8-BC4E-7CDDBE735635}"/>
          </ac:spMkLst>
        </pc:spChg>
        <pc:spChg chg="add mod">
          <ac:chgData name="Tegischer Lukas" userId="f78daebb-0565-485c-bd0e-1cd035e796ff" providerId="ADAL" clId="{9AAA26B3-EE00-4AF5-9D43-658AC190104F}" dt="2021-10-04T17:30:52.135" v="129" actId="1582"/>
          <ac:spMkLst>
            <pc:docMk/>
            <pc:sldMk cId="15827720" sldId="380"/>
            <ac:spMk id="7" creationId="{52F6F09E-A037-47A2-B440-B9E09A15A30F}"/>
          </ac:spMkLst>
        </pc:spChg>
        <pc:spChg chg="mod">
          <ac:chgData name="Tegischer Lukas" userId="f78daebb-0565-485c-bd0e-1cd035e796ff" providerId="ADAL" clId="{9AAA26B3-EE00-4AF5-9D43-658AC190104F}" dt="2021-10-04T17:29:53.251" v="117" actId="20577"/>
          <ac:spMkLst>
            <pc:docMk/>
            <pc:sldMk cId="15827720" sldId="380"/>
            <ac:spMk id="9" creationId="{3C018407-9EA9-49EF-A0A4-E2A8B576147C}"/>
          </ac:spMkLst>
        </pc:spChg>
        <pc:spChg chg="add mod">
          <ac:chgData name="Tegischer Lukas" userId="f78daebb-0565-485c-bd0e-1cd035e796ff" providerId="ADAL" clId="{9AAA26B3-EE00-4AF5-9D43-658AC190104F}" dt="2021-10-04T17:53:10.382" v="332" actId="403"/>
          <ac:spMkLst>
            <pc:docMk/>
            <pc:sldMk cId="15827720" sldId="380"/>
            <ac:spMk id="10" creationId="{DAC1E51A-EBBE-4080-82A0-C87CBE5E4469}"/>
          </ac:spMkLst>
        </pc:spChg>
        <pc:spChg chg="add mod">
          <ac:chgData name="Tegischer Lukas" userId="f78daebb-0565-485c-bd0e-1cd035e796ff" providerId="ADAL" clId="{9AAA26B3-EE00-4AF5-9D43-658AC190104F}" dt="2021-10-04T17:53:10.382" v="332" actId="403"/>
          <ac:spMkLst>
            <pc:docMk/>
            <pc:sldMk cId="15827720" sldId="380"/>
            <ac:spMk id="11" creationId="{4DD4307B-EF4A-4EAC-A3A1-7A4337F55499}"/>
          </ac:spMkLst>
        </pc:spChg>
        <pc:spChg chg="add mod">
          <ac:chgData name="Tegischer Lukas" userId="f78daebb-0565-485c-bd0e-1cd035e796ff" providerId="ADAL" clId="{9AAA26B3-EE00-4AF5-9D43-658AC190104F}" dt="2021-10-04T17:53:10.382" v="332" actId="403"/>
          <ac:spMkLst>
            <pc:docMk/>
            <pc:sldMk cId="15827720" sldId="380"/>
            <ac:spMk id="12" creationId="{57E33E4E-A22A-409F-A166-27E2AC9AC439}"/>
          </ac:spMkLst>
        </pc:spChg>
      </pc:sldChg>
      <pc:sldChg chg="del">
        <pc:chgData name="Tegischer Lukas" userId="f78daebb-0565-485c-bd0e-1cd035e796ff" providerId="ADAL" clId="{9AAA26B3-EE00-4AF5-9D43-658AC190104F}" dt="2021-10-04T17:38:01.148" v="298" actId="47"/>
        <pc:sldMkLst>
          <pc:docMk/>
          <pc:sldMk cId="21575121" sldId="381"/>
        </pc:sldMkLst>
      </pc:sldChg>
      <pc:sldChg chg="addSp delSp modSp mod delAnim">
        <pc:chgData name="Tegischer Lukas" userId="f78daebb-0565-485c-bd0e-1cd035e796ff" providerId="ADAL" clId="{9AAA26B3-EE00-4AF5-9D43-658AC190104F}" dt="2021-10-04T17:38:48.036" v="319" actId="20577"/>
        <pc:sldMkLst>
          <pc:docMk/>
          <pc:sldMk cId="1469872348" sldId="382"/>
        </pc:sldMkLst>
        <pc:spChg chg="del">
          <ac:chgData name="Tegischer Lukas" userId="f78daebb-0565-485c-bd0e-1cd035e796ff" providerId="ADAL" clId="{9AAA26B3-EE00-4AF5-9D43-658AC190104F}" dt="2021-10-04T17:38:09.992" v="303" actId="478"/>
          <ac:spMkLst>
            <pc:docMk/>
            <pc:sldMk cId="1469872348" sldId="382"/>
            <ac:spMk id="6" creationId="{4E1E9BBE-ADC8-49C8-BC4E-7CDDBE735635}"/>
          </ac:spMkLst>
        </pc:spChg>
        <pc:spChg chg="del mod">
          <ac:chgData name="Tegischer Lukas" userId="f78daebb-0565-485c-bd0e-1cd035e796ff" providerId="ADAL" clId="{9AAA26B3-EE00-4AF5-9D43-658AC190104F}" dt="2021-10-04T17:38:11.414" v="305" actId="478"/>
          <ac:spMkLst>
            <pc:docMk/>
            <pc:sldMk cId="1469872348" sldId="382"/>
            <ac:spMk id="7" creationId="{F85A18F1-0B90-48F1-9551-8C16E3EDB96E}"/>
          </ac:spMkLst>
        </pc:spChg>
        <pc:spChg chg="del">
          <ac:chgData name="Tegischer Lukas" userId="f78daebb-0565-485c-bd0e-1cd035e796ff" providerId="ADAL" clId="{9AAA26B3-EE00-4AF5-9D43-658AC190104F}" dt="2021-10-04T17:38:12.961" v="306" actId="478"/>
          <ac:spMkLst>
            <pc:docMk/>
            <pc:sldMk cId="1469872348" sldId="382"/>
            <ac:spMk id="9" creationId="{3DAB6BB5-555E-4CCD-87B7-2B990974C204}"/>
          </ac:spMkLst>
        </pc:spChg>
        <pc:spChg chg="add mod">
          <ac:chgData name="Tegischer Lukas" userId="f78daebb-0565-485c-bd0e-1cd035e796ff" providerId="ADAL" clId="{9AAA26B3-EE00-4AF5-9D43-658AC190104F}" dt="2021-10-04T17:38:21.523" v="308" actId="1076"/>
          <ac:spMkLst>
            <pc:docMk/>
            <pc:sldMk cId="1469872348" sldId="382"/>
            <ac:spMk id="11" creationId="{5B4FA9D9-C50B-4376-BABA-74E3D8BE4FB1}"/>
          </ac:spMkLst>
        </pc:spChg>
        <pc:spChg chg="add mod">
          <ac:chgData name="Tegischer Lukas" userId="f78daebb-0565-485c-bd0e-1cd035e796ff" providerId="ADAL" clId="{9AAA26B3-EE00-4AF5-9D43-658AC190104F}" dt="2021-10-04T17:38:48.036" v="319" actId="20577"/>
          <ac:spMkLst>
            <pc:docMk/>
            <pc:sldMk cId="1469872348" sldId="382"/>
            <ac:spMk id="12" creationId="{957969EE-AEBF-4204-846A-327E3088D8B0}"/>
          </ac:spMkLst>
        </pc:spChg>
        <pc:picChg chg="del">
          <ac:chgData name="Tegischer Lukas" userId="f78daebb-0565-485c-bd0e-1cd035e796ff" providerId="ADAL" clId="{9AAA26B3-EE00-4AF5-9D43-658AC190104F}" dt="2021-10-04T17:38:12.961" v="306" actId="478"/>
          <ac:picMkLst>
            <pc:docMk/>
            <pc:sldMk cId="1469872348" sldId="382"/>
            <ac:picMk id="10" creationId="{F693C335-8DDD-4437-BE45-699A25A7BA7D}"/>
          </ac:picMkLst>
        </pc:picChg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3071173208" sldId="383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1002967539" sldId="384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4028607491" sldId="385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1702795162" sldId="386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1714706316" sldId="387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3344888132" sldId="388"/>
        </pc:sldMkLst>
      </pc:sldChg>
      <pc:sldChg chg="del">
        <pc:chgData name="Tegischer Lukas" userId="f78daebb-0565-485c-bd0e-1cd035e796ff" providerId="ADAL" clId="{9AAA26B3-EE00-4AF5-9D43-658AC190104F}" dt="2021-10-04T17:39:02.654" v="320" actId="47"/>
        <pc:sldMkLst>
          <pc:docMk/>
          <pc:sldMk cId="2889949112" sldId="389"/>
        </pc:sldMkLst>
      </pc:sldChg>
      <pc:sldChg chg="addSp delSp modSp add mod delAnim modAnim">
        <pc:chgData name="Tegischer Lukas" userId="f78daebb-0565-485c-bd0e-1cd035e796ff" providerId="ADAL" clId="{9AAA26B3-EE00-4AF5-9D43-658AC190104F}" dt="2021-10-04T17:52:52.465" v="323" actId="403"/>
        <pc:sldMkLst>
          <pc:docMk/>
          <pc:sldMk cId="533227356" sldId="390"/>
        </pc:sldMkLst>
        <pc:spChg chg="del">
          <ac:chgData name="Tegischer Lukas" userId="f78daebb-0565-485c-bd0e-1cd035e796ff" providerId="ADAL" clId="{9AAA26B3-EE00-4AF5-9D43-658AC190104F}" dt="2021-10-04T17:33:11.450" v="186" actId="478"/>
          <ac:spMkLst>
            <pc:docMk/>
            <pc:sldMk cId="533227356" sldId="390"/>
            <ac:spMk id="7" creationId="{52F6F09E-A037-47A2-B440-B9E09A15A30F}"/>
          </ac:spMkLst>
        </pc:spChg>
        <pc:spChg chg="mod">
          <ac:chgData name="Tegischer Lukas" userId="f78daebb-0565-485c-bd0e-1cd035e796ff" providerId="ADAL" clId="{9AAA26B3-EE00-4AF5-9D43-658AC190104F}" dt="2021-10-04T17:33:25.260" v="193" actId="1076"/>
          <ac:spMkLst>
            <pc:docMk/>
            <pc:sldMk cId="533227356" sldId="390"/>
            <ac:spMk id="9" creationId="{3C018407-9EA9-49EF-A0A4-E2A8B576147C}"/>
          </ac:spMkLst>
        </pc:spChg>
        <pc:spChg chg="del">
          <ac:chgData name="Tegischer Lukas" userId="f78daebb-0565-485c-bd0e-1cd035e796ff" providerId="ADAL" clId="{9AAA26B3-EE00-4AF5-9D43-658AC190104F}" dt="2021-10-04T17:34:05.710" v="203" actId="478"/>
          <ac:spMkLst>
            <pc:docMk/>
            <pc:sldMk cId="533227356" sldId="390"/>
            <ac:spMk id="10" creationId="{DAC1E51A-EBBE-4080-82A0-C87CBE5E4469}"/>
          </ac:spMkLst>
        </pc:spChg>
        <pc:spChg chg="del mod">
          <ac:chgData name="Tegischer Lukas" userId="f78daebb-0565-485c-bd0e-1cd035e796ff" providerId="ADAL" clId="{9AAA26B3-EE00-4AF5-9D43-658AC190104F}" dt="2021-10-04T17:34:06.348" v="204" actId="478"/>
          <ac:spMkLst>
            <pc:docMk/>
            <pc:sldMk cId="533227356" sldId="390"/>
            <ac:spMk id="11" creationId="{4DD4307B-EF4A-4EAC-A3A1-7A4337F55499}"/>
          </ac:spMkLst>
        </pc:spChg>
        <pc:spChg chg="del">
          <ac:chgData name="Tegischer Lukas" userId="f78daebb-0565-485c-bd0e-1cd035e796ff" providerId="ADAL" clId="{9AAA26B3-EE00-4AF5-9D43-658AC190104F}" dt="2021-10-04T17:34:07.196" v="205" actId="478"/>
          <ac:spMkLst>
            <pc:docMk/>
            <pc:sldMk cId="533227356" sldId="390"/>
            <ac:spMk id="12" creationId="{57E33E4E-A22A-409F-A166-27E2AC9AC439}"/>
          </ac:spMkLst>
        </pc:spChg>
        <pc:spChg chg="add mod">
          <ac:chgData name="Tegischer Lukas" userId="f78daebb-0565-485c-bd0e-1cd035e796ff" providerId="ADAL" clId="{9AAA26B3-EE00-4AF5-9D43-658AC190104F}" dt="2021-10-04T17:33:54.880" v="201" actId="1582"/>
          <ac:spMkLst>
            <pc:docMk/>
            <pc:sldMk cId="533227356" sldId="390"/>
            <ac:spMk id="13" creationId="{A9863CEE-C9F5-4660-BDA5-43FA78A08F79}"/>
          </ac:spMkLst>
        </pc:spChg>
        <pc:spChg chg="add mod">
          <ac:chgData name="Tegischer Lukas" userId="f78daebb-0565-485c-bd0e-1cd035e796ff" providerId="ADAL" clId="{9AAA26B3-EE00-4AF5-9D43-658AC190104F}" dt="2021-10-04T17:52:52.465" v="323" actId="403"/>
          <ac:spMkLst>
            <pc:docMk/>
            <pc:sldMk cId="533227356" sldId="390"/>
            <ac:spMk id="14" creationId="{016A4FF2-6B7D-4B3E-9828-8788F1632237}"/>
          </ac:spMkLst>
        </pc:spChg>
        <pc:spChg chg="add mod">
          <ac:chgData name="Tegischer Lukas" userId="f78daebb-0565-485c-bd0e-1cd035e796ff" providerId="ADAL" clId="{9AAA26B3-EE00-4AF5-9D43-658AC190104F}" dt="2021-10-04T17:52:52.465" v="323" actId="403"/>
          <ac:spMkLst>
            <pc:docMk/>
            <pc:sldMk cId="533227356" sldId="390"/>
            <ac:spMk id="15" creationId="{4DECE861-0121-478D-A21E-8A965129DCB1}"/>
          </ac:spMkLst>
        </pc:spChg>
        <pc:spChg chg="add mod">
          <ac:chgData name="Tegischer Lukas" userId="f78daebb-0565-485c-bd0e-1cd035e796ff" providerId="ADAL" clId="{9AAA26B3-EE00-4AF5-9D43-658AC190104F}" dt="2021-10-04T17:52:52.465" v="323" actId="403"/>
          <ac:spMkLst>
            <pc:docMk/>
            <pc:sldMk cId="533227356" sldId="390"/>
            <ac:spMk id="16" creationId="{7E682ACA-1A7A-40EA-AF8C-4905A188CAF9}"/>
          </ac:spMkLst>
        </pc:spChg>
      </pc:sldChg>
      <pc:sldChg chg="addSp delSp modSp add mod delAnim modAnim">
        <pc:chgData name="Tegischer Lukas" userId="f78daebb-0565-485c-bd0e-1cd035e796ff" providerId="ADAL" clId="{9AAA26B3-EE00-4AF5-9D43-658AC190104F}" dt="2021-10-04T17:53:05.176" v="330" actId="403"/>
        <pc:sldMkLst>
          <pc:docMk/>
          <pc:sldMk cId="2204411290" sldId="391"/>
        </pc:sldMkLst>
        <pc:spChg chg="del">
          <ac:chgData name="Tegischer Lukas" userId="f78daebb-0565-485c-bd0e-1cd035e796ff" providerId="ADAL" clId="{9AAA26B3-EE00-4AF5-9D43-658AC190104F}" dt="2021-10-04T17:31:59.930" v="154" actId="478"/>
          <ac:spMkLst>
            <pc:docMk/>
            <pc:sldMk cId="2204411290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AAA26B3-EE00-4AF5-9D43-658AC190104F}" dt="2021-10-04T17:31:55.955" v="149" actId="478"/>
          <ac:spMkLst>
            <pc:docMk/>
            <pc:sldMk cId="2204411290" sldId="391"/>
            <ac:spMk id="7" creationId="{52F6F09E-A037-47A2-B440-B9E09A15A30F}"/>
          </ac:spMkLst>
        </pc:spChg>
        <pc:spChg chg="del">
          <ac:chgData name="Tegischer Lukas" userId="f78daebb-0565-485c-bd0e-1cd035e796ff" providerId="ADAL" clId="{9AAA26B3-EE00-4AF5-9D43-658AC190104F}" dt="2021-10-04T17:31:55.191" v="148" actId="478"/>
          <ac:spMkLst>
            <pc:docMk/>
            <pc:sldMk cId="2204411290" sldId="391"/>
            <ac:spMk id="9" creationId="{3C018407-9EA9-49EF-A0A4-E2A8B576147C}"/>
          </ac:spMkLst>
        </pc:spChg>
        <pc:spChg chg="del">
          <ac:chgData name="Tegischer Lukas" userId="f78daebb-0565-485c-bd0e-1cd035e796ff" providerId="ADAL" clId="{9AAA26B3-EE00-4AF5-9D43-658AC190104F}" dt="2021-10-04T17:31:56.663" v="150" actId="478"/>
          <ac:spMkLst>
            <pc:docMk/>
            <pc:sldMk cId="2204411290" sldId="391"/>
            <ac:spMk id="10" creationId="{DAC1E51A-EBBE-4080-82A0-C87CBE5E4469}"/>
          </ac:spMkLst>
        </pc:spChg>
        <pc:spChg chg="del mod">
          <ac:chgData name="Tegischer Lukas" userId="f78daebb-0565-485c-bd0e-1cd035e796ff" providerId="ADAL" clId="{9AAA26B3-EE00-4AF5-9D43-658AC190104F}" dt="2021-10-04T17:31:57.966" v="152" actId="478"/>
          <ac:spMkLst>
            <pc:docMk/>
            <pc:sldMk cId="2204411290" sldId="391"/>
            <ac:spMk id="11" creationId="{4DD4307B-EF4A-4EAC-A3A1-7A4337F55499}"/>
          </ac:spMkLst>
        </pc:spChg>
        <pc:spChg chg="del">
          <ac:chgData name="Tegischer Lukas" userId="f78daebb-0565-485c-bd0e-1cd035e796ff" providerId="ADAL" clId="{9AAA26B3-EE00-4AF5-9D43-658AC190104F}" dt="2021-10-04T17:31:58.727" v="153" actId="478"/>
          <ac:spMkLst>
            <pc:docMk/>
            <pc:sldMk cId="2204411290" sldId="391"/>
            <ac:spMk id="12" creationId="{57E33E4E-A22A-409F-A166-27E2AC9AC439}"/>
          </ac:spMkLst>
        </pc:spChg>
        <pc:spChg chg="add mod">
          <ac:chgData name="Tegischer Lukas" userId="f78daebb-0565-485c-bd0e-1cd035e796ff" providerId="ADAL" clId="{9AAA26B3-EE00-4AF5-9D43-658AC190104F}" dt="2021-10-04T17:32:22.650" v="163" actId="1076"/>
          <ac:spMkLst>
            <pc:docMk/>
            <pc:sldMk cId="2204411290" sldId="391"/>
            <ac:spMk id="13" creationId="{B4CF9A0D-DB9F-4AC8-87E5-6DEE2DE0B0FB}"/>
          </ac:spMkLst>
        </pc:spChg>
        <pc:spChg chg="add mod">
          <ac:chgData name="Tegischer Lukas" userId="f78daebb-0565-485c-bd0e-1cd035e796ff" providerId="ADAL" clId="{9AAA26B3-EE00-4AF5-9D43-658AC190104F}" dt="2021-10-04T17:32:30.583" v="168" actId="207"/>
          <ac:spMkLst>
            <pc:docMk/>
            <pc:sldMk cId="2204411290" sldId="391"/>
            <ac:spMk id="14" creationId="{D4EFFA84-44D8-43B2-A281-E195E9608FC2}"/>
          </ac:spMkLst>
        </pc:spChg>
        <pc:spChg chg="add mod">
          <ac:chgData name="Tegischer Lukas" userId="f78daebb-0565-485c-bd0e-1cd035e796ff" providerId="ADAL" clId="{9AAA26B3-EE00-4AF5-9D43-658AC190104F}" dt="2021-10-04T17:53:02.013" v="326" actId="403"/>
          <ac:spMkLst>
            <pc:docMk/>
            <pc:sldMk cId="2204411290" sldId="391"/>
            <ac:spMk id="15" creationId="{E14CC969-F0FF-4607-B51F-03243C4CC4FB}"/>
          </ac:spMkLst>
        </pc:spChg>
        <pc:spChg chg="add mod">
          <ac:chgData name="Tegischer Lukas" userId="f78daebb-0565-485c-bd0e-1cd035e796ff" providerId="ADAL" clId="{9AAA26B3-EE00-4AF5-9D43-658AC190104F}" dt="2021-10-04T17:53:03.628" v="328" actId="403"/>
          <ac:spMkLst>
            <pc:docMk/>
            <pc:sldMk cId="2204411290" sldId="391"/>
            <ac:spMk id="16" creationId="{453286F8-016B-42C4-B2A3-50845DE75365}"/>
          </ac:spMkLst>
        </pc:spChg>
        <pc:spChg chg="add mod">
          <ac:chgData name="Tegischer Lukas" userId="f78daebb-0565-485c-bd0e-1cd035e796ff" providerId="ADAL" clId="{9AAA26B3-EE00-4AF5-9D43-658AC190104F}" dt="2021-10-04T17:53:05.176" v="330" actId="403"/>
          <ac:spMkLst>
            <pc:docMk/>
            <pc:sldMk cId="2204411290" sldId="391"/>
            <ac:spMk id="17" creationId="{17648439-EBC2-4AF5-9821-BC7982DA957D}"/>
          </ac:spMkLst>
        </pc:spChg>
      </pc:sldChg>
      <pc:sldChg chg="addSp delSp modSp add mod ord delAnim modAnim">
        <pc:chgData name="Tegischer Lukas" userId="f78daebb-0565-485c-bd0e-1cd035e796ff" providerId="ADAL" clId="{9AAA26B3-EE00-4AF5-9D43-658AC190104F}" dt="2021-10-04T17:52:43.655" v="321" actId="6549"/>
        <pc:sldMkLst>
          <pc:docMk/>
          <pc:sldMk cId="1511800175" sldId="392"/>
        </pc:sldMkLst>
        <pc:spChg chg="add mod">
          <ac:chgData name="Tegischer Lukas" userId="f78daebb-0565-485c-bd0e-1cd035e796ff" providerId="ADAL" clId="{9AAA26B3-EE00-4AF5-9D43-658AC190104F}" dt="2021-10-04T17:36:21.398" v="258" actId="1076"/>
          <ac:spMkLst>
            <pc:docMk/>
            <pc:sldMk cId="1511800175" sldId="392"/>
            <ac:spMk id="9" creationId="{2FB9AAC4-780C-4C34-B294-804B000D30B2}"/>
          </ac:spMkLst>
        </pc:spChg>
        <pc:spChg chg="add mod">
          <ac:chgData name="Tegischer Lukas" userId="f78daebb-0565-485c-bd0e-1cd035e796ff" providerId="ADAL" clId="{9AAA26B3-EE00-4AF5-9D43-658AC190104F}" dt="2021-10-04T17:52:43.655" v="321" actId="6549"/>
          <ac:spMkLst>
            <pc:docMk/>
            <pc:sldMk cId="1511800175" sldId="392"/>
            <ac:spMk id="11" creationId="{638EC225-DD06-437E-B1FB-52B6D7763A4B}"/>
          </ac:spMkLst>
        </pc:spChg>
        <pc:spChg chg="mod">
          <ac:chgData name="Tegischer Lukas" userId="f78daebb-0565-485c-bd0e-1cd035e796ff" providerId="ADAL" clId="{9AAA26B3-EE00-4AF5-9D43-658AC190104F}" dt="2021-10-04T17:36:34.289" v="262" actId="1076"/>
          <ac:spMkLst>
            <pc:docMk/>
            <pc:sldMk cId="1511800175" sldId="392"/>
            <ac:spMk id="13" creationId="{B4CF9A0D-DB9F-4AC8-87E5-6DEE2DE0B0FB}"/>
          </ac:spMkLst>
        </pc:spChg>
        <pc:spChg chg="del">
          <ac:chgData name="Tegischer Lukas" userId="f78daebb-0565-485c-bd0e-1cd035e796ff" providerId="ADAL" clId="{9AAA26B3-EE00-4AF5-9D43-658AC190104F}" dt="2021-10-04T17:34:59.643" v="228" actId="478"/>
          <ac:spMkLst>
            <pc:docMk/>
            <pc:sldMk cId="1511800175" sldId="392"/>
            <ac:spMk id="14" creationId="{D4EFFA84-44D8-43B2-A281-E195E9608FC2}"/>
          </ac:spMkLst>
        </pc:spChg>
        <pc:spChg chg="del">
          <ac:chgData name="Tegischer Lukas" userId="f78daebb-0565-485c-bd0e-1cd035e796ff" providerId="ADAL" clId="{9AAA26B3-EE00-4AF5-9D43-658AC190104F}" dt="2021-10-04T17:35:04.379" v="230" actId="478"/>
          <ac:spMkLst>
            <pc:docMk/>
            <pc:sldMk cId="1511800175" sldId="392"/>
            <ac:spMk id="15" creationId="{E14CC969-F0FF-4607-B51F-03243C4CC4FB}"/>
          </ac:spMkLst>
        </pc:spChg>
        <pc:spChg chg="del">
          <ac:chgData name="Tegischer Lukas" userId="f78daebb-0565-485c-bd0e-1cd035e796ff" providerId="ADAL" clId="{9AAA26B3-EE00-4AF5-9D43-658AC190104F}" dt="2021-10-04T17:35:03.845" v="229" actId="478"/>
          <ac:spMkLst>
            <pc:docMk/>
            <pc:sldMk cId="1511800175" sldId="392"/>
            <ac:spMk id="16" creationId="{453286F8-016B-42C4-B2A3-50845DE75365}"/>
          </ac:spMkLst>
        </pc:spChg>
        <pc:spChg chg="del">
          <ac:chgData name="Tegischer Lukas" userId="f78daebb-0565-485c-bd0e-1cd035e796ff" providerId="ADAL" clId="{9AAA26B3-EE00-4AF5-9D43-658AC190104F}" dt="2021-10-04T17:35:04.913" v="231" actId="478"/>
          <ac:spMkLst>
            <pc:docMk/>
            <pc:sldMk cId="1511800175" sldId="392"/>
            <ac:spMk id="17" creationId="{17648439-EBC2-4AF5-9821-BC7982DA957D}"/>
          </ac:spMkLst>
        </pc:spChg>
      </pc:sldChg>
      <pc:sldChg chg="addSp delSp modSp add mod ord delAnim modAnim">
        <pc:chgData name="Tegischer Lukas" userId="f78daebb-0565-485c-bd0e-1cd035e796ff" providerId="ADAL" clId="{9AAA26B3-EE00-4AF5-9D43-658AC190104F}" dt="2021-10-04T17:52:58.379" v="324" actId="403"/>
        <pc:sldMkLst>
          <pc:docMk/>
          <pc:sldMk cId="1328963238" sldId="393"/>
        </pc:sldMkLst>
        <pc:spChg chg="add mod">
          <ac:chgData name="Tegischer Lukas" userId="f78daebb-0565-485c-bd0e-1cd035e796ff" providerId="ADAL" clId="{9AAA26B3-EE00-4AF5-9D43-658AC190104F}" dt="2021-10-04T17:52:58.379" v="324" actId="403"/>
          <ac:spMkLst>
            <pc:docMk/>
            <pc:sldMk cId="1328963238" sldId="393"/>
            <ac:spMk id="7" creationId="{8F71FE13-EB68-43A7-87DC-95DED93436F4}"/>
          </ac:spMkLst>
        </pc:spChg>
        <pc:spChg chg="del">
          <ac:chgData name="Tegischer Lukas" userId="f78daebb-0565-485c-bd0e-1cd035e796ff" providerId="ADAL" clId="{9AAA26B3-EE00-4AF5-9D43-658AC190104F}" dt="2021-10-04T17:36:59.021" v="269" actId="478"/>
          <ac:spMkLst>
            <pc:docMk/>
            <pc:sldMk cId="1328963238" sldId="393"/>
            <ac:spMk id="9" creationId="{2FB9AAC4-780C-4C34-B294-804B000D30B2}"/>
          </ac:spMkLst>
        </pc:spChg>
        <pc:spChg chg="del mod">
          <ac:chgData name="Tegischer Lukas" userId="f78daebb-0565-485c-bd0e-1cd035e796ff" providerId="ADAL" clId="{9AAA26B3-EE00-4AF5-9D43-658AC190104F}" dt="2021-10-04T17:36:58.103" v="268" actId="478"/>
          <ac:spMkLst>
            <pc:docMk/>
            <pc:sldMk cId="1328963238" sldId="393"/>
            <ac:spMk id="11" creationId="{638EC225-DD06-437E-B1FB-52B6D7763A4B}"/>
          </ac:spMkLst>
        </pc:spChg>
        <pc:spChg chg="del">
          <ac:chgData name="Tegischer Lukas" userId="f78daebb-0565-485c-bd0e-1cd035e796ff" providerId="ADAL" clId="{9AAA26B3-EE00-4AF5-9D43-658AC190104F}" dt="2021-10-04T17:36:59.485" v="270" actId="478"/>
          <ac:spMkLst>
            <pc:docMk/>
            <pc:sldMk cId="1328963238" sldId="393"/>
            <ac:spMk id="13" creationId="{B4CF9A0D-DB9F-4AC8-87E5-6DEE2DE0B0FB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481B51F-6F28-4C8F-BC09-547B48FA965D}"/>
    <pc:docChg chg="modSld">
      <pc:chgData name="Tegischer Lukas" userId="f78daebb-0565-485c-bd0e-1cd035e796ff" providerId="ADAL" clId="{C481B51F-6F28-4C8F-BC09-547B48FA965D}" dt="2021-09-22T19:54:54.341" v="1"/>
      <pc:docMkLst>
        <pc:docMk/>
      </pc:docMkLst>
      <pc:sldChg chg="modAnim">
        <pc:chgData name="Tegischer Lukas" userId="f78daebb-0565-485c-bd0e-1cd035e796ff" providerId="ADAL" clId="{C481B51F-6F28-4C8F-BC09-547B48FA965D}" dt="2021-09-22T19:54:54.341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DB2891B-754C-4CC2-9A83-230D59FEF8AB}"/>
    <pc:docChg chg="custSel delSld modSld">
      <pc:chgData name="Tegischer Lukas" userId="f78daebb-0565-485c-bd0e-1cd035e796ff" providerId="ADAL" clId="{6DB2891B-754C-4CC2-9A83-230D59FEF8AB}" dt="2022-11-04T15:32:15.959" v="8" actId="47"/>
      <pc:docMkLst>
        <pc:docMk/>
      </pc:docMkLst>
      <pc:sldChg chg="delSp mod delAnim">
        <pc:chgData name="Tegischer Lukas" userId="f78daebb-0565-485c-bd0e-1cd035e796ff" providerId="ADAL" clId="{6DB2891B-754C-4CC2-9A83-230D59FEF8AB}" dt="2022-11-04T15:32:08.88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DB2891B-754C-4CC2-9A83-230D59FEF8AB}" dt="2022-11-04T15:32:08.881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DB2891B-754C-4CC2-9A83-230D59FEF8AB}" dt="2022-11-04T15:32:08.02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DB2891B-754C-4CC2-9A83-230D59FEF8AB}" dt="2022-11-04T15:32:15.959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DB2891B-754C-4CC2-9A83-230D59FEF8AB}" dt="2022-11-04T15:32:10.115" v="2" actId="478"/>
        <pc:sldMkLst>
          <pc:docMk/>
          <pc:sldMk cId="15827720" sldId="380"/>
        </pc:sldMkLst>
        <pc:picChg chg="del">
          <ac:chgData name="Tegischer Lukas" userId="f78daebb-0565-485c-bd0e-1cd035e796ff" providerId="ADAL" clId="{6DB2891B-754C-4CC2-9A83-230D59FEF8AB}" dt="2022-11-04T15:32:10.115" v="2" actId="478"/>
          <ac:picMkLst>
            <pc:docMk/>
            <pc:sldMk cId="15827720" sldId="38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DB2891B-754C-4CC2-9A83-230D59FEF8AB}" dt="2022-11-04T15:32:14.739" v="7" actId="478"/>
        <pc:sldMkLst>
          <pc:docMk/>
          <pc:sldMk cId="1469872348" sldId="382"/>
        </pc:sldMkLst>
        <pc:picChg chg="del">
          <ac:chgData name="Tegischer Lukas" userId="f78daebb-0565-485c-bd0e-1cd035e796ff" providerId="ADAL" clId="{6DB2891B-754C-4CC2-9A83-230D59FEF8AB}" dt="2022-11-04T15:32:14.739" v="7" actId="478"/>
          <ac:picMkLst>
            <pc:docMk/>
            <pc:sldMk cId="1469872348" sldId="382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DB2891B-754C-4CC2-9A83-230D59FEF8AB}" dt="2022-11-04T15:32:13.076" v="5" actId="478"/>
        <pc:sldMkLst>
          <pc:docMk/>
          <pc:sldMk cId="533227356" sldId="390"/>
        </pc:sldMkLst>
        <pc:picChg chg="del">
          <ac:chgData name="Tegischer Lukas" userId="f78daebb-0565-485c-bd0e-1cd035e796ff" providerId="ADAL" clId="{6DB2891B-754C-4CC2-9A83-230D59FEF8AB}" dt="2022-11-04T15:32:13.076" v="5" actId="478"/>
          <ac:picMkLst>
            <pc:docMk/>
            <pc:sldMk cId="533227356" sldId="390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DB2891B-754C-4CC2-9A83-230D59FEF8AB}" dt="2022-11-04T15:32:11.057" v="3" actId="478"/>
        <pc:sldMkLst>
          <pc:docMk/>
          <pc:sldMk cId="2204411290" sldId="391"/>
        </pc:sldMkLst>
        <pc:picChg chg="del">
          <ac:chgData name="Tegischer Lukas" userId="f78daebb-0565-485c-bd0e-1cd035e796ff" providerId="ADAL" clId="{6DB2891B-754C-4CC2-9A83-230D59FEF8AB}" dt="2022-11-04T15:32:11.057" v="3" actId="478"/>
          <ac:picMkLst>
            <pc:docMk/>
            <pc:sldMk cId="2204411290" sldId="391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DB2891B-754C-4CC2-9A83-230D59FEF8AB}" dt="2022-11-04T15:32:13.802" v="6" actId="478"/>
        <pc:sldMkLst>
          <pc:docMk/>
          <pc:sldMk cId="1511800175" sldId="392"/>
        </pc:sldMkLst>
        <pc:picChg chg="del">
          <ac:chgData name="Tegischer Lukas" userId="f78daebb-0565-485c-bd0e-1cd035e796ff" providerId="ADAL" clId="{6DB2891B-754C-4CC2-9A83-230D59FEF8AB}" dt="2022-11-04T15:32:13.802" v="6" actId="478"/>
          <ac:picMkLst>
            <pc:docMk/>
            <pc:sldMk cId="1511800175" sldId="392"/>
            <ac:picMk id="8" creationId="{FB153C01-24FA-4703-864B-6ED44BE95824}"/>
          </ac:picMkLst>
        </pc:picChg>
      </pc:sldChg>
      <pc:sldChg chg="delSp mod">
        <pc:chgData name="Tegischer Lukas" userId="f78daebb-0565-485c-bd0e-1cd035e796ff" providerId="ADAL" clId="{6DB2891B-754C-4CC2-9A83-230D59FEF8AB}" dt="2022-11-04T15:32:11.645" v="4" actId="478"/>
        <pc:sldMkLst>
          <pc:docMk/>
          <pc:sldMk cId="1328963238" sldId="393"/>
        </pc:sldMkLst>
        <pc:picChg chg="del">
          <ac:chgData name="Tegischer Lukas" userId="f78daebb-0565-485c-bd0e-1cd035e796ff" providerId="ADAL" clId="{6DB2891B-754C-4CC2-9A83-230D59FEF8AB}" dt="2022-11-04T15:32:11.645" v="4" actId="478"/>
          <ac:picMkLst>
            <pc:docMk/>
            <pc:sldMk cId="1328963238" sldId="393"/>
            <ac:picMk id="8" creationId="{FB153C01-24FA-4703-864B-6ED44BE95824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8173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6723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948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0572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0300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013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Periodische Zahlen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Dezimal- &amp; Bruchschreibweise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600782" y="465644"/>
            <a:ext cx="2990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Periodische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C018407-9EA9-49EF-A0A4-E2A8B576147C}"/>
              </a:ext>
            </a:extLst>
          </p:cNvPr>
          <p:cNvSpPr txBox="1"/>
          <p:nvPr/>
        </p:nvSpPr>
        <p:spPr>
          <a:xfrm>
            <a:off x="485684" y="1511327"/>
            <a:ext cx="1102855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1] Rein periodische Dezimalzahlen</a:t>
            </a:r>
            <a:endParaRPr lang="de-AT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2F6F09E-A037-47A2-B440-B9E09A15A30F}"/>
              </a:ext>
            </a:extLst>
          </p:cNvPr>
          <p:cNvSpPr txBox="1"/>
          <p:nvPr/>
        </p:nvSpPr>
        <p:spPr>
          <a:xfrm>
            <a:off x="6302565" y="1546272"/>
            <a:ext cx="4398832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 </a:t>
            </a: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Kommastellen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</a:t>
            </a: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periodisch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AC1E51A-EBBE-4080-82A0-C87CBE5E4469}"/>
                  </a:ext>
                </a:extLst>
              </p:cNvPr>
              <p:cNvSpPr txBox="1"/>
              <p:nvPr/>
            </p:nvSpPr>
            <p:spPr>
              <a:xfrm>
                <a:off x="485684" y="2503034"/>
                <a:ext cx="6096000" cy="536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DAC1E51A-EBBE-4080-82A0-C87CBE5E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2503034"/>
                <a:ext cx="6096000" cy="536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DD4307B-EF4A-4EAC-A3A1-7A4337F55499}"/>
                  </a:ext>
                </a:extLst>
              </p:cNvPr>
              <p:cNvSpPr txBox="1"/>
              <p:nvPr/>
            </p:nvSpPr>
            <p:spPr>
              <a:xfrm>
                <a:off x="485684" y="3533267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</m:t>
                      </m:r>
                      <m:acc>
                        <m:accPr>
                          <m:chr m:val="̅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43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DD4307B-EF4A-4EAC-A3A1-7A4337F55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3533267"/>
                <a:ext cx="6096000" cy="539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E33E4E-A22A-409F-A166-27E2AC9AC439}"/>
                  </a:ext>
                </a:extLst>
              </p:cNvPr>
              <p:cNvSpPr txBox="1"/>
              <p:nvPr/>
            </p:nvSpPr>
            <p:spPr>
              <a:xfrm>
                <a:off x="485684" y="4565488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=2,</m:t>
                      </m:r>
                      <m:acc>
                        <m:accPr>
                          <m:chr m:val="̅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57E33E4E-A22A-409F-A166-27E2AC9AC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4565488"/>
                <a:ext cx="6096000" cy="539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B4CF9A0D-DB9F-4AC8-87E5-6DEE2DE0B0FB}"/>
              </a:ext>
            </a:extLst>
          </p:cNvPr>
          <p:cNvSpPr txBox="1"/>
          <p:nvPr/>
        </p:nvSpPr>
        <p:spPr>
          <a:xfrm>
            <a:off x="1462087" y="329085"/>
            <a:ext cx="9267825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Umwandlung</a:t>
            </a:r>
            <a:r>
              <a:rPr lang="de-AT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Dezimalzahl -&gt; Bruchzahl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4EFFA84-44D8-43B2-A281-E195E9608FC2}"/>
              </a:ext>
            </a:extLst>
          </p:cNvPr>
          <p:cNvSpPr txBox="1"/>
          <p:nvPr/>
        </p:nvSpPr>
        <p:spPr>
          <a:xfrm>
            <a:off x="2531267" y="1083268"/>
            <a:ext cx="7129464" cy="73635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Schreibe die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Zähler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Schreibe pro Ziffer der Periode (inkl. 0er) einen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9er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den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14CC969-F0FF-4607-B51F-03243C4CC4FB}"/>
                  </a:ext>
                </a:extLst>
              </p:cNvPr>
              <p:cNvSpPr txBox="1"/>
              <p:nvPr/>
            </p:nvSpPr>
            <p:spPr>
              <a:xfrm>
                <a:off x="485684" y="2503034"/>
                <a:ext cx="6096000" cy="536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14CC969-F0FF-4607-B51F-03243C4CC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2503034"/>
                <a:ext cx="6096000" cy="536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453286F8-016B-42C4-B2A3-50845DE75365}"/>
                  </a:ext>
                </a:extLst>
              </p:cNvPr>
              <p:cNvSpPr txBox="1"/>
              <p:nvPr/>
            </p:nvSpPr>
            <p:spPr>
              <a:xfrm>
                <a:off x="485684" y="3533267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</m:t>
                      </m:r>
                      <m:acc>
                        <m:accPr>
                          <m:chr m:val="̅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43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453286F8-016B-42C4-B2A3-50845DE75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3533267"/>
                <a:ext cx="6096000" cy="539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7648439-EBC2-4AF5-9821-BC7982DA957D}"/>
                  </a:ext>
                </a:extLst>
              </p:cNvPr>
              <p:cNvSpPr txBox="1"/>
              <p:nvPr/>
            </p:nvSpPr>
            <p:spPr>
              <a:xfrm>
                <a:off x="485684" y="4565488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=2,</m:t>
                      </m:r>
                      <m:acc>
                        <m:accPr>
                          <m:chr m:val="̅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17648439-EBC2-4AF5-9821-BC7982DA95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4565488"/>
                <a:ext cx="6096000" cy="539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44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F71FE13-EB68-43A7-87DC-95DED93436F4}"/>
                  </a:ext>
                </a:extLst>
              </p:cNvPr>
              <p:cNvSpPr txBox="1"/>
              <p:nvPr/>
            </p:nvSpPr>
            <p:spPr>
              <a:xfrm>
                <a:off x="3048000" y="651171"/>
                <a:ext cx="6096000" cy="59093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8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Bemerkung:</a:t>
                </a: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acc>
                        <m:accPr>
                          <m:chr m:val="̇"/>
                          <m:ctrlP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e>
                      </m:acc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𝟕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acc>
                        <m:accPr>
                          <m:chr m:val="̅"/>
                          <m:ctrlP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800" b="1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𝟎𝟔𝟓</m:t>
                          </m:r>
                        </m:e>
                      </m:acc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  </m:t>
                      </m:r>
                    </m:oMath>
                  </m:oMathPara>
                </a14:m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𝟎𝟔𝟓</m:t>
                      </m:r>
                      <m:r>
                        <a:rPr lang="de-AT" sz="2800" b="1" i="1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de-AT" sz="2800" b="1" i="1" dirty="0">
                  <a:solidFill>
                    <a:srgbClr val="FF000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de-AT" sz="24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F71FE13-EB68-43A7-87DC-95DED9343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51171"/>
                <a:ext cx="6096000" cy="5909310"/>
              </a:xfrm>
              <a:prstGeom prst="rect">
                <a:avLst/>
              </a:prstGeom>
              <a:blipFill>
                <a:blip r:embed="rId4"/>
                <a:stretch>
                  <a:fillRect t="-9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896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E1E9BBE-ADC8-49C8-BC4E-7CDDBE735635}"/>
              </a:ext>
            </a:extLst>
          </p:cNvPr>
          <p:cNvSpPr/>
          <p:nvPr/>
        </p:nvSpPr>
        <p:spPr>
          <a:xfrm>
            <a:off x="4600782" y="465644"/>
            <a:ext cx="2990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Periodische Zahlen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C018407-9EA9-49EF-A0A4-E2A8B576147C}"/>
              </a:ext>
            </a:extLst>
          </p:cNvPr>
          <p:cNvSpPr txBox="1"/>
          <p:nvPr/>
        </p:nvSpPr>
        <p:spPr>
          <a:xfrm>
            <a:off x="485684" y="1511327"/>
            <a:ext cx="11028556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24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2] Gemischt periodische Dezimalzahlen</a:t>
            </a:r>
            <a:endParaRPr lang="de-AT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9863CEE-C9F5-4660-BDA5-43FA78A08F79}"/>
              </a:ext>
            </a:extLst>
          </p:cNvPr>
          <p:cNvSpPr txBox="1"/>
          <p:nvPr/>
        </p:nvSpPr>
        <p:spPr>
          <a:xfrm>
            <a:off x="6095999" y="1392384"/>
            <a:ext cx="4857751" cy="70788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gibt </a:t>
            </a: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mindestens eine Kommastelle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 </a:t>
            </a: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periodisch</a:t>
            </a:r>
            <a:r>
              <a:rPr lang="de-AT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016A4FF2-6B7D-4B3E-9828-8788F1632237}"/>
                  </a:ext>
                </a:extLst>
              </p:cNvPr>
              <p:cNvSpPr txBox="1"/>
              <p:nvPr/>
            </p:nvSpPr>
            <p:spPr>
              <a:xfrm>
                <a:off x="485684" y="2621977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,7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acc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016A4FF2-6B7D-4B3E-9828-8788F1632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2621977"/>
                <a:ext cx="6096000" cy="5395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DECE861-0121-478D-A21E-8A965129DCB1}"/>
                  </a:ext>
                </a:extLst>
              </p:cNvPr>
              <p:cNvSpPr txBox="1"/>
              <p:nvPr/>
            </p:nvSpPr>
            <p:spPr>
              <a:xfrm>
                <a:off x="485684" y="3674471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800" i="0">
                          <a:latin typeface="Cambria Math" panose="02040503050406030204" pitchFamily="18" charset="0"/>
                        </a:rPr>
                        <m:t>,88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acc>
                      <m:r>
                        <a:rPr lang="de-AT" sz="28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4DECE861-0121-478D-A21E-8A965129D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3674471"/>
                <a:ext cx="6096000" cy="5395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E682ACA-1A7A-40EA-AF8C-4905A188CAF9}"/>
                  </a:ext>
                </a:extLst>
              </p:cNvPr>
              <p:cNvSpPr txBox="1"/>
              <p:nvPr/>
            </p:nvSpPr>
            <p:spPr>
              <a:xfrm>
                <a:off x="485684" y="4726965"/>
                <a:ext cx="6096000" cy="539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8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,5</m:t>
                      </m:r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de-AT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acc>
                      <m:r>
                        <a:rPr lang="de-AT" sz="2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E682ACA-1A7A-40EA-AF8C-4905A188CA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4" y="4726965"/>
                <a:ext cx="6096000" cy="539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22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B4CF9A0D-DB9F-4AC8-87E5-6DEE2DE0B0FB}"/>
              </a:ext>
            </a:extLst>
          </p:cNvPr>
          <p:cNvSpPr txBox="1"/>
          <p:nvPr/>
        </p:nvSpPr>
        <p:spPr>
          <a:xfrm>
            <a:off x="1462086" y="754620"/>
            <a:ext cx="9267825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Umwandlung</a:t>
            </a:r>
            <a:r>
              <a:rPr lang="de-AT" sz="2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Dezimalzahl -&gt; Bruchzahl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B9AAC4-780C-4C34-B294-804B000D30B2}"/>
              </a:ext>
            </a:extLst>
          </p:cNvPr>
          <p:cNvSpPr txBox="1"/>
          <p:nvPr/>
        </p:nvSpPr>
        <p:spPr>
          <a:xfrm>
            <a:off x="5638800" y="2145001"/>
            <a:ext cx="6096000" cy="30200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1: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Multipliziere die Zahl so, dass das Komma genau hinter der Periode landet.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Schritte 2: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Multipliziere die Zahl so, dass das Komma genau vor der Periode landet.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3: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Subtrahiere die beiden Zeilen. Löse die Gleichung.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38EC225-DD06-437E-B1FB-52B6D7763A4B}"/>
                  </a:ext>
                </a:extLst>
              </p:cNvPr>
              <p:cNvSpPr txBox="1"/>
              <p:nvPr/>
            </p:nvSpPr>
            <p:spPr>
              <a:xfrm>
                <a:off x="-161925" y="2145001"/>
                <a:ext cx="6096000" cy="23744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Beispiel: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0,6</m:t>
                    </m:r>
                    <m:acc>
                      <m:accPr>
                        <m:chr m:val="̅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=0,625 25 25 25…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1000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∙0,6</m:t>
                      </m:r>
                      <m:acc>
                        <m:accPr>
                          <m:chr m:val="̅"/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25</m:t>
                          </m:r>
                        </m:e>
                      </m:acc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625, 25 25…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u="sng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   </m:t>
                      </m:r>
                      <m:r>
                        <a:rPr lang="de-AT" sz="2400" i="1" u="sng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10</m:t>
                      </m:r>
                      <m:r>
                        <a:rPr lang="de-AT" sz="2400" i="1" u="sng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∙0,6</m:t>
                      </m:r>
                      <m:acc>
                        <m:accPr>
                          <m:chr m:val="̅"/>
                          <m:ctrlPr>
                            <a:rPr lang="de-AT" sz="2400" i="1" u="sng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400" i="1" u="sng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25</m:t>
                          </m:r>
                        </m:e>
                      </m:acc>
                      <m:r>
                        <a:rPr lang="de-AT" sz="2400" i="1" u="sng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de-AT" sz="2400" i="1" u="sng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6,25 25…</m:t>
                      </m:r>
                      <m:r>
                        <a:rPr lang="de-AT" sz="2400" i="1" u="sng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endParaRPr lang="de-AT" sz="24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638EC225-DD06-437E-B1FB-52B6D7763A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1925" y="2145001"/>
                <a:ext cx="6096000" cy="2374433"/>
              </a:xfrm>
              <a:prstGeom prst="rect">
                <a:avLst/>
              </a:prstGeom>
              <a:blipFill>
                <a:blip r:embed="rId4"/>
                <a:stretch>
                  <a:fillRect t="-15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80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5B4FA9D9-C50B-4376-BABA-74E3D8BE4FB1}"/>
              </a:ext>
            </a:extLst>
          </p:cNvPr>
          <p:cNvSpPr txBox="1"/>
          <p:nvPr/>
        </p:nvSpPr>
        <p:spPr>
          <a:xfrm>
            <a:off x="466725" y="37630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 als Bruchzahl.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7969EE-AEBF-4204-846A-327E3088D8B0}"/>
                  </a:ext>
                </a:extLst>
              </p:cNvPr>
              <p:cNvSpPr txBox="1"/>
              <p:nvPr/>
            </p:nvSpPr>
            <p:spPr>
              <a:xfrm>
                <a:off x="466725" y="989620"/>
                <a:ext cx="6096000" cy="407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acc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57969EE-AEBF-4204-846A-327E3088D8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989620"/>
                <a:ext cx="6096000" cy="407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872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239</Words>
  <Application>Microsoft Office PowerPoint</Application>
  <PresentationFormat>Breitbild</PresentationFormat>
  <Paragraphs>48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</vt:lpstr>
      <vt:lpstr>Holzart</vt:lpstr>
      <vt:lpstr>Periodische Zahlen Dezimal- &amp; Bruchschreibweise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2022-11-04T15:32:16Z</dcterms:modified>
</cp:coreProperties>
</file>