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78" r:id="rId3"/>
    <p:sldId id="301" r:id="rId4"/>
    <p:sldId id="295" r:id="rId5"/>
    <p:sldId id="300" r:id="rId6"/>
    <p:sldId id="296" r:id="rId7"/>
    <p:sldId id="30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6F53A2EE-61C7-48A7-BD0D-133061A13FBC}"/>
    <pc:docChg chg="custSel delSld modSld">
      <pc:chgData name="Tegischer Lukas" userId="f78daebb-0565-485c-bd0e-1cd035e796ff" providerId="ADAL" clId="{6F53A2EE-61C7-48A7-BD0D-133061A13FBC}" dt="2022-11-04T08:15:38.135" v="5" actId="47"/>
      <pc:docMkLst>
        <pc:docMk/>
      </pc:docMkLst>
      <pc:sldChg chg="delSp mod">
        <pc:chgData name="Tegischer Lukas" userId="f78daebb-0565-485c-bd0e-1cd035e796ff" providerId="ADAL" clId="{6F53A2EE-61C7-48A7-BD0D-133061A13FBC}" dt="2022-11-04T08:15:29.145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6F53A2EE-61C7-48A7-BD0D-133061A13FBC}" dt="2022-11-04T08:15:29.145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Sp mod">
        <pc:chgData name="Tegischer Lukas" userId="f78daebb-0565-485c-bd0e-1cd035e796ff" providerId="ADAL" clId="{6F53A2EE-61C7-48A7-BD0D-133061A13FBC}" dt="2022-11-04T08:15:30.862" v="1" actId="478"/>
        <pc:sldMkLst>
          <pc:docMk/>
          <pc:sldMk cId="4068653008" sldId="278"/>
        </pc:sldMkLst>
        <pc:picChg chg="del">
          <ac:chgData name="Tegischer Lukas" userId="f78daebb-0565-485c-bd0e-1cd035e796ff" providerId="ADAL" clId="{6F53A2EE-61C7-48A7-BD0D-133061A13FBC}" dt="2022-11-04T08:15:30.862" v="1" actId="478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6F53A2EE-61C7-48A7-BD0D-133061A13FBC}" dt="2022-11-04T08:15:38.135" v="5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6F53A2EE-61C7-48A7-BD0D-133061A13FBC}" dt="2022-11-04T08:15:32.567" v="2" actId="478"/>
        <pc:sldMkLst>
          <pc:docMk/>
          <pc:sldMk cId="442268101" sldId="295"/>
        </pc:sldMkLst>
        <pc:picChg chg="del">
          <ac:chgData name="Tegischer Lukas" userId="f78daebb-0565-485c-bd0e-1cd035e796ff" providerId="ADAL" clId="{6F53A2EE-61C7-48A7-BD0D-133061A13FBC}" dt="2022-11-04T08:15:32.567" v="2" actId="478"/>
          <ac:picMkLst>
            <pc:docMk/>
            <pc:sldMk cId="442268101" sldId="29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6F53A2EE-61C7-48A7-BD0D-133061A13FBC}" dt="2022-11-04T08:15:34.892" v="4" actId="478"/>
        <pc:sldMkLst>
          <pc:docMk/>
          <pc:sldMk cId="1696667316" sldId="296"/>
        </pc:sldMkLst>
        <pc:picChg chg="del">
          <ac:chgData name="Tegischer Lukas" userId="f78daebb-0565-485c-bd0e-1cd035e796ff" providerId="ADAL" clId="{6F53A2EE-61C7-48A7-BD0D-133061A13FBC}" dt="2022-11-04T08:15:34.892" v="4" actId="478"/>
          <ac:picMkLst>
            <pc:docMk/>
            <pc:sldMk cId="1696667316" sldId="29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6F53A2EE-61C7-48A7-BD0D-133061A13FBC}" dt="2022-11-04T08:15:33.793" v="3" actId="478"/>
        <pc:sldMkLst>
          <pc:docMk/>
          <pc:sldMk cId="1457008322" sldId="300"/>
        </pc:sldMkLst>
        <pc:picChg chg="del">
          <ac:chgData name="Tegischer Lukas" userId="f78daebb-0565-485c-bd0e-1cd035e796ff" providerId="ADAL" clId="{6F53A2EE-61C7-48A7-BD0D-133061A13FBC}" dt="2022-11-04T08:15:33.793" v="3" actId="478"/>
          <ac:picMkLst>
            <pc:docMk/>
            <pc:sldMk cId="1457008322" sldId="300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5DF3BF09-EC4F-4612-9BDD-81DB47F50572}"/>
    <pc:docChg chg="undo custSel addSld delSld modSld sldOrd">
      <pc:chgData name="Tegischer Lukas" userId="f78daebb-0565-485c-bd0e-1cd035e796ff" providerId="ADAL" clId="{5DF3BF09-EC4F-4612-9BDD-81DB47F50572}" dt="2021-01-31T13:39:17.497" v="724" actId="20577"/>
      <pc:docMkLst>
        <pc:docMk/>
      </pc:docMkLst>
      <pc:sldChg chg="modSp">
        <pc:chgData name="Tegischer Lukas" userId="f78daebb-0565-485c-bd0e-1cd035e796ff" providerId="ADAL" clId="{5DF3BF09-EC4F-4612-9BDD-81DB47F50572}" dt="2021-01-31T13:38:29.351" v="669" actId="207"/>
        <pc:sldMkLst>
          <pc:docMk/>
          <pc:sldMk cId="336392357" sldId="256"/>
        </pc:sldMkLst>
        <pc:spChg chg="mod">
          <ac:chgData name="Tegischer Lukas" userId="f78daebb-0565-485c-bd0e-1cd035e796ff" providerId="ADAL" clId="{5DF3BF09-EC4F-4612-9BDD-81DB47F50572}" dt="2021-01-31T13:38:29.351" v="669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5DF3BF09-EC4F-4612-9BDD-81DB47F50572}" dt="2021-01-31T13:12:11.599" v="91"/>
        <pc:sldMkLst>
          <pc:docMk/>
          <pc:sldMk cId="4068653008" sldId="278"/>
        </pc:sldMkLst>
        <pc:spChg chg="add del mod">
          <ac:chgData name="Tegischer Lukas" userId="f78daebb-0565-485c-bd0e-1cd035e796ff" providerId="ADAL" clId="{5DF3BF09-EC4F-4612-9BDD-81DB47F50572}" dt="2021-01-31T13:10:36.874" v="59" actId="478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5DF3BF09-EC4F-4612-9BDD-81DB47F50572}" dt="2021-01-31T13:09:22.808" v="35" actId="478"/>
          <ac:spMkLst>
            <pc:docMk/>
            <pc:sldMk cId="4068653008" sldId="278"/>
            <ac:spMk id="3" creationId="{AC5C7D7C-9503-43C5-9CDE-B1400118B00B}"/>
          </ac:spMkLst>
        </pc:spChg>
        <pc:spChg chg="add del mod">
          <ac:chgData name="Tegischer Lukas" userId="f78daebb-0565-485c-bd0e-1cd035e796ff" providerId="ADAL" clId="{5DF3BF09-EC4F-4612-9BDD-81DB47F50572}" dt="2021-01-31T13:10:36.874" v="59" actId="478"/>
          <ac:spMkLst>
            <pc:docMk/>
            <pc:sldMk cId="4068653008" sldId="278"/>
            <ac:spMk id="4" creationId="{340B7D50-4BBE-4A6A-91B3-8A2513337393}"/>
          </ac:spMkLst>
        </pc:spChg>
        <pc:spChg chg="add mod">
          <ac:chgData name="Tegischer Lukas" userId="f78daebb-0565-485c-bd0e-1cd035e796ff" providerId="ADAL" clId="{5DF3BF09-EC4F-4612-9BDD-81DB47F50572}" dt="2021-01-31T13:10:41.483" v="60" actId="1076"/>
          <ac:spMkLst>
            <pc:docMk/>
            <pc:sldMk cId="4068653008" sldId="278"/>
            <ac:spMk id="5" creationId="{C69E8C51-EEBC-4943-A29B-37DD5A83482F}"/>
          </ac:spMkLst>
        </pc:spChg>
        <pc:spChg chg="add mod">
          <ac:chgData name="Tegischer Lukas" userId="f78daebb-0565-485c-bd0e-1cd035e796ff" providerId="ADAL" clId="{5DF3BF09-EC4F-4612-9BDD-81DB47F50572}" dt="2021-01-31T13:11:12.907" v="68" actId="207"/>
          <ac:spMkLst>
            <pc:docMk/>
            <pc:sldMk cId="4068653008" sldId="278"/>
            <ac:spMk id="6" creationId="{EA404976-3ECC-40A1-8AA7-E224C46F8756}"/>
          </ac:spMkLst>
        </pc:spChg>
        <pc:spChg chg="add del mod">
          <ac:chgData name="Tegischer Lukas" userId="f78daebb-0565-485c-bd0e-1cd035e796ff" providerId="ADAL" clId="{5DF3BF09-EC4F-4612-9BDD-81DB47F50572}" dt="2021-01-31T13:10:33.224" v="58" actId="478"/>
          <ac:spMkLst>
            <pc:docMk/>
            <pc:sldMk cId="4068653008" sldId="278"/>
            <ac:spMk id="7" creationId="{8B1D321C-0DF5-46FB-B3A2-A8311E7B6B41}"/>
          </ac:spMkLst>
        </pc:spChg>
        <pc:spChg chg="add mod">
          <ac:chgData name="Tegischer Lukas" userId="f78daebb-0565-485c-bd0e-1cd035e796ff" providerId="ADAL" clId="{5DF3BF09-EC4F-4612-9BDD-81DB47F50572}" dt="2021-01-31T13:10:28.377" v="56" actId="1076"/>
          <ac:spMkLst>
            <pc:docMk/>
            <pc:sldMk cId="4068653008" sldId="278"/>
            <ac:spMk id="8" creationId="{3AEE01EF-0568-4AE1-A72E-514E823CEFF8}"/>
          </ac:spMkLst>
        </pc:spChg>
        <pc:spChg chg="add mod">
          <ac:chgData name="Tegischer Lukas" userId="f78daebb-0565-485c-bd0e-1cd035e796ff" providerId="ADAL" clId="{5DF3BF09-EC4F-4612-9BDD-81DB47F50572}" dt="2021-01-31T13:11:54.346" v="87" actId="1076"/>
          <ac:spMkLst>
            <pc:docMk/>
            <pc:sldMk cId="4068653008" sldId="278"/>
            <ac:spMk id="10" creationId="{A7DD64F2-8ED7-4528-BC12-2C72613FDAC7}"/>
          </ac:spMkLst>
        </pc:spChg>
        <pc:spChg chg="add mod">
          <ac:chgData name="Tegischer Lukas" userId="f78daebb-0565-485c-bd0e-1cd035e796ff" providerId="ADAL" clId="{5DF3BF09-EC4F-4612-9BDD-81DB47F50572}" dt="2021-01-31T13:11:52.546" v="86" actId="1076"/>
          <ac:spMkLst>
            <pc:docMk/>
            <pc:sldMk cId="4068653008" sldId="278"/>
            <ac:spMk id="11" creationId="{D2F0B2A8-D324-4587-89C6-69FF0CEEBF43}"/>
          </ac:spMkLst>
        </pc:spChg>
      </pc:sldChg>
      <pc:sldChg chg="modSp">
        <pc:chgData name="Tegischer Lukas" userId="f78daebb-0565-485c-bd0e-1cd035e796ff" providerId="ADAL" clId="{5DF3BF09-EC4F-4612-9BDD-81DB47F50572}" dt="2021-01-31T13:39:17.497" v="724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5DF3BF09-EC4F-4612-9BDD-81DB47F50572}" dt="2021-01-31T13:39:17.497" v="724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Sp delSp modSp ord delAnim modAnim">
        <pc:chgData name="Tegischer Lukas" userId="f78daebb-0565-485c-bd0e-1cd035e796ff" providerId="ADAL" clId="{5DF3BF09-EC4F-4612-9BDD-81DB47F50572}" dt="2021-01-31T13:32:46.065" v="543" actId="20577"/>
        <pc:sldMkLst>
          <pc:docMk/>
          <pc:sldMk cId="442268101" sldId="295"/>
        </pc:sldMkLst>
        <pc:spChg chg="add del mod">
          <ac:chgData name="Tegischer Lukas" userId="f78daebb-0565-485c-bd0e-1cd035e796ff" providerId="ADAL" clId="{5DF3BF09-EC4F-4612-9BDD-81DB47F50572}" dt="2021-01-31T13:32:46.065" v="543" actId="20577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5DF3BF09-EC4F-4612-9BDD-81DB47F50572}" dt="2021-01-31T13:13:46.817" v="162" actId="478"/>
          <ac:spMkLst>
            <pc:docMk/>
            <pc:sldMk cId="442268101" sldId="295"/>
            <ac:spMk id="3" creationId="{AC5C7D7C-9503-43C5-9CDE-B1400118B00B}"/>
          </ac:spMkLst>
        </pc:spChg>
        <pc:spChg chg="add mod">
          <ac:chgData name="Tegischer Lukas" userId="f78daebb-0565-485c-bd0e-1cd035e796ff" providerId="ADAL" clId="{5DF3BF09-EC4F-4612-9BDD-81DB47F50572}" dt="2021-01-31T13:18:15.410" v="230" actId="1076"/>
          <ac:spMkLst>
            <pc:docMk/>
            <pc:sldMk cId="442268101" sldId="295"/>
            <ac:spMk id="7" creationId="{2C357667-E301-40F8-BE11-13C86DB042A0}"/>
          </ac:spMkLst>
        </pc:spChg>
        <pc:spChg chg="add mod">
          <ac:chgData name="Tegischer Lukas" userId="f78daebb-0565-485c-bd0e-1cd035e796ff" providerId="ADAL" clId="{5DF3BF09-EC4F-4612-9BDD-81DB47F50572}" dt="2021-01-31T13:19:43.195" v="267" actId="1076"/>
          <ac:spMkLst>
            <pc:docMk/>
            <pc:sldMk cId="442268101" sldId="295"/>
            <ac:spMk id="10" creationId="{AA53ABCD-846E-4156-B206-2E3AC4CF2ACE}"/>
          </ac:spMkLst>
        </pc:spChg>
        <pc:spChg chg="add mod">
          <ac:chgData name="Tegischer Lukas" userId="f78daebb-0565-485c-bd0e-1cd035e796ff" providerId="ADAL" clId="{5DF3BF09-EC4F-4612-9BDD-81DB47F50572}" dt="2021-01-31T13:20:08.029" v="281" actId="122"/>
          <ac:spMkLst>
            <pc:docMk/>
            <pc:sldMk cId="442268101" sldId="295"/>
            <ac:spMk id="11" creationId="{6DCB80B2-90DF-4C87-B2C9-BA84282B16C7}"/>
          </ac:spMkLst>
        </pc:spChg>
        <pc:picChg chg="add del mod modCrop">
          <ac:chgData name="Tegischer Lukas" userId="f78daebb-0565-485c-bd0e-1cd035e796ff" providerId="ADAL" clId="{5DF3BF09-EC4F-4612-9BDD-81DB47F50572}" dt="2021-01-31T13:15:57.641" v="177" actId="478"/>
          <ac:picMkLst>
            <pc:docMk/>
            <pc:sldMk cId="442268101" sldId="295"/>
            <ac:picMk id="4" creationId="{BE89FBAE-AB63-47A3-815E-0FD1F4CD0515}"/>
          </ac:picMkLst>
        </pc:picChg>
        <pc:picChg chg="del">
          <ac:chgData name="Tegischer Lukas" userId="f78daebb-0565-485c-bd0e-1cd035e796ff" providerId="ADAL" clId="{5DF3BF09-EC4F-4612-9BDD-81DB47F50572}" dt="2021-01-31T13:13:48.208" v="163" actId="478"/>
          <ac:picMkLst>
            <pc:docMk/>
            <pc:sldMk cId="442268101" sldId="295"/>
            <ac:picMk id="5" creationId="{4C452FDE-94F3-4F2F-A8C7-1526CC4A48C5}"/>
          </ac:picMkLst>
        </pc:picChg>
        <pc:picChg chg="add mod modCrop">
          <ac:chgData name="Tegischer Lukas" userId="f78daebb-0565-485c-bd0e-1cd035e796ff" providerId="ADAL" clId="{5DF3BF09-EC4F-4612-9BDD-81DB47F50572}" dt="2021-01-31T13:30:50.936" v="438" actId="1076"/>
          <ac:picMkLst>
            <pc:docMk/>
            <pc:sldMk cId="442268101" sldId="295"/>
            <ac:picMk id="6" creationId="{82EF1C1F-B087-4F95-B303-298DDD3402F4}"/>
          </ac:picMkLst>
        </pc:picChg>
        <pc:picChg chg="add mod modCrop">
          <ac:chgData name="Tegischer Lukas" userId="f78daebb-0565-485c-bd0e-1cd035e796ff" providerId="ADAL" clId="{5DF3BF09-EC4F-4612-9BDD-81DB47F50572}" dt="2021-01-31T13:21:16.434" v="290" actId="1076"/>
          <ac:picMkLst>
            <pc:docMk/>
            <pc:sldMk cId="442268101" sldId="295"/>
            <ac:picMk id="8" creationId="{867B55AC-4485-4FA5-864F-50BD773D3DCB}"/>
          </ac:picMkLst>
        </pc:picChg>
        <pc:picChg chg="add mod modCrop">
          <ac:chgData name="Tegischer Lukas" userId="f78daebb-0565-485c-bd0e-1cd035e796ff" providerId="ADAL" clId="{5DF3BF09-EC4F-4612-9BDD-81DB47F50572}" dt="2021-01-31T13:21:23.769" v="292" actId="1076"/>
          <ac:picMkLst>
            <pc:docMk/>
            <pc:sldMk cId="442268101" sldId="295"/>
            <ac:picMk id="9" creationId="{EA63F486-F5E1-402F-8955-99B3F6CC9B36}"/>
          </ac:picMkLst>
        </pc:picChg>
      </pc:sldChg>
      <pc:sldChg chg="addSp delSp modSp add del delAnim modAnim">
        <pc:chgData name="Tegischer Lukas" userId="f78daebb-0565-485c-bd0e-1cd035e796ff" providerId="ADAL" clId="{5DF3BF09-EC4F-4612-9BDD-81DB47F50572}" dt="2021-01-31T13:36:51.714" v="630" actId="2696"/>
        <pc:sldMkLst>
          <pc:docMk/>
          <pc:sldMk cId="1696667316" sldId="296"/>
        </pc:sldMkLst>
        <pc:spChg chg="mod">
          <ac:chgData name="Tegischer Lukas" userId="f78daebb-0565-485c-bd0e-1cd035e796ff" providerId="ADAL" clId="{5DF3BF09-EC4F-4612-9BDD-81DB47F50572}" dt="2021-01-31T13:22:40.226" v="342" actId="20577"/>
          <ac:spMkLst>
            <pc:docMk/>
            <pc:sldMk cId="1696667316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5DF3BF09-EC4F-4612-9BDD-81DB47F50572}" dt="2021-01-31T13:22:21.310" v="296" actId="478"/>
          <ac:spMkLst>
            <pc:docMk/>
            <pc:sldMk cId="1696667316" sldId="296"/>
            <ac:spMk id="4" creationId="{C58CC05A-381C-4085-A9AE-AED19038AF45}"/>
          </ac:spMkLst>
        </pc:spChg>
        <pc:spChg chg="del">
          <ac:chgData name="Tegischer Lukas" userId="f78daebb-0565-485c-bd0e-1cd035e796ff" providerId="ADAL" clId="{5DF3BF09-EC4F-4612-9BDD-81DB47F50572}" dt="2021-01-31T13:22:21.310" v="296" actId="478"/>
          <ac:spMkLst>
            <pc:docMk/>
            <pc:sldMk cId="1696667316" sldId="296"/>
            <ac:spMk id="6" creationId="{F90506BC-8760-4EFC-8D5F-C100C766D6A1}"/>
          </ac:spMkLst>
        </pc:spChg>
        <pc:spChg chg="del">
          <ac:chgData name="Tegischer Lukas" userId="f78daebb-0565-485c-bd0e-1cd035e796ff" providerId="ADAL" clId="{5DF3BF09-EC4F-4612-9BDD-81DB47F50572}" dt="2021-01-31T13:22:21.310" v="296" actId="478"/>
          <ac:spMkLst>
            <pc:docMk/>
            <pc:sldMk cId="1696667316" sldId="296"/>
            <ac:spMk id="7" creationId="{29CEC9BA-B518-45D6-8583-73D67BEA90E4}"/>
          </ac:spMkLst>
        </pc:spChg>
        <pc:spChg chg="add mod">
          <ac:chgData name="Tegischer Lukas" userId="f78daebb-0565-485c-bd0e-1cd035e796ff" providerId="ADAL" clId="{5DF3BF09-EC4F-4612-9BDD-81DB47F50572}" dt="2021-01-31T13:24:16.105" v="371" actId="1076"/>
          <ac:spMkLst>
            <pc:docMk/>
            <pc:sldMk cId="1696667316" sldId="296"/>
            <ac:spMk id="8" creationId="{0D9BA8B8-3541-4557-9FB2-11909924E68C}"/>
          </ac:spMkLst>
        </pc:spChg>
        <pc:spChg chg="add mod">
          <ac:chgData name="Tegischer Lukas" userId="f78daebb-0565-485c-bd0e-1cd035e796ff" providerId="ADAL" clId="{5DF3BF09-EC4F-4612-9BDD-81DB47F50572}" dt="2021-01-31T13:24:16.105" v="371" actId="1076"/>
          <ac:spMkLst>
            <pc:docMk/>
            <pc:sldMk cId="1696667316" sldId="296"/>
            <ac:spMk id="9" creationId="{179AD2D5-E1BD-4629-AAA5-F8A87B290627}"/>
          </ac:spMkLst>
        </pc:spChg>
        <pc:graphicFrameChg chg="add mod modGraphic">
          <ac:chgData name="Tegischer Lukas" userId="f78daebb-0565-485c-bd0e-1cd035e796ff" providerId="ADAL" clId="{5DF3BF09-EC4F-4612-9BDD-81DB47F50572}" dt="2021-01-31T13:24:12.858" v="370" actId="1076"/>
          <ac:graphicFrameMkLst>
            <pc:docMk/>
            <pc:sldMk cId="1696667316" sldId="296"/>
            <ac:graphicFrameMk id="3" creationId="{B27AD82A-EDFF-4122-939F-A8BC39445AEB}"/>
          </ac:graphicFrameMkLst>
        </pc:graphicFrameChg>
        <pc:picChg chg="del">
          <ac:chgData name="Tegischer Lukas" userId="f78daebb-0565-485c-bd0e-1cd035e796ff" providerId="ADAL" clId="{5DF3BF09-EC4F-4612-9BDD-81DB47F50572}" dt="2021-01-31T13:22:19.569" v="295" actId="478"/>
          <ac:picMkLst>
            <pc:docMk/>
            <pc:sldMk cId="1696667316" sldId="296"/>
            <ac:picMk id="5" creationId="{4C452FDE-94F3-4F2F-A8C7-1526CC4A48C5}"/>
          </ac:picMkLst>
        </pc:picChg>
      </pc:sldChg>
      <pc:sldChg chg="add del">
        <pc:chgData name="Tegischer Lukas" userId="f78daebb-0565-485c-bd0e-1cd035e796ff" providerId="ADAL" clId="{5DF3BF09-EC4F-4612-9BDD-81DB47F50572}" dt="2021-01-31T13:36:54.237" v="632" actId="2696"/>
        <pc:sldMkLst>
          <pc:docMk/>
          <pc:sldMk cId="697682817" sldId="297"/>
        </pc:sldMkLst>
      </pc:sldChg>
      <pc:sldChg chg="add del">
        <pc:chgData name="Tegischer Lukas" userId="f78daebb-0565-485c-bd0e-1cd035e796ff" providerId="ADAL" clId="{5DF3BF09-EC4F-4612-9BDD-81DB47F50572}" dt="2021-01-31T13:36:54.274" v="633" actId="2696"/>
        <pc:sldMkLst>
          <pc:docMk/>
          <pc:sldMk cId="3315933259" sldId="298"/>
        </pc:sldMkLst>
      </pc:sldChg>
      <pc:sldChg chg="add del">
        <pc:chgData name="Tegischer Lukas" userId="f78daebb-0565-485c-bd0e-1cd035e796ff" providerId="ADAL" clId="{5DF3BF09-EC4F-4612-9BDD-81DB47F50572}" dt="2021-01-31T13:36:54.283" v="634" actId="2696"/>
        <pc:sldMkLst>
          <pc:docMk/>
          <pc:sldMk cId="2958254091" sldId="299"/>
        </pc:sldMkLst>
      </pc:sldChg>
      <pc:sldChg chg="addSp delSp modSp add ord delAnim modAnim">
        <pc:chgData name="Tegischer Lukas" userId="f78daebb-0565-485c-bd0e-1cd035e796ff" providerId="ADAL" clId="{5DF3BF09-EC4F-4612-9BDD-81DB47F50572}" dt="2021-01-31T13:37:24.755" v="643"/>
        <pc:sldMkLst>
          <pc:docMk/>
          <pc:sldMk cId="1457008322" sldId="300"/>
        </pc:sldMkLst>
        <pc:spChg chg="mod">
          <ac:chgData name="Tegischer Lukas" userId="f78daebb-0565-485c-bd0e-1cd035e796ff" providerId="ADAL" clId="{5DF3BF09-EC4F-4612-9BDD-81DB47F50572}" dt="2021-01-31T13:34:48.456" v="558" actId="1076"/>
          <ac:spMkLst>
            <pc:docMk/>
            <pc:sldMk cId="1457008322" sldId="300"/>
            <ac:spMk id="2" creationId="{00000000-0000-0000-0000-000000000000}"/>
          </ac:spMkLst>
        </pc:spChg>
        <pc:spChg chg="add mod">
          <ac:chgData name="Tegischer Lukas" userId="f78daebb-0565-485c-bd0e-1cd035e796ff" providerId="ADAL" clId="{5DF3BF09-EC4F-4612-9BDD-81DB47F50572}" dt="2021-01-31T13:34:50.576" v="559" actId="1076"/>
          <ac:spMkLst>
            <pc:docMk/>
            <pc:sldMk cId="1457008322" sldId="300"/>
            <ac:spMk id="4" creationId="{9E09CFEC-15FC-4DCE-9792-EAC4965EE2E6}"/>
          </ac:spMkLst>
        </pc:spChg>
        <pc:spChg chg="del">
          <ac:chgData name="Tegischer Lukas" userId="f78daebb-0565-485c-bd0e-1cd035e796ff" providerId="ADAL" clId="{5DF3BF09-EC4F-4612-9BDD-81DB47F50572}" dt="2021-01-31T13:25:25.475" v="387" actId="478"/>
          <ac:spMkLst>
            <pc:docMk/>
            <pc:sldMk cId="1457008322" sldId="300"/>
            <ac:spMk id="8" creationId="{0D9BA8B8-3541-4557-9FB2-11909924E68C}"/>
          </ac:spMkLst>
        </pc:spChg>
        <pc:spChg chg="del">
          <ac:chgData name="Tegischer Lukas" userId="f78daebb-0565-485c-bd0e-1cd035e796ff" providerId="ADAL" clId="{5DF3BF09-EC4F-4612-9BDD-81DB47F50572}" dt="2021-01-31T13:25:25.475" v="387" actId="478"/>
          <ac:spMkLst>
            <pc:docMk/>
            <pc:sldMk cId="1457008322" sldId="300"/>
            <ac:spMk id="9" creationId="{179AD2D5-E1BD-4629-AAA5-F8A87B290627}"/>
          </ac:spMkLst>
        </pc:spChg>
        <pc:spChg chg="add mod">
          <ac:chgData name="Tegischer Lukas" userId="f78daebb-0565-485c-bd0e-1cd035e796ff" providerId="ADAL" clId="{5DF3BF09-EC4F-4612-9BDD-81DB47F50572}" dt="2021-01-31T13:35:20.520" v="594" actId="207"/>
          <ac:spMkLst>
            <pc:docMk/>
            <pc:sldMk cId="1457008322" sldId="300"/>
            <ac:spMk id="11" creationId="{F0E0055E-6B80-4291-8006-565148730B00}"/>
          </ac:spMkLst>
        </pc:spChg>
        <pc:spChg chg="add mod">
          <ac:chgData name="Tegischer Lukas" userId="f78daebb-0565-485c-bd0e-1cd035e796ff" providerId="ADAL" clId="{5DF3BF09-EC4F-4612-9BDD-81DB47F50572}" dt="2021-01-31T13:36:26.946" v="621" actId="1076"/>
          <ac:spMkLst>
            <pc:docMk/>
            <pc:sldMk cId="1457008322" sldId="300"/>
            <ac:spMk id="12" creationId="{ED20A2B3-B0AC-4617-B978-9A7B3D69A044}"/>
          </ac:spMkLst>
        </pc:spChg>
        <pc:spChg chg="add mod">
          <ac:chgData name="Tegischer Lukas" userId="f78daebb-0565-485c-bd0e-1cd035e796ff" providerId="ADAL" clId="{5DF3BF09-EC4F-4612-9BDD-81DB47F50572}" dt="2021-01-31T13:37:02.919" v="636" actId="1076"/>
          <ac:spMkLst>
            <pc:docMk/>
            <pc:sldMk cId="1457008322" sldId="300"/>
            <ac:spMk id="13" creationId="{6EA47DFB-1655-4B34-AAD4-836CCE8C2671}"/>
          </ac:spMkLst>
        </pc:spChg>
        <pc:graphicFrameChg chg="del">
          <ac:chgData name="Tegischer Lukas" userId="f78daebb-0565-485c-bd0e-1cd035e796ff" providerId="ADAL" clId="{5DF3BF09-EC4F-4612-9BDD-81DB47F50572}" dt="2021-01-31T13:25:23.239" v="386" actId="478"/>
          <ac:graphicFrameMkLst>
            <pc:docMk/>
            <pc:sldMk cId="1457008322" sldId="300"/>
            <ac:graphicFrameMk id="3" creationId="{B27AD82A-EDFF-4122-939F-A8BC39445AEB}"/>
          </ac:graphicFrameMkLst>
        </pc:graphicFrameChg>
        <pc:picChg chg="add mod modCrop">
          <ac:chgData name="Tegischer Lukas" userId="f78daebb-0565-485c-bd0e-1cd035e796ff" providerId="ADAL" clId="{5DF3BF09-EC4F-4612-9BDD-81DB47F50572}" dt="2021-01-31T13:35:25.667" v="596" actId="1076"/>
          <ac:picMkLst>
            <pc:docMk/>
            <pc:sldMk cId="1457008322" sldId="300"/>
            <ac:picMk id="5" creationId="{222E3DFC-21FC-4373-A256-29C36A2ECF62}"/>
          </ac:picMkLst>
        </pc:picChg>
        <pc:picChg chg="add del mod modCrop">
          <ac:chgData name="Tegischer Lukas" userId="f78daebb-0565-485c-bd0e-1cd035e796ff" providerId="ADAL" clId="{5DF3BF09-EC4F-4612-9BDD-81DB47F50572}" dt="2021-01-31T13:34:15.528" v="550" actId="478"/>
          <ac:picMkLst>
            <pc:docMk/>
            <pc:sldMk cId="1457008322" sldId="300"/>
            <ac:picMk id="6" creationId="{056D6A6E-E281-4775-9326-1ADBAB80FDB0}"/>
          </ac:picMkLst>
        </pc:picChg>
        <pc:picChg chg="add mod modCrop">
          <ac:chgData name="Tegischer Lukas" userId="f78daebb-0565-485c-bd0e-1cd035e796ff" providerId="ADAL" clId="{5DF3BF09-EC4F-4612-9BDD-81DB47F50572}" dt="2021-01-31T13:37:04.351" v="637" actId="1076"/>
          <ac:picMkLst>
            <pc:docMk/>
            <pc:sldMk cId="1457008322" sldId="300"/>
            <ac:picMk id="7" creationId="{317B6FAF-4B16-4407-B671-AA5C6D210A1C}"/>
          </ac:picMkLst>
        </pc:picChg>
        <pc:picChg chg="add mod modCrop">
          <ac:chgData name="Tegischer Lukas" userId="f78daebb-0565-485c-bd0e-1cd035e796ff" providerId="ADAL" clId="{5DF3BF09-EC4F-4612-9BDD-81DB47F50572}" dt="2021-01-31T13:36:31.560" v="623" actId="1076"/>
          <ac:picMkLst>
            <pc:docMk/>
            <pc:sldMk cId="1457008322" sldId="300"/>
            <ac:picMk id="10" creationId="{ECA74E9E-A010-4465-8A68-396756C48E83}"/>
          </ac:picMkLst>
        </pc:picChg>
      </pc:sldChg>
      <pc:sldChg chg="addSp delSp modSp add">
        <pc:chgData name="Tegischer Lukas" userId="f78daebb-0565-485c-bd0e-1cd035e796ff" providerId="ADAL" clId="{5DF3BF09-EC4F-4612-9BDD-81DB47F50572}" dt="2021-01-31T13:32:32.230" v="507" actId="20577"/>
        <pc:sldMkLst>
          <pc:docMk/>
          <pc:sldMk cId="3965134947" sldId="301"/>
        </pc:sldMkLst>
        <pc:spChg chg="del">
          <ac:chgData name="Tegischer Lukas" userId="f78daebb-0565-485c-bd0e-1cd035e796ff" providerId="ADAL" clId="{5DF3BF09-EC4F-4612-9BDD-81DB47F50572}" dt="2021-01-31T13:30:59.899" v="440" actId="478"/>
          <ac:spMkLst>
            <pc:docMk/>
            <pc:sldMk cId="3965134947" sldId="301"/>
            <ac:spMk id="2" creationId="{30AF428D-547A-487F-8CC5-9808753CEF83}"/>
          </ac:spMkLst>
        </pc:spChg>
        <pc:spChg chg="del">
          <ac:chgData name="Tegischer Lukas" userId="f78daebb-0565-485c-bd0e-1cd035e796ff" providerId="ADAL" clId="{5DF3BF09-EC4F-4612-9BDD-81DB47F50572}" dt="2021-01-31T13:30:59.899" v="440" actId="478"/>
          <ac:spMkLst>
            <pc:docMk/>
            <pc:sldMk cId="3965134947" sldId="301"/>
            <ac:spMk id="3" creationId="{2B2D1F24-2BE8-42A9-ACB6-5A33F309F143}"/>
          </ac:spMkLst>
        </pc:spChg>
        <pc:spChg chg="add mod">
          <ac:chgData name="Tegischer Lukas" userId="f78daebb-0565-485c-bd0e-1cd035e796ff" providerId="ADAL" clId="{5DF3BF09-EC4F-4612-9BDD-81DB47F50572}" dt="2021-01-31T13:32:32.230" v="507" actId="20577"/>
          <ac:spMkLst>
            <pc:docMk/>
            <pc:sldMk cId="3965134947" sldId="301"/>
            <ac:spMk id="4" creationId="{8CB6F3A7-991B-490D-BDFB-1C8E7B31A9C4}"/>
          </ac:spMkLst>
        </pc:spChg>
        <pc:picChg chg="add mod modCrop">
          <ac:chgData name="Tegischer Lukas" userId="f78daebb-0565-485c-bd0e-1cd035e796ff" providerId="ADAL" clId="{5DF3BF09-EC4F-4612-9BDD-81DB47F50572}" dt="2021-01-31T13:32:07.330" v="457" actId="1076"/>
          <ac:picMkLst>
            <pc:docMk/>
            <pc:sldMk cId="3965134947" sldId="301"/>
            <ac:picMk id="5" creationId="{A72E689A-8EDA-4C31-8F4C-B0ADE4D11304}"/>
          </ac:picMkLst>
        </pc:picChg>
      </pc:sldChg>
      <pc:sldChg chg="delSp modSp add">
        <pc:chgData name="Tegischer Lukas" userId="f78daebb-0565-485c-bd0e-1cd035e796ff" providerId="ADAL" clId="{5DF3BF09-EC4F-4612-9BDD-81DB47F50572}" dt="2021-01-31T13:38:00.391" v="656" actId="1076"/>
        <pc:sldMkLst>
          <pc:docMk/>
          <pc:sldMk cId="2877511876" sldId="302"/>
        </pc:sldMkLst>
        <pc:spChg chg="mod">
          <ac:chgData name="Tegischer Lukas" userId="f78daebb-0565-485c-bd0e-1cd035e796ff" providerId="ADAL" clId="{5DF3BF09-EC4F-4612-9BDD-81DB47F50572}" dt="2021-01-31T13:38:00.391" v="656" actId="1076"/>
          <ac:spMkLst>
            <pc:docMk/>
            <pc:sldMk cId="2877511876" sldId="302"/>
            <ac:spMk id="2" creationId="{DC2DD54C-D87C-481A-AA05-36AE05F2CF65}"/>
          </ac:spMkLst>
        </pc:spChg>
        <pc:spChg chg="del">
          <ac:chgData name="Tegischer Lukas" userId="f78daebb-0565-485c-bd0e-1cd035e796ff" providerId="ADAL" clId="{5DF3BF09-EC4F-4612-9BDD-81DB47F50572}" dt="2021-01-31T13:37:48.931" v="653" actId="478"/>
          <ac:spMkLst>
            <pc:docMk/>
            <pc:sldMk cId="2877511876" sldId="302"/>
            <ac:spMk id="3" creationId="{7AB17E93-4A58-4719-8F54-F25D0081F876}"/>
          </ac:spMkLst>
        </pc:sp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132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12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948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 einer </a:t>
            </a:r>
            <a:r>
              <a:rPr lang="de-AT" sz="4900" b="1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linearen Funktion</a:t>
            </a:r>
            <a:endParaRPr lang="de-AT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C69E8C51-EEBC-4943-A29B-37DD5A83482F}"/>
                  </a:ext>
                </a:extLst>
              </p:cNvPr>
              <p:cNvSpPr/>
              <p:nvPr/>
            </p:nvSpPr>
            <p:spPr>
              <a:xfrm>
                <a:off x="1211178" y="3772522"/>
                <a:ext cx="976964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„</a:t>
                </a:r>
                <a:r>
                  <a:rPr lang="de-AT" i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Linear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 bedeutet, dass die Variable eines Terms nur mit dem Exponenten 1 auftritt: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C69E8C51-EEBC-4943-A29B-37DD5A834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178" y="3772522"/>
                <a:ext cx="9769643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8B1D321C-0DF5-46FB-B3A2-A8311E7B6B41}"/>
              </a:ext>
            </a:extLst>
          </p:cNvPr>
          <p:cNvSpPr/>
          <p:nvPr/>
        </p:nvSpPr>
        <p:spPr>
          <a:xfrm>
            <a:off x="309153" y="135416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 einer linearen Funktion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3AEE01EF-0568-4AE1-A72E-514E823CEFF8}"/>
                  </a:ext>
                </a:extLst>
              </p:cNvPr>
              <p:cNvSpPr/>
              <p:nvPr/>
            </p:nvSpPr>
            <p:spPr>
              <a:xfrm>
                <a:off x="1933071" y="2364475"/>
                <a:ext cx="8325855" cy="982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Eine </a:t>
                </a:r>
                <a:r>
                  <a:rPr lang="de-AT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lineare Funktion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eine reelle Funktion der Form</a:t>
                </a:r>
                <a:endParaRPr lang="de-A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de-AT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𝑚𝑖𝑡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∈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3AEE01EF-0568-4AE1-A72E-514E823CE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071" y="2364475"/>
                <a:ext cx="8325855" cy="982513"/>
              </a:xfrm>
              <a:prstGeom prst="rect">
                <a:avLst/>
              </a:prstGeom>
              <a:blipFill>
                <a:blip r:embed="rId5"/>
                <a:stretch>
                  <a:fillRect t="-434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EA404976-3ECC-40A1-8AA7-E224C46F8756}"/>
                  </a:ext>
                </a:extLst>
              </p:cNvPr>
              <p:cNvSpPr/>
              <p:nvPr/>
            </p:nvSpPr>
            <p:spPr>
              <a:xfrm>
                <a:off x="1425542" y="4811237"/>
                <a:ext cx="2839367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800" i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EA404976-3ECC-40A1-8AA7-E224C46F87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542" y="4811237"/>
                <a:ext cx="283936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A7DD64F2-8ED7-4528-BC12-2C72613FDAC7}"/>
                  </a:ext>
                </a:extLst>
              </p:cNvPr>
              <p:cNvSpPr/>
              <p:nvPr/>
            </p:nvSpPr>
            <p:spPr>
              <a:xfrm>
                <a:off x="5093257" y="4623365"/>
                <a:ext cx="2631490" cy="89896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AT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A7DD64F2-8ED7-4528-BC12-2C72613FD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257" y="4623365"/>
                <a:ext cx="2631490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D2F0B2A8-D324-4587-89C6-69FF0CEEBF43}"/>
                  </a:ext>
                </a:extLst>
              </p:cNvPr>
              <p:cNvSpPr/>
              <p:nvPr/>
            </p:nvSpPr>
            <p:spPr>
              <a:xfrm>
                <a:off x="8553095" y="4811237"/>
                <a:ext cx="2213363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D2F0B2A8-D324-4587-89C6-69FF0CEEB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095" y="4811237"/>
                <a:ext cx="221336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65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CB6F3A7-991B-490D-BDFB-1C8E7B31A9C4}"/>
              </a:ext>
            </a:extLst>
          </p:cNvPr>
          <p:cNvSpPr/>
          <p:nvPr/>
        </p:nvSpPr>
        <p:spPr>
          <a:xfrm>
            <a:off x="1690948" y="408665"/>
            <a:ext cx="88101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40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 einer linearen Funktion = GERADE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2E689A-8EDA-4C31-8F4C-B0ADE4D11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000"/>
          <a:stretch/>
        </p:blipFill>
        <p:spPr>
          <a:xfrm>
            <a:off x="1548196" y="1255767"/>
            <a:ext cx="9095608" cy="547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3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k = STEIGUNG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EF1C1F-B087-4F95-B303-298DDD3402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b="5588"/>
          <a:stretch/>
        </p:blipFill>
        <p:spPr>
          <a:xfrm>
            <a:off x="717824" y="2104953"/>
            <a:ext cx="3287069" cy="42981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2C357667-E301-40F8-BE11-13C86DB042A0}"/>
                  </a:ext>
                </a:extLst>
              </p:cNvPr>
              <p:cNvSpPr txBox="1"/>
              <p:nvPr/>
            </p:nvSpPr>
            <p:spPr>
              <a:xfrm>
                <a:off x="1477780" y="1060977"/>
                <a:ext cx="17671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2800" b="1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STEIGEND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2C357667-E301-40F8-BE11-13C86DB04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780" y="1060977"/>
                <a:ext cx="1767155" cy="954107"/>
              </a:xfrm>
              <a:prstGeom prst="rect">
                <a:avLst/>
              </a:prstGeom>
              <a:blipFill>
                <a:blip r:embed="rId5"/>
                <a:stretch>
                  <a:fillRect l="-6897" t="-573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867B55AC-4485-4FA5-864F-50BD773D3D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b="7596"/>
          <a:stretch/>
        </p:blipFill>
        <p:spPr>
          <a:xfrm>
            <a:off x="4739066" y="2263424"/>
            <a:ext cx="3287069" cy="4206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A53ABCD-846E-4156-B206-2E3AC4CF2ACE}"/>
                  </a:ext>
                </a:extLst>
              </p:cNvPr>
              <p:cNvSpPr txBox="1"/>
              <p:nvPr/>
            </p:nvSpPr>
            <p:spPr>
              <a:xfrm>
                <a:off x="5261111" y="1001540"/>
                <a:ext cx="1917843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2800" b="1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KONSTANT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/>
              </a:p>
              <a:p>
                <a:pPr algn="ctr"/>
                <a:r>
                  <a:rPr lang="de-AT" b="1" dirty="0"/>
                  <a:t>(Spezialfall)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A53ABCD-846E-4156-B206-2E3AC4CF2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111" y="1001540"/>
                <a:ext cx="1917843" cy="1261884"/>
              </a:xfrm>
              <a:prstGeom prst="rect">
                <a:avLst/>
              </a:prstGeom>
              <a:blipFill>
                <a:blip r:embed="rId7"/>
                <a:stretch>
                  <a:fillRect l="-6349" t="-4348" b="-386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DCB80B2-90DF-4C87-B2C9-BA84282B16C7}"/>
                  </a:ext>
                </a:extLst>
              </p:cNvPr>
              <p:cNvSpPr txBox="1"/>
              <p:nvPr/>
            </p:nvSpPr>
            <p:spPr>
              <a:xfrm>
                <a:off x="8999192" y="1060977"/>
                <a:ext cx="19178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800" b="1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FALLEND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DCB80B2-90DF-4C87-B2C9-BA84282B1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192" y="1060977"/>
                <a:ext cx="1917843" cy="954107"/>
              </a:xfrm>
              <a:prstGeom prst="rect">
                <a:avLst/>
              </a:prstGeom>
              <a:blipFill>
                <a:blip r:embed="rId8"/>
                <a:stretch>
                  <a:fillRect t="-573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EA63F486-F5E1-402F-8955-99B3F6CC9B3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4490" b="6068"/>
          <a:stretch/>
        </p:blipFill>
        <p:spPr>
          <a:xfrm>
            <a:off x="8760308" y="2104953"/>
            <a:ext cx="2383032" cy="43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d = Schnittpunkt mit der y-Achse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9E09CFEC-15FC-4DCE-9792-EAC4965EE2E6}"/>
                  </a:ext>
                </a:extLst>
              </p:cNvPr>
              <p:cNvSpPr/>
              <p:nvPr/>
            </p:nvSpPr>
            <p:spPr>
              <a:xfrm>
                <a:off x="789397" y="961678"/>
                <a:ext cx="10613203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Parameter d ist der Funktionswert an der Stelle </a:t>
                </a:r>
                <a14:m>
                  <m:oMath xmlns:m="http://schemas.openxmlformats.org/officeDocument/2006/math">
                    <m:r>
                      <a:rPr lang="de-AT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=0:</m:t>
                    </m:r>
                  </m:oMath>
                </a14:m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AT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de-AT" sz="3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3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de-AT" sz="3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3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de-AT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de-AT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Parameter d wird auch </a:t>
                </a:r>
                <a:r>
                  <a:rPr lang="de-AT" sz="1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Ordinatenabschnitt</a:t>
                </a:r>
                <a:r>
                  <a:rPr lang="de-AT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(oder y-Abschnitt) an und gibt den Wert des </a:t>
                </a:r>
                <a:r>
                  <a:rPr lang="de-AT" sz="1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Schnittpunkts</a:t>
                </a:r>
                <a:r>
                  <a:rPr lang="de-AT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Geraden mit der </a:t>
                </a:r>
                <a:r>
                  <a:rPr lang="de-AT" sz="1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y-Achse</a:t>
                </a:r>
                <a:r>
                  <a:rPr lang="de-AT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 </a:t>
                </a:r>
                <a:endParaRPr lang="de-AT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9E09CFEC-15FC-4DCE-9792-EAC4965EE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97" y="961678"/>
                <a:ext cx="10613203" cy="1261884"/>
              </a:xfrm>
              <a:prstGeom prst="rect">
                <a:avLst/>
              </a:prstGeom>
              <a:blipFill>
                <a:blip r:embed="rId4"/>
                <a:stretch>
                  <a:fillRect t="-2899" b="-386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222E3DFC-21FC-4373-A256-29C36A2ECF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686" t="19141" r="32921" b="8449"/>
          <a:stretch/>
        </p:blipFill>
        <p:spPr>
          <a:xfrm>
            <a:off x="789397" y="3053234"/>
            <a:ext cx="3758353" cy="36062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17B6FAF-4B16-4407-B671-AA5C6D210A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348" t="-86" r="31826" b="32885"/>
          <a:stretch/>
        </p:blipFill>
        <p:spPr>
          <a:xfrm>
            <a:off x="8162255" y="2950076"/>
            <a:ext cx="3628124" cy="37093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F0E0055E-6B80-4291-8006-565148730B00}"/>
                  </a:ext>
                </a:extLst>
              </p:cNvPr>
              <p:cNvSpPr txBox="1"/>
              <p:nvPr/>
            </p:nvSpPr>
            <p:spPr>
              <a:xfrm>
                <a:off x="2002465" y="2328768"/>
                <a:ext cx="1767155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de-AT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de-AT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F0E0055E-6B80-4291-8006-565148730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465" y="2328768"/>
                <a:ext cx="176715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D20A2B3-B0AC-4617-B978-9A7B3D69A044}"/>
                  </a:ext>
                </a:extLst>
              </p:cNvPr>
              <p:cNvSpPr txBox="1"/>
              <p:nvPr/>
            </p:nvSpPr>
            <p:spPr>
              <a:xfrm>
                <a:off x="5404533" y="2260259"/>
                <a:ext cx="1767155" cy="83099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de-AT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>
                  <a:highlight>
                    <a:srgbClr val="FFFF00"/>
                  </a:highlight>
                </a:endParaRPr>
              </a:p>
              <a:p>
                <a:pPr algn="ctr"/>
                <a:r>
                  <a:rPr lang="de-AT" b="1" dirty="0">
                    <a:highlight>
                      <a:srgbClr val="FFFF00"/>
                    </a:highlight>
                  </a:rPr>
                  <a:t>Ursprung</a:t>
                </a:r>
                <a:endParaRPr lang="de-AT" sz="2800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D20A2B3-B0AC-4617-B978-9A7B3D69A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533" y="2260259"/>
                <a:ext cx="1767155" cy="830997"/>
              </a:xfrm>
              <a:prstGeom prst="rect">
                <a:avLst/>
              </a:prstGeom>
              <a:blipFill>
                <a:blip r:embed="rId8"/>
                <a:stretch>
                  <a:fillRect b="-661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6EA47DFB-1655-4B34-AAD4-836CCE8C2671}"/>
                  </a:ext>
                </a:extLst>
              </p:cNvPr>
              <p:cNvSpPr txBox="1"/>
              <p:nvPr/>
            </p:nvSpPr>
            <p:spPr>
              <a:xfrm>
                <a:off x="8806601" y="2327339"/>
                <a:ext cx="1767155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de-AT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6EA47DFB-1655-4B34-AAD4-836CCE8C2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601" y="2327339"/>
                <a:ext cx="176715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ECA74E9E-A010-4465-8A68-396756C48E8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7301" r="36292" b="33604"/>
          <a:stretch/>
        </p:blipFill>
        <p:spPr>
          <a:xfrm>
            <a:off x="4932925" y="3258280"/>
            <a:ext cx="2710370" cy="319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83240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Darstellungsarten einer linearen Funktion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e 2">
                <a:extLst>
                  <a:ext uri="{FF2B5EF4-FFF2-40B4-BE49-F238E27FC236}">
                    <a16:creationId xmlns:a16="http://schemas.microsoft.com/office/drawing/2014/main" id="{B27AD82A-EDFF-4122-939F-A8BC39445A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6253031"/>
                  </p:ext>
                </p:extLst>
              </p:nvPr>
            </p:nvGraphicFramePr>
            <p:xfrm>
              <a:off x="666107" y="1166561"/>
              <a:ext cx="10859784" cy="1280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850108">
                      <a:extLst>
                        <a:ext uri="{9D8B030D-6E8A-4147-A177-3AD203B41FA5}">
                          <a16:colId xmlns:a16="http://schemas.microsoft.com/office/drawing/2014/main" val="2699663520"/>
                        </a:ext>
                      </a:extLst>
                    </a:gridCol>
                    <a:gridCol w="4009676">
                      <a:extLst>
                        <a:ext uri="{9D8B030D-6E8A-4147-A177-3AD203B41FA5}">
                          <a16:colId xmlns:a16="http://schemas.microsoft.com/office/drawing/2014/main" val="249656798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800" u="sng" dirty="0">
                              <a:effectLst/>
                            </a:rPr>
                            <a:t>Hauptform</a:t>
                          </a:r>
                          <a:endParaRPr lang="de-AT" sz="3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8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e-AT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AT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e-AT" sz="2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AT" sz="2800">
                                    <a:effectLst/>
                                    <a:latin typeface="Cambria Math" panose="02040503050406030204" pitchFamily="18" charset="0"/>
                                  </a:rPr>
                                  <m:t>𝑘𝑥</m:t>
                                </m:r>
                                <m:r>
                                  <a:rPr lang="de-AT" sz="28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AT" sz="28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de-AT" sz="2800">
                                    <a:effectLst/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de-AT" sz="2800">
                                    <a:effectLst/>
                                    <a:latin typeface="Cambria Math" panose="02040503050406030204" pitchFamily="18" charset="0"/>
                                  </a:rPr>
                                  <m:t>𝑜𝑑𝑒𝑟</m:t>
                                </m:r>
                                <m:r>
                                  <a:rPr lang="de-AT" sz="2800">
                                    <a:effectLst/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de-AT" sz="28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de-AT" sz="2800">
                                    <a:effectLst/>
                                    <a:latin typeface="Cambria Math" panose="02040503050406030204" pitchFamily="18" charset="0"/>
                                  </a:rPr>
                                  <m:t>:  </m:t>
                                </m:r>
                                <m:r>
                                  <a:rPr lang="de-AT" sz="28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de-AT" sz="2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AT" sz="2800">
                                    <a:effectLst/>
                                    <a:latin typeface="Cambria Math" panose="02040503050406030204" pitchFamily="18" charset="0"/>
                                  </a:rPr>
                                  <m:t>𝑘𝑥</m:t>
                                </m:r>
                                <m:r>
                                  <a:rPr lang="de-AT" sz="28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AT" sz="28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800" u="sng" dirty="0">
                              <a:effectLst/>
                            </a:rPr>
                            <a:t>Allgemeine Form</a:t>
                          </a:r>
                          <a:endParaRPr lang="de-AT" sz="3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8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de-AT" sz="2800">
                                    <a:effectLst/>
                                    <a:latin typeface="Cambria Math" panose="02040503050406030204" pitchFamily="18" charset="0"/>
                                  </a:rPr>
                                  <m:t>:   </m:t>
                                </m:r>
                                <m:r>
                                  <a:rPr lang="de-AT" sz="2800">
                                    <a:effectLst/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  <m:r>
                                  <a:rPr lang="de-AT" sz="28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AT" sz="2800">
                                    <a:effectLst/>
                                    <a:latin typeface="Cambria Math" panose="02040503050406030204" pitchFamily="18" charset="0"/>
                                  </a:rPr>
                                  <m:t>𝑏𝑦</m:t>
                                </m:r>
                                <m:r>
                                  <a:rPr lang="de-AT" sz="2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AT" sz="28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593155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e 2">
                <a:extLst>
                  <a:ext uri="{FF2B5EF4-FFF2-40B4-BE49-F238E27FC236}">
                    <a16:creationId xmlns:a16="http://schemas.microsoft.com/office/drawing/2014/main" id="{B27AD82A-EDFF-4122-939F-A8BC39445A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6253031"/>
                  </p:ext>
                </p:extLst>
              </p:nvPr>
            </p:nvGraphicFramePr>
            <p:xfrm>
              <a:off x="666107" y="1166561"/>
              <a:ext cx="10859784" cy="1280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850108">
                      <a:extLst>
                        <a:ext uri="{9D8B030D-6E8A-4147-A177-3AD203B41FA5}">
                          <a16:colId xmlns:a16="http://schemas.microsoft.com/office/drawing/2014/main" val="2699663520"/>
                        </a:ext>
                      </a:extLst>
                    </a:gridCol>
                    <a:gridCol w="4009676">
                      <a:extLst>
                        <a:ext uri="{9D8B030D-6E8A-4147-A177-3AD203B41FA5}">
                          <a16:colId xmlns:a16="http://schemas.microsoft.com/office/drawing/2014/main" val="2496567988"/>
                        </a:ext>
                      </a:extLst>
                    </a:gridCol>
                  </a:tblGrid>
                  <a:tr h="12801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89" t="-474" r="-58897" b="-1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70973" t="-474" r="-608" b="-18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93155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0D9BA8B8-3541-4557-9FB2-11909924E68C}"/>
              </a:ext>
            </a:extLst>
          </p:cNvPr>
          <p:cNvSpPr/>
          <p:nvPr/>
        </p:nvSpPr>
        <p:spPr>
          <a:xfrm>
            <a:off x="666107" y="2735317"/>
            <a:ext cx="9712504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Bsp.)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Wandle die Geradengleichungen in die Hauptform </a:t>
            </a:r>
            <a:r>
              <a:rPr lang="de-AT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die allgemeine Form um.</a:t>
            </a: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179AD2D5-E1BD-4629-AAA5-F8A87B290627}"/>
                  </a:ext>
                </a:extLst>
              </p:cNvPr>
              <p:cNvSpPr/>
              <p:nvPr/>
            </p:nvSpPr>
            <p:spPr>
              <a:xfrm>
                <a:off x="4555556" y="3131888"/>
                <a:ext cx="21273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AT" sz="200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AT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000" i="0">
                          <a:latin typeface="Cambria Math" panose="02040503050406030204" pitchFamily="18" charset="0"/>
                        </a:rPr>
                        <m:t>=−0,5</m:t>
                      </m:r>
                      <m:r>
                        <a:rPr lang="de-AT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AT" sz="2000" i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179AD2D5-E1BD-4629-AAA5-F8A87B290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556" y="3131888"/>
                <a:ext cx="2127377" cy="400110"/>
              </a:xfrm>
              <a:prstGeom prst="rect">
                <a:avLst/>
              </a:prstGeom>
              <a:blipFill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6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DD54C-D87C-481A-AA05-36AE05F2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54529"/>
            <a:ext cx="10058400" cy="1609344"/>
          </a:xfrm>
        </p:spPr>
        <p:txBody>
          <a:bodyPr/>
          <a:lstStyle/>
          <a:p>
            <a:pPr algn="ctr"/>
            <a:r>
              <a:rPr lang="de-AT" dirty="0"/>
              <a:t>GEOGEBRA</a:t>
            </a:r>
          </a:p>
        </p:txBody>
      </p:sp>
    </p:spTree>
    <p:extLst>
      <p:ext uri="{BB962C8B-B14F-4D97-AF65-F5344CB8AC3E}">
        <p14:creationId xmlns:p14="http://schemas.microsoft.com/office/powerpoint/2010/main" val="2877511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211</Words>
  <Application>Microsoft Office PowerPoint</Application>
  <PresentationFormat>Breitbild</PresentationFormat>
  <Paragraphs>38</Paragraphs>
  <Slides>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Calibri</vt:lpstr>
      <vt:lpstr>Cambria Math</vt:lpstr>
      <vt:lpstr>Georgia</vt:lpstr>
      <vt:lpstr>Times New Roman</vt:lpstr>
      <vt:lpstr>Trebuchet MS</vt:lpstr>
      <vt:lpstr>Wingdings</vt:lpstr>
      <vt:lpstr>Holzart</vt:lpstr>
      <vt:lpstr>Definition einer linearen Funktion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GEOGEBRA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78</cp:revision>
  <dcterms:created xsi:type="dcterms:W3CDTF">2020-04-09T06:13:57Z</dcterms:created>
  <dcterms:modified xsi:type="dcterms:W3CDTF">2022-11-04T08:15:39Z</dcterms:modified>
</cp:coreProperties>
</file>