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7" r:id="rId3"/>
    <p:sldId id="425" r:id="rId4"/>
    <p:sldId id="438" r:id="rId5"/>
    <p:sldId id="439" r:id="rId6"/>
    <p:sldId id="426" r:id="rId7"/>
    <p:sldId id="44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24FB0BE8-2405-4C1C-B673-5F8451F39A02}"/>
    <pc:docChg chg="custSel delSld modSld">
      <pc:chgData name="Tegischer Lukas" userId="f78daebb-0565-485c-bd0e-1cd035e796ff" providerId="ADAL" clId="{24FB0BE8-2405-4C1C-B673-5F8451F39A02}" dt="2022-11-04T15:34:12.169" v="8" actId="47"/>
      <pc:docMkLst>
        <pc:docMk/>
      </pc:docMkLst>
      <pc:sldChg chg="delSp mod delAnim">
        <pc:chgData name="Tegischer Lukas" userId="f78daebb-0565-485c-bd0e-1cd035e796ff" providerId="ADAL" clId="{24FB0BE8-2405-4C1C-B673-5F8451F39A02}" dt="2022-11-04T15:34:04.78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4FB0BE8-2405-4C1C-B673-5F8451F39A02}" dt="2022-11-04T15:34:04.78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4FB0BE8-2405-4C1C-B673-5F8451F39A02}" dt="2022-11-04T15:34:04.12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4FB0BE8-2405-4C1C-B673-5F8451F39A02}" dt="2022-11-04T15:34:12.169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4FB0BE8-2405-4C1C-B673-5F8451F39A02}" dt="2022-11-04T15:34:07.314" v="3" actId="478"/>
        <pc:sldMkLst>
          <pc:docMk/>
          <pc:sldMk cId="3150088972" sldId="425"/>
        </pc:sldMkLst>
        <pc:picChg chg="del">
          <ac:chgData name="Tegischer Lukas" userId="f78daebb-0565-485c-bd0e-1cd035e796ff" providerId="ADAL" clId="{24FB0BE8-2405-4C1C-B673-5F8451F39A02}" dt="2022-11-04T15:34:07.314" v="3" actId="478"/>
          <ac:picMkLst>
            <pc:docMk/>
            <pc:sldMk cId="3150088972" sldId="4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4FB0BE8-2405-4C1C-B673-5F8451F39A02}" dt="2022-11-04T15:34:10.013" v="6" actId="478"/>
        <pc:sldMkLst>
          <pc:docMk/>
          <pc:sldMk cId="3270899579" sldId="426"/>
        </pc:sldMkLst>
        <pc:picChg chg="del">
          <ac:chgData name="Tegischer Lukas" userId="f78daebb-0565-485c-bd0e-1cd035e796ff" providerId="ADAL" clId="{24FB0BE8-2405-4C1C-B673-5F8451F39A02}" dt="2022-11-04T15:34:10.013" v="6" actId="478"/>
          <ac:picMkLst>
            <pc:docMk/>
            <pc:sldMk cId="3270899579" sldId="4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4FB0BE8-2405-4C1C-B673-5F8451F39A02}" dt="2022-11-04T15:34:06.046" v="2" actId="478"/>
        <pc:sldMkLst>
          <pc:docMk/>
          <pc:sldMk cId="2186563883" sldId="437"/>
        </pc:sldMkLst>
        <pc:picChg chg="del">
          <ac:chgData name="Tegischer Lukas" userId="f78daebb-0565-485c-bd0e-1cd035e796ff" providerId="ADAL" clId="{24FB0BE8-2405-4C1C-B673-5F8451F39A02}" dt="2022-11-04T15:34:06.046" v="2" actId="478"/>
          <ac:picMkLst>
            <pc:docMk/>
            <pc:sldMk cId="2186563883" sldId="4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4FB0BE8-2405-4C1C-B673-5F8451F39A02}" dt="2022-11-04T15:34:08.028" v="4" actId="478"/>
        <pc:sldMkLst>
          <pc:docMk/>
          <pc:sldMk cId="1975099793" sldId="438"/>
        </pc:sldMkLst>
        <pc:picChg chg="del">
          <ac:chgData name="Tegischer Lukas" userId="f78daebb-0565-485c-bd0e-1cd035e796ff" providerId="ADAL" clId="{24FB0BE8-2405-4C1C-B673-5F8451F39A02}" dt="2022-11-04T15:34:08.028" v="4" actId="478"/>
          <ac:picMkLst>
            <pc:docMk/>
            <pc:sldMk cId="1975099793" sldId="4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4FB0BE8-2405-4C1C-B673-5F8451F39A02}" dt="2022-11-04T15:34:09.126" v="5" actId="478"/>
        <pc:sldMkLst>
          <pc:docMk/>
          <pc:sldMk cId="2514752523" sldId="439"/>
        </pc:sldMkLst>
        <pc:picChg chg="del">
          <ac:chgData name="Tegischer Lukas" userId="f78daebb-0565-485c-bd0e-1cd035e796ff" providerId="ADAL" clId="{24FB0BE8-2405-4C1C-B673-5F8451F39A02}" dt="2022-11-04T15:34:09.126" v="5" actId="478"/>
          <ac:picMkLst>
            <pc:docMk/>
            <pc:sldMk cId="2514752523" sldId="4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4FB0BE8-2405-4C1C-B673-5F8451F39A02}" dt="2022-11-04T15:34:10.841" v="7" actId="478"/>
        <pc:sldMkLst>
          <pc:docMk/>
          <pc:sldMk cId="3354920691" sldId="440"/>
        </pc:sldMkLst>
        <pc:picChg chg="del">
          <ac:chgData name="Tegischer Lukas" userId="f78daebb-0565-485c-bd0e-1cd035e796ff" providerId="ADAL" clId="{24FB0BE8-2405-4C1C-B673-5F8451F39A02}" dt="2022-11-04T15:34:10.841" v="7" actId="478"/>
          <ac:picMkLst>
            <pc:docMk/>
            <pc:sldMk cId="3354920691" sldId="44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66ABC0B-B987-47AF-98BF-ED621D3BC584}"/>
    <pc:docChg chg="undo custSel addSld delSld modSld sldOrd">
      <pc:chgData name="Tegischer Lukas" userId="f78daebb-0565-485c-bd0e-1cd035e796ff" providerId="ADAL" clId="{E66ABC0B-B987-47AF-98BF-ED621D3BC584}" dt="2021-12-14T20:18:29.582" v="479" actId="47"/>
      <pc:docMkLst>
        <pc:docMk/>
      </pc:docMkLst>
      <pc:sldChg chg="modSp mod">
        <pc:chgData name="Tegischer Lukas" userId="f78daebb-0565-485c-bd0e-1cd035e796ff" providerId="ADAL" clId="{E66ABC0B-B987-47AF-98BF-ED621D3BC584}" dt="2021-12-14T20:06:59.293" v="52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6ABC0B-B987-47AF-98BF-ED621D3BC584}" dt="2021-12-14T20:06:59.293" v="5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6ABC0B-B987-47AF-98BF-ED621D3BC584}" dt="2021-12-14T20:07:03.296" v="5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E66ABC0B-B987-47AF-98BF-ED621D3BC584}" dt="2021-12-14T20:07:04.182" v="54" actId="47"/>
        <pc:sldMkLst>
          <pc:docMk/>
          <pc:sldMk cId="855078624" sldId="415"/>
        </pc:sldMkLst>
      </pc:sldChg>
      <pc:sldChg chg="addSp delSp modSp mod delAnim modAnim">
        <pc:chgData name="Tegischer Lukas" userId="f78daebb-0565-485c-bd0e-1cd035e796ff" providerId="ADAL" clId="{E66ABC0B-B987-47AF-98BF-ED621D3BC584}" dt="2021-12-14T20:11:50.112" v="254" actId="1076"/>
        <pc:sldMkLst>
          <pc:docMk/>
          <pc:sldMk cId="3150088972" sldId="425"/>
        </pc:sldMkLst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2" creationId="{4A7D79D1-8C2C-42FE-A9A3-D4F8EC689148}"/>
          </ac:spMkLst>
        </pc:spChg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3" creationId="{F1C4CE27-6CAB-4E04-A2CF-D6CD65B6ACC7}"/>
          </ac:spMkLst>
        </pc:spChg>
        <pc:spChg chg="del mod">
          <ac:chgData name="Tegischer Lukas" userId="f78daebb-0565-485c-bd0e-1cd035e796ff" providerId="ADAL" clId="{E66ABC0B-B987-47AF-98BF-ED621D3BC584}" dt="2021-12-14T20:10:22.219" v="214" actId="478"/>
          <ac:spMkLst>
            <pc:docMk/>
            <pc:sldMk cId="3150088972" sldId="425"/>
            <ac:spMk id="7" creationId="{638772B0-212E-46DB-94C2-1F48F8070D7C}"/>
          </ac:spMkLst>
        </pc:spChg>
        <pc:spChg chg="del mod">
          <ac:chgData name="Tegischer Lukas" userId="f78daebb-0565-485c-bd0e-1cd035e796ff" providerId="ADAL" clId="{E66ABC0B-B987-47AF-98BF-ED621D3BC584}" dt="2021-12-14T20:07:20.849" v="79" actId="478"/>
          <ac:spMkLst>
            <pc:docMk/>
            <pc:sldMk cId="3150088972" sldId="425"/>
            <ac:spMk id="9" creationId="{C9F15844-80A5-495B-A0C5-A7E65355E88B}"/>
          </ac:spMkLst>
        </pc:spChg>
        <pc:spChg chg="add del mod">
          <ac:chgData name="Tegischer Lukas" userId="f78daebb-0565-485c-bd0e-1cd035e796ff" providerId="ADAL" clId="{E66ABC0B-B987-47AF-98BF-ED621D3BC584}" dt="2021-12-14T20:10:12.743" v="207" actId="478"/>
          <ac:spMkLst>
            <pc:docMk/>
            <pc:sldMk cId="3150088972" sldId="425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66ABC0B-B987-47AF-98BF-ED621D3BC584}" dt="2021-12-14T20:10:16.332" v="209" actId="478"/>
          <ac:spMkLst>
            <pc:docMk/>
            <pc:sldMk cId="3150088972" sldId="425"/>
            <ac:spMk id="12" creationId="{F48213C8-1F2F-4F63-904D-99A3C0F32662}"/>
          </ac:spMkLst>
        </pc:spChg>
        <pc:spChg chg="add del mod">
          <ac:chgData name="Tegischer Lukas" userId="f78daebb-0565-485c-bd0e-1cd035e796ff" providerId="ADAL" clId="{E66ABC0B-B987-47AF-98BF-ED621D3BC584}" dt="2021-12-14T20:10:17.136" v="210" actId="478"/>
          <ac:spMkLst>
            <pc:docMk/>
            <pc:sldMk cId="3150088972" sldId="425"/>
            <ac:spMk id="13" creationId="{01090E5C-668F-4C5F-BD34-C126C08E00D6}"/>
          </ac:spMkLst>
        </pc:spChg>
        <pc:spChg chg="add del mod">
          <ac:chgData name="Tegischer Lukas" userId="f78daebb-0565-485c-bd0e-1cd035e796ff" providerId="ADAL" clId="{E66ABC0B-B987-47AF-98BF-ED621D3BC584}" dt="2021-12-14T20:10:19.951" v="212" actId="478"/>
          <ac:spMkLst>
            <pc:docMk/>
            <pc:sldMk cId="3150088972" sldId="425"/>
            <ac:spMk id="15" creationId="{F47F4AA1-E2B8-41FD-B63D-D1B3DC5A3949}"/>
          </ac:spMkLst>
        </pc:spChg>
        <pc:spChg chg="add del mod">
          <ac:chgData name="Tegischer Lukas" userId="f78daebb-0565-485c-bd0e-1cd035e796ff" providerId="ADAL" clId="{E66ABC0B-B987-47AF-98BF-ED621D3BC584}" dt="2021-12-14T20:10:21.231" v="213" actId="478"/>
          <ac:spMkLst>
            <pc:docMk/>
            <pc:sldMk cId="3150088972" sldId="425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0:30.200" v="216" actId="1076"/>
          <ac:spMkLst>
            <pc:docMk/>
            <pc:sldMk cId="3150088972" sldId="425"/>
            <ac:spMk id="17" creationId="{372C4ED0-D8DB-42A7-B7BE-3D4B91DD6F9B}"/>
          </ac:spMkLst>
        </pc:spChg>
        <pc:spChg chg="add mod">
          <ac:chgData name="Tegischer Lukas" userId="f78daebb-0565-485c-bd0e-1cd035e796ff" providerId="ADAL" clId="{E66ABC0B-B987-47AF-98BF-ED621D3BC584}" dt="2021-12-14T20:10:45.679" v="221" actId="1076"/>
          <ac:spMkLst>
            <pc:docMk/>
            <pc:sldMk cId="3150088972" sldId="425"/>
            <ac:spMk id="19" creationId="{A6F09245-6548-49D4-86C5-8C01CCFCA7BF}"/>
          </ac:spMkLst>
        </pc:spChg>
        <pc:spChg chg="add mod">
          <ac:chgData name="Tegischer Lukas" userId="f78daebb-0565-485c-bd0e-1cd035e796ff" providerId="ADAL" clId="{E66ABC0B-B987-47AF-98BF-ED621D3BC584}" dt="2021-12-14T20:11:44.161" v="252" actId="1076"/>
          <ac:spMkLst>
            <pc:docMk/>
            <pc:sldMk cId="3150088972" sldId="425"/>
            <ac:spMk id="20" creationId="{2A92B017-966A-4C4A-9D94-612DF4177DE0}"/>
          </ac:spMkLst>
        </pc:spChg>
        <pc:spChg chg="add mod">
          <ac:chgData name="Tegischer Lukas" userId="f78daebb-0565-485c-bd0e-1cd035e796ff" providerId="ADAL" clId="{E66ABC0B-B987-47AF-98BF-ED621D3BC584}" dt="2021-12-14T20:11:46.880" v="253" actId="1076"/>
          <ac:spMkLst>
            <pc:docMk/>
            <pc:sldMk cId="3150088972" sldId="425"/>
            <ac:spMk id="21" creationId="{E58D6525-3D29-4B6A-8B72-20DE2BFCC272}"/>
          </ac:spMkLst>
        </pc:spChg>
        <pc:spChg chg="add mod">
          <ac:chgData name="Tegischer Lukas" userId="f78daebb-0565-485c-bd0e-1cd035e796ff" providerId="ADAL" clId="{E66ABC0B-B987-47AF-98BF-ED621D3BC584}" dt="2021-12-14T20:11:50.112" v="254" actId="1076"/>
          <ac:spMkLst>
            <pc:docMk/>
            <pc:sldMk cId="3150088972" sldId="425"/>
            <ac:spMk id="22" creationId="{2503B4F5-490B-4829-BC41-33760C6819C0}"/>
          </ac:spMkLst>
        </pc:spChg>
        <pc:picChg chg="add del mod">
          <ac:chgData name="Tegischer Lukas" userId="f78daebb-0565-485c-bd0e-1cd035e796ff" providerId="ADAL" clId="{E66ABC0B-B987-47AF-98BF-ED621D3BC584}" dt="2021-12-14T20:10:14.580" v="208" actId="478"/>
          <ac:picMkLst>
            <pc:docMk/>
            <pc:sldMk cId="3150088972" sldId="425"/>
            <ac:picMk id="11" creationId="{FF51EE0D-52BC-42DB-9EA4-C7EFDE7EB747}"/>
          </ac:picMkLst>
        </pc:picChg>
        <pc:picChg chg="add del">
          <ac:chgData name="Tegischer Lukas" userId="f78daebb-0565-485c-bd0e-1cd035e796ff" providerId="ADAL" clId="{E66ABC0B-B987-47AF-98BF-ED621D3BC584}" dt="2021-12-14T20:07:29.635" v="81"/>
          <ac:picMkLst>
            <pc:docMk/>
            <pc:sldMk cId="3150088972" sldId="425"/>
            <ac:picMk id="2049" creationId="{6687C621-60B2-4A85-9FE9-13F6EA003714}"/>
          </ac:picMkLst>
        </pc:picChg>
      </pc:sldChg>
      <pc:sldChg chg="addSp delSp modSp mod">
        <pc:chgData name="Tegischer Lukas" userId="f78daebb-0565-485c-bd0e-1cd035e796ff" providerId="ADAL" clId="{E66ABC0B-B987-47AF-98BF-ED621D3BC584}" dt="2021-12-14T20:16:40.913" v="395" actId="1076"/>
        <pc:sldMkLst>
          <pc:docMk/>
          <pc:sldMk cId="3270899579" sldId="426"/>
        </pc:sldMkLst>
        <pc:spChg chg="del">
          <ac:chgData name="Tegischer Lukas" userId="f78daebb-0565-485c-bd0e-1cd035e796ff" providerId="ADAL" clId="{E66ABC0B-B987-47AF-98BF-ED621D3BC584}" dt="2021-12-14T20:15:55.766" v="375" actId="478"/>
          <ac:spMkLst>
            <pc:docMk/>
            <pc:sldMk cId="3270899579" sldId="426"/>
            <ac:spMk id="6" creationId="{B01FB65D-AF5F-4CB2-8166-57A67156BFCF}"/>
          </ac:spMkLst>
        </pc:spChg>
        <pc:spChg chg="del mod">
          <ac:chgData name="Tegischer Lukas" userId="f78daebb-0565-485c-bd0e-1cd035e796ff" providerId="ADAL" clId="{E66ABC0B-B987-47AF-98BF-ED621D3BC584}" dt="2021-12-14T20:15:54.061" v="373" actId="478"/>
          <ac:spMkLst>
            <pc:docMk/>
            <pc:sldMk cId="3270899579" sldId="426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5:53.088" v="371" actId="478"/>
          <ac:spMkLst>
            <pc:docMk/>
            <pc:sldMk cId="3270899579" sldId="42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E66ABC0B-B987-47AF-98BF-ED621D3BC584}" dt="2021-12-14T20:16:36.346" v="391" actId="20577"/>
          <ac:spMkLst>
            <pc:docMk/>
            <pc:sldMk cId="3270899579" sldId="426"/>
            <ac:spMk id="9" creationId="{EE743389-93A5-4B8F-A8D9-F46D1FFF784C}"/>
          </ac:spMkLst>
        </pc:spChg>
        <pc:spChg chg="del">
          <ac:chgData name="Tegischer Lukas" userId="f78daebb-0565-485c-bd0e-1cd035e796ff" providerId="ADAL" clId="{E66ABC0B-B987-47AF-98BF-ED621D3BC584}" dt="2021-12-14T20:15:54.612" v="374" actId="478"/>
          <ac:spMkLst>
            <pc:docMk/>
            <pc:sldMk cId="3270899579" sldId="426"/>
            <ac:spMk id="10" creationId="{70D65B1F-D6C2-4FF0-8353-C48F1BCBF5D9}"/>
          </ac:spMkLst>
        </pc:spChg>
        <pc:spChg chg="add mod">
          <ac:chgData name="Tegischer Lukas" userId="f78daebb-0565-485c-bd0e-1cd035e796ff" providerId="ADAL" clId="{E66ABC0B-B987-47AF-98BF-ED621D3BC584}" dt="2021-12-14T20:16:40.913" v="395" actId="1076"/>
          <ac:spMkLst>
            <pc:docMk/>
            <pc:sldMk cId="3270899579" sldId="426"/>
            <ac:spMk id="11" creationId="{677AD4A8-ACC7-4B1A-9F26-FA2A6C07224F}"/>
          </ac:spMkLst>
        </pc:spChg>
      </pc:sldChg>
      <pc:sldChg chg="del">
        <pc:chgData name="Tegischer Lukas" userId="f78daebb-0565-485c-bd0e-1cd035e796ff" providerId="ADAL" clId="{E66ABC0B-B987-47AF-98BF-ED621D3BC584}" dt="2021-12-14T20:18:22.832" v="470" actId="47"/>
        <pc:sldMkLst>
          <pc:docMk/>
          <pc:sldMk cId="3713485557" sldId="427"/>
        </pc:sldMkLst>
      </pc:sldChg>
      <pc:sldChg chg="del">
        <pc:chgData name="Tegischer Lukas" userId="f78daebb-0565-485c-bd0e-1cd035e796ff" providerId="ADAL" clId="{E66ABC0B-B987-47AF-98BF-ED621D3BC584}" dt="2021-12-14T20:18:23.571" v="471" actId="47"/>
        <pc:sldMkLst>
          <pc:docMk/>
          <pc:sldMk cId="3502703635" sldId="428"/>
        </pc:sldMkLst>
      </pc:sldChg>
      <pc:sldChg chg="del">
        <pc:chgData name="Tegischer Lukas" userId="f78daebb-0565-485c-bd0e-1cd035e796ff" providerId="ADAL" clId="{E66ABC0B-B987-47AF-98BF-ED621D3BC584}" dt="2021-12-14T20:18:24.325" v="472" actId="47"/>
        <pc:sldMkLst>
          <pc:docMk/>
          <pc:sldMk cId="4292064012" sldId="429"/>
        </pc:sldMkLst>
      </pc:sldChg>
      <pc:sldChg chg="del">
        <pc:chgData name="Tegischer Lukas" userId="f78daebb-0565-485c-bd0e-1cd035e796ff" providerId="ADAL" clId="{E66ABC0B-B987-47AF-98BF-ED621D3BC584}" dt="2021-12-14T20:18:24.712" v="473" actId="47"/>
        <pc:sldMkLst>
          <pc:docMk/>
          <pc:sldMk cId="3677990607" sldId="430"/>
        </pc:sldMkLst>
      </pc:sldChg>
      <pc:sldChg chg="del">
        <pc:chgData name="Tegischer Lukas" userId="f78daebb-0565-485c-bd0e-1cd035e796ff" providerId="ADAL" clId="{E66ABC0B-B987-47AF-98BF-ED621D3BC584}" dt="2021-12-14T20:18:25.906" v="474" actId="47"/>
        <pc:sldMkLst>
          <pc:docMk/>
          <pc:sldMk cId="1013974807" sldId="431"/>
        </pc:sldMkLst>
      </pc:sldChg>
      <pc:sldChg chg="del">
        <pc:chgData name="Tegischer Lukas" userId="f78daebb-0565-485c-bd0e-1cd035e796ff" providerId="ADAL" clId="{E66ABC0B-B987-47AF-98BF-ED621D3BC584}" dt="2021-12-14T20:18:26.511" v="475" actId="47"/>
        <pc:sldMkLst>
          <pc:docMk/>
          <pc:sldMk cId="3348214436" sldId="432"/>
        </pc:sldMkLst>
      </pc:sldChg>
      <pc:sldChg chg="del">
        <pc:chgData name="Tegischer Lukas" userId="f78daebb-0565-485c-bd0e-1cd035e796ff" providerId="ADAL" clId="{E66ABC0B-B987-47AF-98BF-ED621D3BC584}" dt="2021-12-14T20:18:27.195" v="476" actId="47"/>
        <pc:sldMkLst>
          <pc:docMk/>
          <pc:sldMk cId="1880746676" sldId="433"/>
        </pc:sldMkLst>
      </pc:sldChg>
      <pc:sldChg chg="del">
        <pc:chgData name="Tegischer Lukas" userId="f78daebb-0565-485c-bd0e-1cd035e796ff" providerId="ADAL" clId="{E66ABC0B-B987-47AF-98BF-ED621D3BC584}" dt="2021-12-14T20:18:27.553" v="477" actId="47"/>
        <pc:sldMkLst>
          <pc:docMk/>
          <pc:sldMk cId="2603928813" sldId="434"/>
        </pc:sldMkLst>
      </pc:sldChg>
      <pc:sldChg chg="del">
        <pc:chgData name="Tegischer Lukas" userId="f78daebb-0565-485c-bd0e-1cd035e796ff" providerId="ADAL" clId="{E66ABC0B-B987-47AF-98BF-ED621D3BC584}" dt="2021-12-14T20:18:28.706" v="478" actId="47"/>
        <pc:sldMkLst>
          <pc:docMk/>
          <pc:sldMk cId="1123624208" sldId="435"/>
        </pc:sldMkLst>
      </pc:sldChg>
      <pc:sldChg chg="del">
        <pc:chgData name="Tegischer Lukas" userId="f78daebb-0565-485c-bd0e-1cd035e796ff" providerId="ADAL" clId="{E66ABC0B-B987-47AF-98BF-ED621D3BC584}" dt="2021-12-14T20:18:29.582" v="479" actId="47"/>
        <pc:sldMkLst>
          <pc:docMk/>
          <pc:sldMk cId="1060083549" sldId="436"/>
        </pc:sldMkLst>
      </pc:sldChg>
      <pc:sldChg chg="modSp add ord">
        <pc:chgData name="Tegischer Lukas" userId="f78daebb-0565-485c-bd0e-1cd035e796ff" providerId="ADAL" clId="{E66ABC0B-B987-47AF-98BF-ED621D3BC584}" dt="2021-12-14T20:10:10.136" v="206"/>
        <pc:sldMkLst>
          <pc:docMk/>
          <pc:sldMk cId="2186563883" sldId="437"/>
        </pc:sldMkLst>
        <pc:spChg chg="mod">
          <ac:chgData name="Tegischer Lukas" userId="f78daebb-0565-485c-bd0e-1cd035e796ff" providerId="ADAL" clId="{E66ABC0B-B987-47AF-98BF-ED621D3BC584}" dt="2021-12-14T20:10:03.599" v="204" actId="20577"/>
          <ac:spMkLst>
            <pc:docMk/>
            <pc:sldMk cId="2186563883" sldId="437"/>
            <ac:spMk id="16" creationId="{25B07ACB-F749-4B28-996A-8213EEBC85FE}"/>
          </ac:spMkLst>
        </pc:spChg>
      </pc:sldChg>
      <pc:sldChg chg="addSp delSp modSp add mod delAnim">
        <pc:chgData name="Tegischer Lukas" userId="f78daebb-0565-485c-bd0e-1cd035e796ff" providerId="ADAL" clId="{E66ABC0B-B987-47AF-98BF-ED621D3BC584}" dt="2021-12-14T20:12:30.616" v="265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66ABC0B-B987-47AF-98BF-ED621D3BC584}" dt="2021-12-14T20:12:30.616" v="265" actId="1076"/>
          <ac:spMkLst>
            <pc:docMk/>
            <pc:sldMk cId="1975099793" sldId="438"/>
            <ac:spMk id="9" creationId="{4AB3C3D5-F9EB-440C-828B-5362F2AD08EE}"/>
          </ac:spMkLst>
        </pc:spChg>
        <pc:spChg chg="del">
          <ac:chgData name="Tegischer Lukas" userId="f78daebb-0565-485c-bd0e-1cd035e796ff" providerId="ADAL" clId="{E66ABC0B-B987-47AF-98BF-ED621D3BC584}" dt="2021-12-14T20:12:06.990" v="260" actId="478"/>
          <ac:spMkLst>
            <pc:docMk/>
            <pc:sldMk cId="1975099793" sldId="438"/>
            <ac:spMk id="17" creationId="{372C4ED0-D8DB-42A7-B7BE-3D4B91DD6F9B}"/>
          </ac:spMkLst>
        </pc:spChg>
        <pc:spChg chg="del">
          <ac:chgData name="Tegischer Lukas" userId="f78daebb-0565-485c-bd0e-1cd035e796ff" providerId="ADAL" clId="{E66ABC0B-B987-47AF-98BF-ED621D3BC584}" dt="2021-12-14T20:12:03.595" v="256" actId="478"/>
          <ac:spMkLst>
            <pc:docMk/>
            <pc:sldMk cId="1975099793" sldId="438"/>
            <ac:spMk id="19" creationId="{A6F09245-6548-49D4-86C5-8C01CCFCA7BF}"/>
          </ac:spMkLst>
        </pc:spChg>
        <pc:spChg chg="del">
          <ac:chgData name="Tegischer Lukas" userId="f78daebb-0565-485c-bd0e-1cd035e796ff" providerId="ADAL" clId="{E66ABC0B-B987-47AF-98BF-ED621D3BC584}" dt="2021-12-14T20:12:04.428" v="257" actId="478"/>
          <ac:spMkLst>
            <pc:docMk/>
            <pc:sldMk cId="1975099793" sldId="438"/>
            <ac:spMk id="20" creationId="{2A92B017-966A-4C4A-9D94-612DF4177DE0}"/>
          </ac:spMkLst>
        </pc:spChg>
        <pc:spChg chg="del">
          <ac:chgData name="Tegischer Lukas" userId="f78daebb-0565-485c-bd0e-1cd035e796ff" providerId="ADAL" clId="{E66ABC0B-B987-47AF-98BF-ED621D3BC584}" dt="2021-12-14T20:12:05.038" v="258" actId="478"/>
          <ac:spMkLst>
            <pc:docMk/>
            <pc:sldMk cId="1975099793" sldId="438"/>
            <ac:spMk id="21" creationId="{E58D6525-3D29-4B6A-8B72-20DE2BFCC272}"/>
          </ac:spMkLst>
        </pc:spChg>
        <pc:spChg chg="del">
          <ac:chgData name="Tegischer Lukas" userId="f78daebb-0565-485c-bd0e-1cd035e796ff" providerId="ADAL" clId="{E66ABC0B-B987-47AF-98BF-ED621D3BC584}" dt="2021-12-14T20:12:05.865" v="259" actId="478"/>
          <ac:spMkLst>
            <pc:docMk/>
            <pc:sldMk cId="1975099793" sldId="438"/>
            <ac:spMk id="22" creationId="{2503B4F5-490B-4829-BC41-33760C6819C0}"/>
          </ac:spMkLst>
        </pc:spChg>
      </pc:sldChg>
      <pc:sldChg chg="addSp delSp modSp add mod ord delAnim modAnim">
        <pc:chgData name="Tegischer Lukas" userId="f78daebb-0565-485c-bd0e-1cd035e796ff" providerId="ADAL" clId="{E66ABC0B-B987-47AF-98BF-ED621D3BC584}" dt="2021-12-14T20:15:31.665" v="370"/>
        <pc:sldMkLst>
          <pc:docMk/>
          <pc:sldMk cId="2514752523" sldId="439"/>
        </pc:sldMkLst>
        <pc:spChg chg="mod">
          <ac:chgData name="Tegischer Lukas" userId="f78daebb-0565-485c-bd0e-1cd035e796ff" providerId="ADAL" clId="{E66ABC0B-B987-47AF-98BF-ED621D3BC584}" dt="2021-12-14T20:12:57.908" v="300" actId="20577"/>
          <ac:spMkLst>
            <pc:docMk/>
            <pc:sldMk cId="2514752523" sldId="439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2:59.869" v="301" actId="478"/>
          <ac:spMkLst>
            <pc:docMk/>
            <pc:sldMk cId="2514752523" sldId="439"/>
            <ac:spMk id="10" creationId="{0009C202-F3B9-4E00-BE2E-0CD356646905}"/>
          </ac:spMkLst>
        </pc:spChg>
        <pc:spChg chg="del">
          <ac:chgData name="Tegischer Lukas" userId="f78daebb-0565-485c-bd0e-1cd035e796ff" providerId="ADAL" clId="{E66ABC0B-B987-47AF-98BF-ED621D3BC584}" dt="2021-12-14T20:13:05.299" v="306" actId="478"/>
          <ac:spMkLst>
            <pc:docMk/>
            <pc:sldMk cId="2514752523" sldId="439"/>
            <ac:spMk id="12" creationId="{F48213C8-1F2F-4F63-904D-99A3C0F32662}"/>
          </ac:spMkLst>
        </pc:spChg>
        <pc:spChg chg="del">
          <ac:chgData name="Tegischer Lukas" userId="f78daebb-0565-485c-bd0e-1cd035e796ff" providerId="ADAL" clId="{E66ABC0B-B987-47AF-98BF-ED621D3BC584}" dt="2021-12-14T20:13:04.793" v="305" actId="478"/>
          <ac:spMkLst>
            <pc:docMk/>
            <pc:sldMk cId="2514752523" sldId="439"/>
            <ac:spMk id="13" creationId="{01090E5C-668F-4C5F-BD34-C126C08E00D6}"/>
          </ac:spMkLst>
        </pc:spChg>
        <pc:spChg chg="del">
          <ac:chgData name="Tegischer Lukas" userId="f78daebb-0565-485c-bd0e-1cd035e796ff" providerId="ADAL" clId="{E66ABC0B-B987-47AF-98BF-ED621D3BC584}" dt="2021-12-14T20:13:03.950" v="304" actId="478"/>
          <ac:spMkLst>
            <pc:docMk/>
            <pc:sldMk cId="2514752523" sldId="439"/>
            <ac:spMk id="15" creationId="{F47F4AA1-E2B8-41FD-B63D-D1B3DC5A3949}"/>
          </ac:spMkLst>
        </pc:spChg>
        <pc:spChg chg="del">
          <ac:chgData name="Tegischer Lukas" userId="f78daebb-0565-485c-bd0e-1cd035e796ff" providerId="ADAL" clId="{E66ABC0B-B987-47AF-98BF-ED621D3BC584}" dt="2021-12-14T20:13:03.059" v="303" actId="478"/>
          <ac:spMkLst>
            <pc:docMk/>
            <pc:sldMk cId="2514752523" sldId="439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4:06" v="314" actId="1076"/>
          <ac:spMkLst>
            <pc:docMk/>
            <pc:sldMk cId="2514752523" sldId="439"/>
            <ac:spMk id="17" creationId="{DCEA4B8E-5290-4125-9E4A-17826A6E9401}"/>
          </ac:spMkLst>
        </pc:spChg>
        <pc:spChg chg="add mod">
          <ac:chgData name="Tegischer Lukas" userId="f78daebb-0565-485c-bd0e-1cd035e796ff" providerId="ADAL" clId="{E66ABC0B-B987-47AF-98BF-ED621D3BC584}" dt="2021-12-14T20:14:48.271" v="338" actId="1076"/>
          <ac:spMkLst>
            <pc:docMk/>
            <pc:sldMk cId="2514752523" sldId="439"/>
            <ac:spMk id="18" creationId="{F32ED3EC-5D8B-4108-8B91-974295CE00E3}"/>
          </ac:spMkLst>
        </pc:spChg>
        <pc:spChg chg="add mod">
          <ac:chgData name="Tegischer Lukas" userId="f78daebb-0565-485c-bd0e-1cd035e796ff" providerId="ADAL" clId="{E66ABC0B-B987-47AF-98BF-ED621D3BC584}" dt="2021-12-14T20:15:00.412" v="357" actId="20577"/>
          <ac:spMkLst>
            <pc:docMk/>
            <pc:sldMk cId="2514752523" sldId="439"/>
            <ac:spMk id="19" creationId="{A7DD24E5-E390-4385-87B4-3AEED6EEEB7F}"/>
          </ac:spMkLst>
        </pc:spChg>
        <pc:spChg chg="add mod">
          <ac:chgData name="Tegischer Lukas" userId="f78daebb-0565-485c-bd0e-1cd035e796ff" providerId="ADAL" clId="{E66ABC0B-B987-47AF-98BF-ED621D3BC584}" dt="2021-12-14T20:15:17.828" v="366" actId="20577"/>
          <ac:spMkLst>
            <pc:docMk/>
            <pc:sldMk cId="2514752523" sldId="439"/>
            <ac:spMk id="20" creationId="{3023DD67-3F19-4644-913F-7D47861BD5CE}"/>
          </ac:spMkLst>
        </pc:spChg>
        <pc:picChg chg="del">
          <ac:chgData name="Tegischer Lukas" userId="f78daebb-0565-485c-bd0e-1cd035e796ff" providerId="ADAL" clId="{E66ABC0B-B987-47AF-98BF-ED621D3BC584}" dt="2021-12-14T20:13:02.065" v="302" actId="478"/>
          <ac:picMkLst>
            <pc:docMk/>
            <pc:sldMk cId="2514752523" sldId="439"/>
            <ac:picMk id="11" creationId="{FF51EE0D-52BC-42DB-9EA4-C7EFDE7EB747}"/>
          </ac:picMkLst>
        </pc:picChg>
      </pc:sldChg>
      <pc:sldChg chg="addSp delSp modSp add del mod">
        <pc:chgData name="Tegischer Lukas" userId="f78daebb-0565-485c-bd0e-1cd035e796ff" providerId="ADAL" clId="{E66ABC0B-B987-47AF-98BF-ED621D3BC584}" dt="2021-12-14T20:16:53.447" v="400" actId="47"/>
        <pc:sldMkLst>
          <pc:docMk/>
          <pc:sldMk cId="1973837050" sldId="440"/>
        </pc:sldMkLst>
        <pc:spChg chg="add mod">
          <ac:chgData name="Tegischer Lukas" userId="f78daebb-0565-485c-bd0e-1cd035e796ff" providerId="ADAL" clId="{E66ABC0B-B987-47AF-98BF-ED621D3BC584}" dt="2021-12-14T20:16:52.055" v="399" actId="1076"/>
          <ac:spMkLst>
            <pc:docMk/>
            <pc:sldMk cId="1973837050" sldId="440"/>
            <ac:spMk id="6" creationId="{C1BBF4EE-19D4-4A2D-A825-BE354E789623}"/>
          </ac:spMkLst>
        </pc:spChg>
        <pc:spChg chg="del">
          <ac:chgData name="Tegischer Lukas" userId="f78daebb-0565-485c-bd0e-1cd035e796ff" providerId="ADAL" clId="{E66ABC0B-B987-47AF-98BF-ED621D3BC584}" dt="2021-12-14T20:16:47.656" v="397" actId="478"/>
          <ac:spMkLst>
            <pc:docMk/>
            <pc:sldMk cId="1973837050" sldId="440"/>
            <ac:spMk id="11" creationId="{677AD4A8-ACC7-4B1A-9F26-FA2A6C07224F}"/>
          </ac:spMkLst>
        </pc:spChg>
      </pc:sldChg>
      <pc:sldChg chg="addSp delSp modSp add mod modAnim">
        <pc:chgData name="Tegischer Lukas" userId="f78daebb-0565-485c-bd0e-1cd035e796ff" providerId="ADAL" clId="{E66ABC0B-B987-47AF-98BF-ED621D3BC584}" dt="2021-12-14T20:18:17.407" v="469"/>
        <pc:sldMkLst>
          <pc:docMk/>
          <pc:sldMk cId="3354920691" sldId="440"/>
        </pc:sldMkLst>
        <pc:spChg chg="add mod">
          <ac:chgData name="Tegischer Lukas" userId="f78daebb-0565-485c-bd0e-1cd035e796ff" providerId="ADAL" clId="{E66ABC0B-B987-47AF-98BF-ED621D3BC584}" dt="2021-12-14T20:17:10.682" v="405" actId="20577"/>
          <ac:spMkLst>
            <pc:docMk/>
            <pc:sldMk cId="3354920691" sldId="440"/>
            <ac:spMk id="6" creationId="{96A0A5D5-7108-4A4E-907A-875A405087D4}"/>
          </ac:spMkLst>
        </pc:spChg>
        <pc:spChg chg="del">
          <ac:chgData name="Tegischer Lukas" userId="f78daebb-0565-485c-bd0e-1cd035e796ff" providerId="ADAL" clId="{E66ABC0B-B987-47AF-98BF-ED621D3BC584}" dt="2021-12-14T20:17:06.253" v="402" actId="478"/>
          <ac:spMkLst>
            <pc:docMk/>
            <pc:sldMk cId="3354920691" sldId="440"/>
            <ac:spMk id="9" creationId="{EE743389-93A5-4B8F-A8D9-F46D1FFF784C}"/>
          </ac:spMkLst>
        </pc:spChg>
        <pc:spChg chg="add mod">
          <ac:chgData name="Tegischer Lukas" userId="f78daebb-0565-485c-bd0e-1cd035e796ff" providerId="ADAL" clId="{E66ABC0B-B987-47AF-98BF-ED621D3BC584}" dt="2021-12-14T20:17:54.397" v="437" actId="20577"/>
          <ac:spMkLst>
            <pc:docMk/>
            <pc:sldMk cId="3354920691" sldId="440"/>
            <ac:spMk id="10" creationId="{41F16950-323F-4C47-B879-72BD936A9C6E}"/>
          </ac:spMkLst>
        </pc:spChg>
        <pc:spChg chg="del">
          <ac:chgData name="Tegischer Lukas" userId="f78daebb-0565-485c-bd0e-1cd035e796ff" providerId="ADAL" clId="{E66ABC0B-B987-47AF-98BF-ED621D3BC584}" dt="2021-12-14T20:17:11.409" v="406" actId="478"/>
          <ac:spMkLst>
            <pc:docMk/>
            <pc:sldMk cId="3354920691" sldId="440"/>
            <ac:spMk id="11" creationId="{677AD4A8-ACC7-4B1A-9F26-FA2A6C07224F}"/>
          </ac:spMkLst>
        </pc:spChg>
        <pc:spChg chg="add del mod">
          <ac:chgData name="Tegischer Lukas" userId="f78daebb-0565-485c-bd0e-1cd035e796ff" providerId="ADAL" clId="{E66ABC0B-B987-47AF-98BF-ED621D3BC584}" dt="2021-12-14T20:17:46.303" v="434" actId="478"/>
          <ac:spMkLst>
            <pc:docMk/>
            <pc:sldMk cId="3354920691" sldId="440"/>
            <ac:spMk id="12" creationId="{78A7E518-620D-4397-B20F-45E9FC882211}"/>
          </ac:spMkLst>
        </pc:spChg>
        <pc:spChg chg="add mod">
          <ac:chgData name="Tegischer Lukas" userId="f78daebb-0565-485c-bd0e-1cd035e796ff" providerId="ADAL" clId="{E66ABC0B-B987-47AF-98BF-ED621D3BC584}" dt="2021-12-14T20:18:11.062" v="468" actId="20577"/>
          <ac:spMkLst>
            <pc:docMk/>
            <pc:sldMk cId="3354920691" sldId="440"/>
            <ac:spMk id="13" creationId="{105FB351-55CC-4575-AF92-6DF0EC096E23}"/>
          </ac:spMkLst>
        </pc:spChg>
        <pc:graphicFrameChg chg="add del mod">
          <ac:chgData name="Tegischer Lukas" userId="f78daebb-0565-485c-bd0e-1cd035e796ff" providerId="ADAL" clId="{E66ABC0B-B987-47AF-98BF-ED621D3BC584}" dt="2021-12-14T20:17:21.787" v="408"/>
          <ac:graphicFrameMkLst>
            <pc:docMk/>
            <pc:sldMk cId="3354920691" sldId="440"/>
            <ac:graphicFrameMk id="3" creationId="{DC37E09B-EE3F-415D-AC41-31E3EBB90887}"/>
          </ac:graphicFrameMkLst>
        </pc:graphicFrame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55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047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1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833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53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7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</a:t>
            </a: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 und Definition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532810" y="461186"/>
            <a:ext cx="3126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Potenz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009C202-F3B9-4E00-BE2E-0CD356646905}"/>
              </a:ext>
            </a:extLst>
          </p:cNvPr>
          <p:cNvSpPr txBox="1"/>
          <p:nvPr/>
        </p:nvSpPr>
        <p:spPr>
          <a:xfrm>
            <a:off x="1352829" y="1135763"/>
            <a:ext cx="9486341" cy="8629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Potenz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ist ein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gleichen Faktoren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besteht aus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einer </a:t>
            </a:r>
            <a:r>
              <a:rPr lang="de-AT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Basis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einer </a:t>
            </a:r>
            <a:r>
              <a:rPr lang="de-AT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Hochzahl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dem sogenannten Exponenten</a:t>
            </a:r>
            <a:endParaRPr lang="de-AT" sz="24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F51EE0D-52BC-42DB-9EA4-C7EFDE7EB7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87" y="2788475"/>
            <a:ext cx="4370118" cy="242250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48213C8-1F2F-4F63-904D-99A3C0F32662}"/>
                  </a:ext>
                </a:extLst>
              </p:cNvPr>
              <p:cNvSpPr txBox="1"/>
              <p:nvPr/>
            </p:nvSpPr>
            <p:spPr>
              <a:xfrm>
                <a:off x="5525418" y="2733476"/>
                <a:ext cx="60978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48213C8-1F2F-4F63-904D-99A3C0F32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18" y="2733476"/>
                <a:ext cx="6097836" cy="461665"/>
              </a:xfrm>
              <a:prstGeom prst="rect">
                <a:avLst/>
              </a:prstGeom>
              <a:blipFill>
                <a:blip r:embed="rId5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1090E5C-668F-4C5F-BD34-C126C08E00D6}"/>
                  </a:ext>
                </a:extLst>
              </p:cNvPr>
              <p:cNvSpPr txBox="1"/>
              <p:nvPr/>
            </p:nvSpPr>
            <p:spPr>
              <a:xfrm>
                <a:off x="5525418" y="3607861"/>
                <a:ext cx="60978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3∙3∙3∙3∙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1090E5C-668F-4C5F-BD34-C126C08E0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18" y="3607861"/>
                <a:ext cx="6097836" cy="461665"/>
              </a:xfrm>
              <a:prstGeom prst="rect">
                <a:avLst/>
              </a:prstGeom>
              <a:blipFill>
                <a:blip r:embed="rId6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47F4AA1-E2B8-41FD-B63D-D1B3DC5A3949}"/>
                  </a:ext>
                </a:extLst>
              </p:cNvPr>
              <p:cNvSpPr txBox="1"/>
              <p:nvPr/>
            </p:nvSpPr>
            <p:spPr>
              <a:xfrm>
                <a:off x="5525418" y="4391592"/>
                <a:ext cx="60978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47F4AA1-E2B8-41FD-B63D-D1B3DC5A3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18" y="4391592"/>
                <a:ext cx="609783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25B07ACB-F749-4B28-996A-8213EEBC85FE}"/>
                  </a:ext>
                </a:extLst>
              </p:cNvPr>
              <p:cNvSpPr txBox="1"/>
              <p:nvPr/>
            </p:nvSpPr>
            <p:spPr>
              <a:xfrm>
                <a:off x="5525418" y="5260572"/>
                <a:ext cx="60978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25B07ACB-F749-4B28-996A-8213EEBC8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18" y="5260572"/>
                <a:ext cx="609783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372C4ED0-D8DB-42A7-B7BE-3D4B91DD6F9B}"/>
              </a:ext>
            </a:extLst>
          </p:cNvPr>
          <p:cNvSpPr txBox="1"/>
          <p:nvPr/>
        </p:nvSpPr>
        <p:spPr>
          <a:xfrm>
            <a:off x="5810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ohne Taschenrechner.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A6F09245-6548-49D4-86C5-8C01CCFCA7BF}"/>
                  </a:ext>
                </a:extLst>
              </p:cNvPr>
              <p:cNvSpPr txBox="1"/>
              <p:nvPr/>
            </p:nvSpPr>
            <p:spPr>
              <a:xfrm>
                <a:off x="581025" y="11774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A6F09245-6548-49D4-86C5-8C01CCF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" y="117740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2A92B017-966A-4C4A-9D94-612DF4177DE0}"/>
                  </a:ext>
                </a:extLst>
              </p:cNvPr>
              <p:cNvSpPr txBox="1"/>
              <p:nvPr/>
            </p:nvSpPr>
            <p:spPr>
              <a:xfrm>
                <a:off x="581025" y="234925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(−3)</m:t>
                        </m:r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2A92B017-966A-4C4A-9D94-612DF4177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" y="2349258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l="-500"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E58D6525-3D29-4B6A-8B72-20DE2BFCC272}"/>
                  </a:ext>
                </a:extLst>
              </p:cNvPr>
              <p:cNvSpPr txBox="1"/>
              <p:nvPr/>
            </p:nvSpPr>
            <p:spPr>
              <a:xfrm>
                <a:off x="581025" y="3521107"/>
                <a:ext cx="6096000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E58D6525-3D29-4B6A-8B72-20DE2BFCC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" y="3521107"/>
                <a:ext cx="6096000" cy="403637"/>
              </a:xfrm>
              <a:prstGeom prst="rect">
                <a:avLst/>
              </a:prstGeom>
              <a:blipFill>
                <a:blip r:embed="rId6"/>
                <a:stretch>
                  <a:fillRect l="-500"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503B4F5-490B-4829-BC41-33760C6819C0}"/>
                  </a:ext>
                </a:extLst>
              </p:cNvPr>
              <p:cNvSpPr txBox="1"/>
              <p:nvPr/>
            </p:nvSpPr>
            <p:spPr>
              <a:xfrm>
                <a:off x="581025" y="4696483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503B4F5-490B-4829-BC41-33760C681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" y="4696483"/>
                <a:ext cx="609600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08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B3C3D5-F9EB-440C-828B-5362F2AD08EE}"/>
                  </a:ext>
                </a:extLst>
              </p:cNvPr>
              <p:cNvSpPr txBox="1"/>
              <p:nvPr/>
            </p:nvSpPr>
            <p:spPr>
              <a:xfrm>
                <a:off x="762000" y="0"/>
                <a:ext cx="6096000" cy="6555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6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7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B3C3D5-F9EB-440C-828B-5362F2AD0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0"/>
                <a:ext cx="6096000" cy="6555256"/>
              </a:xfrm>
              <a:prstGeom prst="rect">
                <a:avLst/>
              </a:prstGeom>
              <a:blipFill>
                <a:blip r:embed="rId4"/>
                <a:stretch>
                  <a:fillRect l="-900" b="-37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09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167360" y="461186"/>
            <a:ext cx="3857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Potenzen mit negativer Basis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CEA4B8E-5290-4125-9E4A-17826A6E9401}"/>
              </a:ext>
            </a:extLst>
          </p:cNvPr>
          <p:cNvSpPr txBox="1"/>
          <p:nvPr/>
        </p:nvSpPr>
        <p:spPr>
          <a:xfrm>
            <a:off x="2781300" y="1064218"/>
            <a:ext cx="6629400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 die Basis negativ und die Hochzahl gerade, so ist das Ergebnis der Potenz stets positiv.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32ED3EC-5D8B-4108-8B91-974295CE00E3}"/>
                  </a:ext>
                </a:extLst>
              </p:cNvPr>
              <p:cNvSpPr txBox="1"/>
              <p:nvPr/>
            </p:nvSpPr>
            <p:spPr>
              <a:xfrm>
                <a:off x="1571625" y="2187059"/>
                <a:ext cx="6096000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e>
                      <m:sup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0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endParaRPr lang="de-AT" sz="200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AT" sz="200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−10</m:t>
                            </m:r>
                          </m:e>
                        </m:d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AT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32ED3EC-5D8B-4108-8B91-974295CE0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25" y="2187059"/>
                <a:ext cx="6096000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>
            <a:extLst>
              <a:ext uri="{FF2B5EF4-FFF2-40B4-BE49-F238E27FC236}">
                <a16:creationId xmlns:a16="http://schemas.microsoft.com/office/drawing/2014/main" id="{A7DD24E5-E390-4385-87B4-3AEED6EEEB7F}"/>
              </a:ext>
            </a:extLst>
          </p:cNvPr>
          <p:cNvSpPr txBox="1"/>
          <p:nvPr/>
        </p:nvSpPr>
        <p:spPr>
          <a:xfrm>
            <a:off x="2781300" y="3896984"/>
            <a:ext cx="6629400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 die Basis negativ und die Hochzahl ungerade, so ist das Ergebnis der Potenz stets negativ.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3023DD67-3F19-4644-913F-7D47861BD5CE}"/>
                  </a:ext>
                </a:extLst>
              </p:cNvPr>
              <p:cNvSpPr txBox="1"/>
              <p:nvPr/>
            </p:nvSpPr>
            <p:spPr>
              <a:xfrm>
                <a:off x="1571625" y="5019825"/>
                <a:ext cx="6096000" cy="1349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AT" sz="2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  <m:sup>
                        <m:r>
                          <a:rPr lang="de-AT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0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endParaRPr lang="de-AT" sz="200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AT" sz="200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de-AT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3023DD67-3F19-4644-913F-7D47861BD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25" y="5019825"/>
                <a:ext cx="6096000" cy="1349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7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EE743389-93A5-4B8F-A8D9-F46D1FFF784C}"/>
              </a:ext>
            </a:extLst>
          </p:cNvPr>
          <p:cNvSpPr txBox="1"/>
          <p:nvPr/>
        </p:nvSpPr>
        <p:spPr>
          <a:xfrm>
            <a:off x="342900" y="335775"/>
            <a:ext cx="104775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2a)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 Schreibe alle Rechenschritte auf. Das Potenzieren kommt vor der </a:t>
            </a:r>
            <a:b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Punkt- und Strichrechnung.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77AD4A8-ACC7-4B1A-9F26-FA2A6C07224F}"/>
                  </a:ext>
                </a:extLst>
              </p:cNvPr>
              <p:cNvSpPr txBox="1"/>
              <p:nvPr/>
            </p:nvSpPr>
            <p:spPr>
              <a:xfrm>
                <a:off x="342900" y="1291709"/>
                <a:ext cx="6096000" cy="397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77AD4A8-ACC7-4B1A-9F26-FA2A6C072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291709"/>
                <a:ext cx="6096000" cy="3979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89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96A0A5D5-7108-4A4E-907A-875A405087D4}"/>
              </a:ext>
            </a:extLst>
          </p:cNvPr>
          <p:cNvSpPr txBox="1"/>
          <p:nvPr/>
        </p:nvSpPr>
        <p:spPr>
          <a:xfrm>
            <a:off x="34290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Schreibe als Produkt von Potenzen.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1F16950-323F-4C47-B879-72BD936A9C6E}"/>
                  </a:ext>
                </a:extLst>
              </p:cNvPr>
              <p:cNvSpPr txBox="1"/>
              <p:nvPr/>
            </p:nvSpPr>
            <p:spPr>
              <a:xfrm>
                <a:off x="341064" y="1199213"/>
                <a:ext cx="60978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3∙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∙3∙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∙3∙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1F16950-323F-4C47-B879-72BD936A9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64" y="1199213"/>
                <a:ext cx="6097836" cy="461665"/>
              </a:xfrm>
              <a:prstGeom prst="rect">
                <a:avLst/>
              </a:prstGeom>
              <a:blipFill>
                <a:blip r:embed="rId4"/>
                <a:stretch>
                  <a:fillRect l="-300"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05FB351-55CC-4575-AF92-6DF0EC096E23}"/>
                  </a:ext>
                </a:extLst>
              </p:cNvPr>
              <p:cNvSpPr txBox="1"/>
              <p:nvPr/>
            </p:nvSpPr>
            <p:spPr>
              <a:xfrm>
                <a:off x="342900" y="36004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∙5∙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05FB351-55CC-4575-AF92-6DF0EC096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3600450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300"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92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202</Words>
  <Application>Microsoft Office PowerPoint</Application>
  <PresentationFormat>Breitbild</PresentationFormat>
  <Paragraphs>36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Potenz Grundlagen und Definition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2022-11-04T15:34:12Z</dcterms:modified>
</cp:coreProperties>
</file>