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437" r:id="rId3"/>
    <p:sldId id="425" r:id="rId4"/>
    <p:sldId id="438" r:id="rId5"/>
    <p:sldId id="439" r:id="rId6"/>
    <p:sldId id="426" r:id="rId7"/>
    <p:sldId id="44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E0D9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24FB0BE8-2405-4C1C-B673-5F8451F39A02}"/>
    <pc:docChg chg="custSel delSld modSld">
      <pc:chgData name="Tegischer Lukas" userId="f78daebb-0565-485c-bd0e-1cd035e796ff" providerId="ADAL" clId="{24FB0BE8-2405-4C1C-B673-5F8451F39A02}" dt="2022-11-04T15:34:12.169" v="8" actId="47"/>
      <pc:docMkLst>
        <pc:docMk/>
      </pc:docMkLst>
      <pc:sldChg chg="delSp mod delAnim">
        <pc:chgData name="Tegischer Lukas" userId="f78daebb-0565-485c-bd0e-1cd035e796ff" providerId="ADAL" clId="{24FB0BE8-2405-4C1C-B673-5F8451F39A02}" dt="2022-11-04T15:34:04.78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24FB0BE8-2405-4C1C-B673-5F8451F39A02}" dt="2022-11-04T15:34:04.786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24FB0BE8-2405-4C1C-B673-5F8451F39A02}" dt="2022-11-04T15:34:04.12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4FB0BE8-2405-4C1C-B673-5F8451F39A02}" dt="2022-11-04T15:34:12.169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4FB0BE8-2405-4C1C-B673-5F8451F39A02}" dt="2022-11-04T15:34:07.314" v="3" actId="478"/>
        <pc:sldMkLst>
          <pc:docMk/>
          <pc:sldMk cId="3150088972" sldId="425"/>
        </pc:sldMkLst>
        <pc:picChg chg="del">
          <ac:chgData name="Tegischer Lukas" userId="f78daebb-0565-485c-bd0e-1cd035e796ff" providerId="ADAL" clId="{24FB0BE8-2405-4C1C-B673-5F8451F39A02}" dt="2022-11-04T15:34:07.314" v="3" actId="478"/>
          <ac:picMkLst>
            <pc:docMk/>
            <pc:sldMk cId="3150088972" sldId="4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4FB0BE8-2405-4C1C-B673-5F8451F39A02}" dt="2022-11-04T15:34:10.013" v="6" actId="478"/>
        <pc:sldMkLst>
          <pc:docMk/>
          <pc:sldMk cId="3270899579" sldId="426"/>
        </pc:sldMkLst>
        <pc:picChg chg="del">
          <ac:chgData name="Tegischer Lukas" userId="f78daebb-0565-485c-bd0e-1cd035e796ff" providerId="ADAL" clId="{24FB0BE8-2405-4C1C-B673-5F8451F39A02}" dt="2022-11-04T15:34:10.013" v="6" actId="478"/>
          <ac:picMkLst>
            <pc:docMk/>
            <pc:sldMk cId="3270899579" sldId="4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4FB0BE8-2405-4C1C-B673-5F8451F39A02}" dt="2022-11-04T15:34:06.046" v="2" actId="478"/>
        <pc:sldMkLst>
          <pc:docMk/>
          <pc:sldMk cId="2186563883" sldId="437"/>
        </pc:sldMkLst>
        <pc:picChg chg="del">
          <ac:chgData name="Tegischer Lukas" userId="f78daebb-0565-485c-bd0e-1cd035e796ff" providerId="ADAL" clId="{24FB0BE8-2405-4C1C-B673-5F8451F39A02}" dt="2022-11-04T15:34:06.046" v="2" actId="478"/>
          <ac:picMkLst>
            <pc:docMk/>
            <pc:sldMk cId="2186563883" sldId="4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4FB0BE8-2405-4C1C-B673-5F8451F39A02}" dt="2022-11-04T15:34:08.028" v="4" actId="478"/>
        <pc:sldMkLst>
          <pc:docMk/>
          <pc:sldMk cId="1975099793" sldId="438"/>
        </pc:sldMkLst>
        <pc:picChg chg="del">
          <ac:chgData name="Tegischer Lukas" userId="f78daebb-0565-485c-bd0e-1cd035e796ff" providerId="ADAL" clId="{24FB0BE8-2405-4C1C-B673-5F8451F39A02}" dt="2022-11-04T15:34:08.028" v="4" actId="478"/>
          <ac:picMkLst>
            <pc:docMk/>
            <pc:sldMk cId="1975099793" sldId="4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4FB0BE8-2405-4C1C-B673-5F8451F39A02}" dt="2022-11-04T15:34:09.126" v="5" actId="478"/>
        <pc:sldMkLst>
          <pc:docMk/>
          <pc:sldMk cId="2514752523" sldId="439"/>
        </pc:sldMkLst>
        <pc:picChg chg="del">
          <ac:chgData name="Tegischer Lukas" userId="f78daebb-0565-485c-bd0e-1cd035e796ff" providerId="ADAL" clId="{24FB0BE8-2405-4C1C-B673-5F8451F39A02}" dt="2022-11-04T15:34:09.126" v="5" actId="478"/>
          <ac:picMkLst>
            <pc:docMk/>
            <pc:sldMk cId="2514752523" sldId="4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4FB0BE8-2405-4C1C-B673-5F8451F39A02}" dt="2022-11-04T15:34:10.841" v="7" actId="478"/>
        <pc:sldMkLst>
          <pc:docMk/>
          <pc:sldMk cId="3354920691" sldId="440"/>
        </pc:sldMkLst>
        <pc:picChg chg="del">
          <ac:chgData name="Tegischer Lukas" userId="f78daebb-0565-485c-bd0e-1cd035e796ff" providerId="ADAL" clId="{24FB0BE8-2405-4C1C-B673-5F8451F39A02}" dt="2022-11-04T15:34:10.841" v="7" actId="478"/>
          <ac:picMkLst>
            <pc:docMk/>
            <pc:sldMk cId="3354920691" sldId="44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E66ABC0B-B987-47AF-98BF-ED621D3BC584}"/>
    <pc:docChg chg="undo custSel addSld delSld modSld sldOrd">
      <pc:chgData name="Tegischer Lukas" userId="f78daebb-0565-485c-bd0e-1cd035e796ff" providerId="ADAL" clId="{E66ABC0B-B987-47AF-98BF-ED621D3BC584}" dt="2021-12-14T20:18:29.582" v="479" actId="47"/>
      <pc:docMkLst>
        <pc:docMk/>
      </pc:docMkLst>
      <pc:sldChg chg="modSp mod">
        <pc:chgData name="Tegischer Lukas" userId="f78daebb-0565-485c-bd0e-1cd035e796ff" providerId="ADAL" clId="{E66ABC0B-B987-47AF-98BF-ED621D3BC584}" dt="2021-12-14T20:06:59.293" v="52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6ABC0B-B987-47AF-98BF-ED621D3BC584}" dt="2021-12-14T20:06:59.293" v="52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6ABC0B-B987-47AF-98BF-ED621D3BC584}" dt="2021-12-14T20:07:03.296" v="5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E66ABC0B-B987-47AF-98BF-ED621D3BC584}" dt="2021-12-14T20:07:04.182" v="54" actId="47"/>
        <pc:sldMkLst>
          <pc:docMk/>
          <pc:sldMk cId="855078624" sldId="415"/>
        </pc:sldMkLst>
      </pc:sldChg>
      <pc:sldChg chg="addSp delSp modSp mod delAnim modAnim">
        <pc:chgData name="Tegischer Lukas" userId="f78daebb-0565-485c-bd0e-1cd035e796ff" providerId="ADAL" clId="{E66ABC0B-B987-47AF-98BF-ED621D3BC584}" dt="2021-12-14T20:11:50.112" v="254" actId="1076"/>
        <pc:sldMkLst>
          <pc:docMk/>
          <pc:sldMk cId="3150088972" sldId="425"/>
        </pc:sldMkLst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2" creationId="{4A7D79D1-8C2C-42FE-A9A3-D4F8EC689148}"/>
          </ac:spMkLst>
        </pc:spChg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3" creationId="{F1C4CE27-6CAB-4E04-A2CF-D6CD65B6ACC7}"/>
          </ac:spMkLst>
        </pc:spChg>
        <pc:spChg chg="del mod">
          <ac:chgData name="Tegischer Lukas" userId="f78daebb-0565-485c-bd0e-1cd035e796ff" providerId="ADAL" clId="{E66ABC0B-B987-47AF-98BF-ED621D3BC584}" dt="2021-12-14T20:10:22.219" v="214" actId="478"/>
          <ac:spMkLst>
            <pc:docMk/>
            <pc:sldMk cId="3150088972" sldId="425"/>
            <ac:spMk id="7" creationId="{638772B0-212E-46DB-94C2-1F48F8070D7C}"/>
          </ac:spMkLst>
        </pc:spChg>
        <pc:spChg chg="del mod">
          <ac:chgData name="Tegischer Lukas" userId="f78daebb-0565-485c-bd0e-1cd035e796ff" providerId="ADAL" clId="{E66ABC0B-B987-47AF-98BF-ED621D3BC584}" dt="2021-12-14T20:07:20.849" v="79" actId="478"/>
          <ac:spMkLst>
            <pc:docMk/>
            <pc:sldMk cId="3150088972" sldId="425"/>
            <ac:spMk id="9" creationId="{C9F15844-80A5-495B-A0C5-A7E65355E88B}"/>
          </ac:spMkLst>
        </pc:spChg>
        <pc:spChg chg="add del mod">
          <ac:chgData name="Tegischer Lukas" userId="f78daebb-0565-485c-bd0e-1cd035e796ff" providerId="ADAL" clId="{E66ABC0B-B987-47AF-98BF-ED621D3BC584}" dt="2021-12-14T20:10:12.743" v="207" actId="478"/>
          <ac:spMkLst>
            <pc:docMk/>
            <pc:sldMk cId="3150088972" sldId="425"/>
            <ac:spMk id="10" creationId="{0009C202-F3B9-4E00-BE2E-0CD356646905}"/>
          </ac:spMkLst>
        </pc:spChg>
        <pc:spChg chg="add del mod">
          <ac:chgData name="Tegischer Lukas" userId="f78daebb-0565-485c-bd0e-1cd035e796ff" providerId="ADAL" clId="{E66ABC0B-B987-47AF-98BF-ED621D3BC584}" dt="2021-12-14T20:10:16.332" v="209" actId="478"/>
          <ac:spMkLst>
            <pc:docMk/>
            <pc:sldMk cId="3150088972" sldId="425"/>
            <ac:spMk id="12" creationId="{F48213C8-1F2F-4F63-904D-99A3C0F32662}"/>
          </ac:spMkLst>
        </pc:spChg>
        <pc:spChg chg="add del mod">
          <ac:chgData name="Tegischer Lukas" userId="f78daebb-0565-485c-bd0e-1cd035e796ff" providerId="ADAL" clId="{E66ABC0B-B987-47AF-98BF-ED621D3BC584}" dt="2021-12-14T20:10:17.136" v="210" actId="478"/>
          <ac:spMkLst>
            <pc:docMk/>
            <pc:sldMk cId="3150088972" sldId="425"/>
            <ac:spMk id="13" creationId="{01090E5C-668F-4C5F-BD34-C126C08E00D6}"/>
          </ac:spMkLst>
        </pc:spChg>
        <pc:spChg chg="add del mod">
          <ac:chgData name="Tegischer Lukas" userId="f78daebb-0565-485c-bd0e-1cd035e796ff" providerId="ADAL" clId="{E66ABC0B-B987-47AF-98BF-ED621D3BC584}" dt="2021-12-14T20:10:19.951" v="212" actId="478"/>
          <ac:spMkLst>
            <pc:docMk/>
            <pc:sldMk cId="3150088972" sldId="425"/>
            <ac:spMk id="15" creationId="{F47F4AA1-E2B8-41FD-B63D-D1B3DC5A3949}"/>
          </ac:spMkLst>
        </pc:spChg>
        <pc:spChg chg="add del mod">
          <ac:chgData name="Tegischer Lukas" userId="f78daebb-0565-485c-bd0e-1cd035e796ff" providerId="ADAL" clId="{E66ABC0B-B987-47AF-98BF-ED621D3BC584}" dt="2021-12-14T20:10:21.231" v="213" actId="478"/>
          <ac:spMkLst>
            <pc:docMk/>
            <pc:sldMk cId="3150088972" sldId="425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0:30.200" v="216" actId="1076"/>
          <ac:spMkLst>
            <pc:docMk/>
            <pc:sldMk cId="3150088972" sldId="425"/>
            <ac:spMk id="17" creationId="{372C4ED0-D8DB-42A7-B7BE-3D4B91DD6F9B}"/>
          </ac:spMkLst>
        </pc:spChg>
        <pc:spChg chg="add mod">
          <ac:chgData name="Tegischer Lukas" userId="f78daebb-0565-485c-bd0e-1cd035e796ff" providerId="ADAL" clId="{E66ABC0B-B987-47AF-98BF-ED621D3BC584}" dt="2021-12-14T20:10:45.679" v="221" actId="1076"/>
          <ac:spMkLst>
            <pc:docMk/>
            <pc:sldMk cId="3150088972" sldId="425"/>
            <ac:spMk id="19" creationId="{A6F09245-6548-49D4-86C5-8C01CCFCA7BF}"/>
          </ac:spMkLst>
        </pc:spChg>
        <pc:spChg chg="add mod">
          <ac:chgData name="Tegischer Lukas" userId="f78daebb-0565-485c-bd0e-1cd035e796ff" providerId="ADAL" clId="{E66ABC0B-B987-47AF-98BF-ED621D3BC584}" dt="2021-12-14T20:11:44.161" v="252" actId="1076"/>
          <ac:spMkLst>
            <pc:docMk/>
            <pc:sldMk cId="3150088972" sldId="425"/>
            <ac:spMk id="20" creationId="{2A92B017-966A-4C4A-9D94-612DF4177DE0}"/>
          </ac:spMkLst>
        </pc:spChg>
        <pc:spChg chg="add mod">
          <ac:chgData name="Tegischer Lukas" userId="f78daebb-0565-485c-bd0e-1cd035e796ff" providerId="ADAL" clId="{E66ABC0B-B987-47AF-98BF-ED621D3BC584}" dt="2021-12-14T20:11:46.880" v="253" actId="1076"/>
          <ac:spMkLst>
            <pc:docMk/>
            <pc:sldMk cId="3150088972" sldId="425"/>
            <ac:spMk id="21" creationId="{E58D6525-3D29-4B6A-8B72-20DE2BFCC272}"/>
          </ac:spMkLst>
        </pc:spChg>
        <pc:spChg chg="add mod">
          <ac:chgData name="Tegischer Lukas" userId="f78daebb-0565-485c-bd0e-1cd035e796ff" providerId="ADAL" clId="{E66ABC0B-B987-47AF-98BF-ED621D3BC584}" dt="2021-12-14T20:11:50.112" v="254" actId="1076"/>
          <ac:spMkLst>
            <pc:docMk/>
            <pc:sldMk cId="3150088972" sldId="425"/>
            <ac:spMk id="22" creationId="{2503B4F5-490B-4829-BC41-33760C6819C0}"/>
          </ac:spMkLst>
        </pc:spChg>
        <pc:picChg chg="add del mod">
          <ac:chgData name="Tegischer Lukas" userId="f78daebb-0565-485c-bd0e-1cd035e796ff" providerId="ADAL" clId="{E66ABC0B-B987-47AF-98BF-ED621D3BC584}" dt="2021-12-14T20:10:14.580" v="208" actId="478"/>
          <ac:picMkLst>
            <pc:docMk/>
            <pc:sldMk cId="3150088972" sldId="425"/>
            <ac:picMk id="11" creationId="{FF51EE0D-52BC-42DB-9EA4-C7EFDE7EB747}"/>
          </ac:picMkLst>
        </pc:picChg>
        <pc:picChg chg="add del">
          <ac:chgData name="Tegischer Lukas" userId="f78daebb-0565-485c-bd0e-1cd035e796ff" providerId="ADAL" clId="{E66ABC0B-B987-47AF-98BF-ED621D3BC584}" dt="2021-12-14T20:07:29.635" v="81"/>
          <ac:picMkLst>
            <pc:docMk/>
            <pc:sldMk cId="3150088972" sldId="425"/>
            <ac:picMk id="2049" creationId="{6687C621-60B2-4A85-9FE9-13F6EA003714}"/>
          </ac:picMkLst>
        </pc:picChg>
      </pc:sldChg>
      <pc:sldChg chg="addSp delSp modSp mod">
        <pc:chgData name="Tegischer Lukas" userId="f78daebb-0565-485c-bd0e-1cd035e796ff" providerId="ADAL" clId="{E66ABC0B-B987-47AF-98BF-ED621D3BC584}" dt="2021-12-14T20:16:40.913" v="395" actId="1076"/>
        <pc:sldMkLst>
          <pc:docMk/>
          <pc:sldMk cId="3270899579" sldId="426"/>
        </pc:sldMkLst>
        <pc:spChg chg="del">
          <ac:chgData name="Tegischer Lukas" userId="f78daebb-0565-485c-bd0e-1cd035e796ff" providerId="ADAL" clId="{E66ABC0B-B987-47AF-98BF-ED621D3BC584}" dt="2021-12-14T20:15:55.766" v="375" actId="478"/>
          <ac:spMkLst>
            <pc:docMk/>
            <pc:sldMk cId="3270899579" sldId="426"/>
            <ac:spMk id="6" creationId="{B01FB65D-AF5F-4CB2-8166-57A67156BFCF}"/>
          </ac:spMkLst>
        </pc:spChg>
        <pc:spChg chg="del mod">
          <ac:chgData name="Tegischer Lukas" userId="f78daebb-0565-485c-bd0e-1cd035e796ff" providerId="ADAL" clId="{E66ABC0B-B987-47AF-98BF-ED621D3BC584}" dt="2021-12-14T20:15:54.061" v="373" actId="478"/>
          <ac:spMkLst>
            <pc:docMk/>
            <pc:sldMk cId="3270899579" sldId="426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5:53.088" v="371" actId="478"/>
          <ac:spMkLst>
            <pc:docMk/>
            <pc:sldMk cId="3270899579" sldId="42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E66ABC0B-B987-47AF-98BF-ED621D3BC584}" dt="2021-12-14T20:16:36.346" v="391" actId="20577"/>
          <ac:spMkLst>
            <pc:docMk/>
            <pc:sldMk cId="3270899579" sldId="426"/>
            <ac:spMk id="9" creationId="{EE743389-93A5-4B8F-A8D9-F46D1FFF784C}"/>
          </ac:spMkLst>
        </pc:spChg>
        <pc:spChg chg="del">
          <ac:chgData name="Tegischer Lukas" userId="f78daebb-0565-485c-bd0e-1cd035e796ff" providerId="ADAL" clId="{E66ABC0B-B987-47AF-98BF-ED621D3BC584}" dt="2021-12-14T20:15:54.612" v="374" actId="478"/>
          <ac:spMkLst>
            <pc:docMk/>
            <pc:sldMk cId="3270899579" sldId="426"/>
            <ac:spMk id="10" creationId="{70D65B1F-D6C2-4FF0-8353-C48F1BCBF5D9}"/>
          </ac:spMkLst>
        </pc:spChg>
        <pc:spChg chg="add mod">
          <ac:chgData name="Tegischer Lukas" userId="f78daebb-0565-485c-bd0e-1cd035e796ff" providerId="ADAL" clId="{E66ABC0B-B987-47AF-98BF-ED621D3BC584}" dt="2021-12-14T20:16:40.913" v="395" actId="1076"/>
          <ac:spMkLst>
            <pc:docMk/>
            <pc:sldMk cId="3270899579" sldId="426"/>
            <ac:spMk id="11" creationId="{677AD4A8-ACC7-4B1A-9F26-FA2A6C07224F}"/>
          </ac:spMkLst>
        </pc:spChg>
      </pc:sldChg>
      <pc:sldChg chg="del">
        <pc:chgData name="Tegischer Lukas" userId="f78daebb-0565-485c-bd0e-1cd035e796ff" providerId="ADAL" clId="{E66ABC0B-B987-47AF-98BF-ED621D3BC584}" dt="2021-12-14T20:18:22.832" v="470" actId="47"/>
        <pc:sldMkLst>
          <pc:docMk/>
          <pc:sldMk cId="3713485557" sldId="427"/>
        </pc:sldMkLst>
      </pc:sldChg>
      <pc:sldChg chg="del">
        <pc:chgData name="Tegischer Lukas" userId="f78daebb-0565-485c-bd0e-1cd035e796ff" providerId="ADAL" clId="{E66ABC0B-B987-47AF-98BF-ED621D3BC584}" dt="2021-12-14T20:18:23.571" v="471" actId="47"/>
        <pc:sldMkLst>
          <pc:docMk/>
          <pc:sldMk cId="3502703635" sldId="428"/>
        </pc:sldMkLst>
      </pc:sldChg>
      <pc:sldChg chg="del">
        <pc:chgData name="Tegischer Lukas" userId="f78daebb-0565-485c-bd0e-1cd035e796ff" providerId="ADAL" clId="{E66ABC0B-B987-47AF-98BF-ED621D3BC584}" dt="2021-12-14T20:18:24.325" v="472" actId="47"/>
        <pc:sldMkLst>
          <pc:docMk/>
          <pc:sldMk cId="4292064012" sldId="429"/>
        </pc:sldMkLst>
      </pc:sldChg>
      <pc:sldChg chg="del">
        <pc:chgData name="Tegischer Lukas" userId="f78daebb-0565-485c-bd0e-1cd035e796ff" providerId="ADAL" clId="{E66ABC0B-B987-47AF-98BF-ED621D3BC584}" dt="2021-12-14T20:18:24.712" v="473" actId="47"/>
        <pc:sldMkLst>
          <pc:docMk/>
          <pc:sldMk cId="3677990607" sldId="430"/>
        </pc:sldMkLst>
      </pc:sldChg>
      <pc:sldChg chg="del">
        <pc:chgData name="Tegischer Lukas" userId="f78daebb-0565-485c-bd0e-1cd035e796ff" providerId="ADAL" clId="{E66ABC0B-B987-47AF-98BF-ED621D3BC584}" dt="2021-12-14T20:18:25.906" v="474" actId="47"/>
        <pc:sldMkLst>
          <pc:docMk/>
          <pc:sldMk cId="1013974807" sldId="431"/>
        </pc:sldMkLst>
      </pc:sldChg>
      <pc:sldChg chg="del">
        <pc:chgData name="Tegischer Lukas" userId="f78daebb-0565-485c-bd0e-1cd035e796ff" providerId="ADAL" clId="{E66ABC0B-B987-47AF-98BF-ED621D3BC584}" dt="2021-12-14T20:18:26.511" v="475" actId="47"/>
        <pc:sldMkLst>
          <pc:docMk/>
          <pc:sldMk cId="3348214436" sldId="432"/>
        </pc:sldMkLst>
      </pc:sldChg>
      <pc:sldChg chg="del">
        <pc:chgData name="Tegischer Lukas" userId="f78daebb-0565-485c-bd0e-1cd035e796ff" providerId="ADAL" clId="{E66ABC0B-B987-47AF-98BF-ED621D3BC584}" dt="2021-12-14T20:18:27.195" v="476" actId="47"/>
        <pc:sldMkLst>
          <pc:docMk/>
          <pc:sldMk cId="1880746676" sldId="433"/>
        </pc:sldMkLst>
      </pc:sldChg>
      <pc:sldChg chg="del">
        <pc:chgData name="Tegischer Lukas" userId="f78daebb-0565-485c-bd0e-1cd035e796ff" providerId="ADAL" clId="{E66ABC0B-B987-47AF-98BF-ED621D3BC584}" dt="2021-12-14T20:18:27.553" v="477" actId="47"/>
        <pc:sldMkLst>
          <pc:docMk/>
          <pc:sldMk cId="2603928813" sldId="434"/>
        </pc:sldMkLst>
      </pc:sldChg>
      <pc:sldChg chg="del">
        <pc:chgData name="Tegischer Lukas" userId="f78daebb-0565-485c-bd0e-1cd035e796ff" providerId="ADAL" clId="{E66ABC0B-B987-47AF-98BF-ED621D3BC584}" dt="2021-12-14T20:18:28.706" v="478" actId="47"/>
        <pc:sldMkLst>
          <pc:docMk/>
          <pc:sldMk cId="1123624208" sldId="435"/>
        </pc:sldMkLst>
      </pc:sldChg>
      <pc:sldChg chg="del">
        <pc:chgData name="Tegischer Lukas" userId="f78daebb-0565-485c-bd0e-1cd035e796ff" providerId="ADAL" clId="{E66ABC0B-B987-47AF-98BF-ED621D3BC584}" dt="2021-12-14T20:18:29.582" v="479" actId="47"/>
        <pc:sldMkLst>
          <pc:docMk/>
          <pc:sldMk cId="1060083549" sldId="436"/>
        </pc:sldMkLst>
      </pc:sldChg>
      <pc:sldChg chg="modSp add ord">
        <pc:chgData name="Tegischer Lukas" userId="f78daebb-0565-485c-bd0e-1cd035e796ff" providerId="ADAL" clId="{E66ABC0B-B987-47AF-98BF-ED621D3BC584}" dt="2021-12-14T20:10:10.136" v="206"/>
        <pc:sldMkLst>
          <pc:docMk/>
          <pc:sldMk cId="2186563883" sldId="437"/>
        </pc:sldMkLst>
        <pc:spChg chg="mod">
          <ac:chgData name="Tegischer Lukas" userId="f78daebb-0565-485c-bd0e-1cd035e796ff" providerId="ADAL" clId="{E66ABC0B-B987-47AF-98BF-ED621D3BC584}" dt="2021-12-14T20:10:03.599" v="204" actId="20577"/>
          <ac:spMkLst>
            <pc:docMk/>
            <pc:sldMk cId="2186563883" sldId="437"/>
            <ac:spMk id="16" creationId="{25B07ACB-F749-4B28-996A-8213EEBC85FE}"/>
          </ac:spMkLst>
        </pc:spChg>
      </pc:sldChg>
      <pc:sldChg chg="addSp delSp modSp add mod delAnim">
        <pc:chgData name="Tegischer Lukas" userId="f78daebb-0565-485c-bd0e-1cd035e796ff" providerId="ADAL" clId="{E66ABC0B-B987-47AF-98BF-ED621D3BC584}" dt="2021-12-14T20:12:30.616" v="265" actId="1076"/>
        <pc:sldMkLst>
          <pc:docMk/>
          <pc:sldMk cId="1975099793" sldId="438"/>
        </pc:sldMkLst>
        <pc:spChg chg="add mod">
          <ac:chgData name="Tegischer Lukas" userId="f78daebb-0565-485c-bd0e-1cd035e796ff" providerId="ADAL" clId="{E66ABC0B-B987-47AF-98BF-ED621D3BC584}" dt="2021-12-14T20:12:30.616" v="265" actId="1076"/>
          <ac:spMkLst>
            <pc:docMk/>
            <pc:sldMk cId="1975099793" sldId="438"/>
            <ac:spMk id="9" creationId="{4AB3C3D5-F9EB-440C-828B-5362F2AD08EE}"/>
          </ac:spMkLst>
        </pc:spChg>
        <pc:spChg chg="del">
          <ac:chgData name="Tegischer Lukas" userId="f78daebb-0565-485c-bd0e-1cd035e796ff" providerId="ADAL" clId="{E66ABC0B-B987-47AF-98BF-ED621D3BC584}" dt="2021-12-14T20:12:06.990" v="260" actId="478"/>
          <ac:spMkLst>
            <pc:docMk/>
            <pc:sldMk cId="1975099793" sldId="438"/>
            <ac:spMk id="17" creationId="{372C4ED0-D8DB-42A7-B7BE-3D4B91DD6F9B}"/>
          </ac:spMkLst>
        </pc:spChg>
        <pc:spChg chg="del">
          <ac:chgData name="Tegischer Lukas" userId="f78daebb-0565-485c-bd0e-1cd035e796ff" providerId="ADAL" clId="{E66ABC0B-B987-47AF-98BF-ED621D3BC584}" dt="2021-12-14T20:12:03.595" v="256" actId="478"/>
          <ac:spMkLst>
            <pc:docMk/>
            <pc:sldMk cId="1975099793" sldId="438"/>
            <ac:spMk id="19" creationId="{A6F09245-6548-49D4-86C5-8C01CCFCA7BF}"/>
          </ac:spMkLst>
        </pc:spChg>
        <pc:spChg chg="del">
          <ac:chgData name="Tegischer Lukas" userId="f78daebb-0565-485c-bd0e-1cd035e796ff" providerId="ADAL" clId="{E66ABC0B-B987-47AF-98BF-ED621D3BC584}" dt="2021-12-14T20:12:04.428" v="257" actId="478"/>
          <ac:spMkLst>
            <pc:docMk/>
            <pc:sldMk cId="1975099793" sldId="438"/>
            <ac:spMk id="20" creationId="{2A92B017-966A-4C4A-9D94-612DF4177DE0}"/>
          </ac:spMkLst>
        </pc:spChg>
        <pc:spChg chg="del">
          <ac:chgData name="Tegischer Lukas" userId="f78daebb-0565-485c-bd0e-1cd035e796ff" providerId="ADAL" clId="{E66ABC0B-B987-47AF-98BF-ED621D3BC584}" dt="2021-12-14T20:12:05.038" v="258" actId="478"/>
          <ac:spMkLst>
            <pc:docMk/>
            <pc:sldMk cId="1975099793" sldId="438"/>
            <ac:spMk id="21" creationId="{E58D6525-3D29-4B6A-8B72-20DE2BFCC272}"/>
          </ac:spMkLst>
        </pc:spChg>
        <pc:spChg chg="del">
          <ac:chgData name="Tegischer Lukas" userId="f78daebb-0565-485c-bd0e-1cd035e796ff" providerId="ADAL" clId="{E66ABC0B-B987-47AF-98BF-ED621D3BC584}" dt="2021-12-14T20:12:05.865" v="259" actId="478"/>
          <ac:spMkLst>
            <pc:docMk/>
            <pc:sldMk cId="1975099793" sldId="438"/>
            <ac:spMk id="22" creationId="{2503B4F5-490B-4829-BC41-33760C6819C0}"/>
          </ac:spMkLst>
        </pc:spChg>
      </pc:sldChg>
      <pc:sldChg chg="addSp delSp modSp add mod ord delAnim modAnim">
        <pc:chgData name="Tegischer Lukas" userId="f78daebb-0565-485c-bd0e-1cd035e796ff" providerId="ADAL" clId="{E66ABC0B-B987-47AF-98BF-ED621D3BC584}" dt="2021-12-14T20:15:31.665" v="370"/>
        <pc:sldMkLst>
          <pc:docMk/>
          <pc:sldMk cId="2514752523" sldId="439"/>
        </pc:sldMkLst>
        <pc:spChg chg="mod">
          <ac:chgData name="Tegischer Lukas" userId="f78daebb-0565-485c-bd0e-1cd035e796ff" providerId="ADAL" clId="{E66ABC0B-B987-47AF-98BF-ED621D3BC584}" dt="2021-12-14T20:12:57.908" v="300" actId="20577"/>
          <ac:spMkLst>
            <pc:docMk/>
            <pc:sldMk cId="2514752523" sldId="439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2:59.869" v="301" actId="478"/>
          <ac:spMkLst>
            <pc:docMk/>
            <pc:sldMk cId="2514752523" sldId="439"/>
            <ac:spMk id="10" creationId="{0009C202-F3B9-4E00-BE2E-0CD356646905}"/>
          </ac:spMkLst>
        </pc:spChg>
        <pc:spChg chg="del">
          <ac:chgData name="Tegischer Lukas" userId="f78daebb-0565-485c-bd0e-1cd035e796ff" providerId="ADAL" clId="{E66ABC0B-B987-47AF-98BF-ED621D3BC584}" dt="2021-12-14T20:13:05.299" v="306" actId="478"/>
          <ac:spMkLst>
            <pc:docMk/>
            <pc:sldMk cId="2514752523" sldId="439"/>
            <ac:spMk id="12" creationId="{F48213C8-1F2F-4F63-904D-99A3C0F32662}"/>
          </ac:spMkLst>
        </pc:spChg>
        <pc:spChg chg="del">
          <ac:chgData name="Tegischer Lukas" userId="f78daebb-0565-485c-bd0e-1cd035e796ff" providerId="ADAL" clId="{E66ABC0B-B987-47AF-98BF-ED621D3BC584}" dt="2021-12-14T20:13:04.793" v="305" actId="478"/>
          <ac:spMkLst>
            <pc:docMk/>
            <pc:sldMk cId="2514752523" sldId="439"/>
            <ac:spMk id="13" creationId="{01090E5C-668F-4C5F-BD34-C126C08E00D6}"/>
          </ac:spMkLst>
        </pc:spChg>
        <pc:spChg chg="del">
          <ac:chgData name="Tegischer Lukas" userId="f78daebb-0565-485c-bd0e-1cd035e796ff" providerId="ADAL" clId="{E66ABC0B-B987-47AF-98BF-ED621D3BC584}" dt="2021-12-14T20:13:03.950" v="304" actId="478"/>
          <ac:spMkLst>
            <pc:docMk/>
            <pc:sldMk cId="2514752523" sldId="439"/>
            <ac:spMk id="15" creationId="{F47F4AA1-E2B8-41FD-B63D-D1B3DC5A3949}"/>
          </ac:spMkLst>
        </pc:spChg>
        <pc:spChg chg="del">
          <ac:chgData name="Tegischer Lukas" userId="f78daebb-0565-485c-bd0e-1cd035e796ff" providerId="ADAL" clId="{E66ABC0B-B987-47AF-98BF-ED621D3BC584}" dt="2021-12-14T20:13:03.059" v="303" actId="478"/>
          <ac:spMkLst>
            <pc:docMk/>
            <pc:sldMk cId="2514752523" sldId="439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4:06" v="314" actId="1076"/>
          <ac:spMkLst>
            <pc:docMk/>
            <pc:sldMk cId="2514752523" sldId="439"/>
            <ac:spMk id="17" creationId="{DCEA4B8E-5290-4125-9E4A-17826A6E9401}"/>
          </ac:spMkLst>
        </pc:spChg>
        <pc:spChg chg="add mod">
          <ac:chgData name="Tegischer Lukas" userId="f78daebb-0565-485c-bd0e-1cd035e796ff" providerId="ADAL" clId="{E66ABC0B-B987-47AF-98BF-ED621D3BC584}" dt="2021-12-14T20:14:48.271" v="338" actId="1076"/>
          <ac:spMkLst>
            <pc:docMk/>
            <pc:sldMk cId="2514752523" sldId="439"/>
            <ac:spMk id="18" creationId="{F32ED3EC-5D8B-4108-8B91-974295CE00E3}"/>
          </ac:spMkLst>
        </pc:spChg>
        <pc:spChg chg="add mod">
          <ac:chgData name="Tegischer Lukas" userId="f78daebb-0565-485c-bd0e-1cd035e796ff" providerId="ADAL" clId="{E66ABC0B-B987-47AF-98BF-ED621D3BC584}" dt="2021-12-14T20:15:00.412" v="357" actId="20577"/>
          <ac:spMkLst>
            <pc:docMk/>
            <pc:sldMk cId="2514752523" sldId="439"/>
            <ac:spMk id="19" creationId="{A7DD24E5-E390-4385-87B4-3AEED6EEEB7F}"/>
          </ac:spMkLst>
        </pc:spChg>
        <pc:spChg chg="add mod">
          <ac:chgData name="Tegischer Lukas" userId="f78daebb-0565-485c-bd0e-1cd035e796ff" providerId="ADAL" clId="{E66ABC0B-B987-47AF-98BF-ED621D3BC584}" dt="2021-12-14T20:15:17.828" v="366" actId="20577"/>
          <ac:spMkLst>
            <pc:docMk/>
            <pc:sldMk cId="2514752523" sldId="439"/>
            <ac:spMk id="20" creationId="{3023DD67-3F19-4644-913F-7D47861BD5CE}"/>
          </ac:spMkLst>
        </pc:spChg>
        <pc:picChg chg="del">
          <ac:chgData name="Tegischer Lukas" userId="f78daebb-0565-485c-bd0e-1cd035e796ff" providerId="ADAL" clId="{E66ABC0B-B987-47AF-98BF-ED621D3BC584}" dt="2021-12-14T20:13:02.065" v="302" actId="478"/>
          <ac:picMkLst>
            <pc:docMk/>
            <pc:sldMk cId="2514752523" sldId="439"/>
            <ac:picMk id="11" creationId="{FF51EE0D-52BC-42DB-9EA4-C7EFDE7EB747}"/>
          </ac:picMkLst>
        </pc:picChg>
      </pc:sldChg>
      <pc:sldChg chg="addSp delSp modSp add del mod">
        <pc:chgData name="Tegischer Lukas" userId="f78daebb-0565-485c-bd0e-1cd035e796ff" providerId="ADAL" clId="{E66ABC0B-B987-47AF-98BF-ED621D3BC584}" dt="2021-12-14T20:16:53.447" v="400" actId="47"/>
        <pc:sldMkLst>
          <pc:docMk/>
          <pc:sldMk cId="1973837050" sldId="440"/>
        </pc:sldMkLst>
        <pc:spChg chg="add mod">
          <ac:chgData name="Tegischer Lukas" userId="f78daebb-0565-485c-bd0e-1cd035e796ff" providerId="ADAL" clId="{E66ABC0B-B987-47AF-98BF-ED621D3BC584}" dt="2021-12-14T20:16:52.055" v="399" actId="1076"/>
          <ac:spMkLst>
            <pc:docMk/>
            <pc:sldMk cId="1973837050" sldId="440"/>
            <ac:spMk id="6" creationId="{C1BBF4EE-19D4-4A2D-A825-BE354E789623}"/>
          </ac:spMkLst>
        </pc:spChg>
        <pc:spChg chg="del">
          <ac:chgData name="Tegischer Lukas" userId="f78daebb-0565-485c-bd0e-1cd035e796ff" providerId="ADAL" clId="{E66ABC0B-B987-47AF-98BF-ED621D3BC584}" dt="2021-12-14T20:16:47.656" v="397" actId="478"/>
          <ac:spMkLst>
            <pc:docMk/>
            <pc:sldMk cId="1973837050" sldId="440"/>
            <ac:spMk id="11" creationId="{677AD4A8-ACC7-4B1A-9F26-FA2A6C07224F}"/>
          </ac:spMkLst>
        </pc:spChg>
      </pc:sldChg>
      <pc:sldChg chg="addSp delSp modSp add mod modAnim">
        <pc:chgData name="Tegischer Lukas" userId="f78daebb-0565-485c-bd0e-1cd035e796ff" providerId="ADAL" clId="{E66ABC0B-B987-47AF-98BF-ED621D3BC584}" dt="2021-12-14T20:18:17.407" v="469"/>
        <pc:sldMkLst>
          <pc:docMk/>
          <pc:sldMk cId="3354920691" sldId="440"/>
        </pc:sldMkLst>
        <pc:spChg chg="add mod">
          <ac:chgData name="Tegischer Lukas" userId="f78daebb-0565-485c-bd0e-1cd035e796ff" providerId="ADAL" clId="{E66ABC0B-B987-47AF-98BF-ED621D3BC584}" dt="2021-12-14T20:17:10.682" v="405" actId="20577"/>
          <ac:spMkLst>
            <pc:docMk/>
            <pc:sldMk cId="3354920691" sldId="440"/>
            <ac:spMk id="6" creationId="{96A0A5D5-7108-4A4E-907A-875A405087D4}"/>
          </ac:spMkLst>
        </pc:spChg>
        <pc:spChg chg="del">
          <ac:chgData name="Tegischer Lukas" userId="f78daebb-0565-485c-bd0e-1cd035e796ff" providerId="ADAL" clId="{E66ABC0B-B987-47AF-98BF-ED621D3BC584}" dt="2021-12-14T20:17:06.253" v="402" actId="478"/>
          <ac:spMkLst>
            <pc:docMk/>
            <pc:sldMk cId="3354920691" sldId="440"/>
            <ac:spMk id="9" creationId="{EE743389-93A5-4B8F-A8D9-F46D1FFF784C}"/>
          </ac:spMkLst>
        </pc:spChg>
        <pc:spChg chg="add mod">
          <ac:chgData name="Tegischer Lukas" userId="f78daebb-0565-485c-bd0e-1cd035e796ff" providerId="ADAL" clId="{E66ABC0B-B987-47AF-98BF-ED621D3BC584}" dt="2021-12-14T20:17:54.397" v="437" actId="20577"/>
          <ac:spMkLst>
            <pc:docMk/>
            <pc:sldMk cId="3354920691" sldId="440"/>
            <ac:spMk id="10" creationId="{41F16950-323F-4C47-B879-72BD936A9C6E}"/>
          </ac:spMkLst>
        </pc:spChg>
        <pc:spChg chg="del">
          <ac:chgData name="Tegischer Lukas" userId="f78daebb-0565-485c-bd0e-1cd035e796ff" providerId="ADAL" clId="{E66ABC0B-B987-47AF-98BF-ED621D3BC584}" dt="2021-12-14T20:17:11.409" v="406" actId="478"/>
          <ac:spMkLst>
            <pc:docMk/>
            <pc:sldMk cId="3354920691" sldId="440"/>
            <ac:spMk id="11" creationId="{677AD4A8-ACC7-4B1A-9F26-FA2A6C07224F}"/>
          </ac:spMkLst>
        </pc:spChg>
        <pc:spChg chg="add del mod">
          <ac:chgData name="Tegischer Lukas" userId="f78daebb-0565-485c-bd0e-1cd035e796ff" providerId="ADAL" clId="{E66ABC0B-B987-47AF-98BF-ED621D3BC584}" dt="2021-12-14T20:17:46.303" v="434" actId="478"/>
          <ac:spMkLst>
            <pc:docMk/>
            <pc:sldMk cId="3354920691" sldId="440"/>
            <ac:spMk id="12" creationId="{78A7E518-620D-4397-B20F-45E9FC882211}"/>
          </ac:spMkLst>
        </pc:spChg>
        <pc:spChg chg="add mod">
          <ac:chgData name="Tegischer Lukas" userId="f78daebb-0565-485c-bd0e-1cd035e796ff" providerId="ADAL" clId="{E66ABC0B-B987-47AF-98BF-ED621D3BC584}" dt="2021-12-14T20:18:11.062" v="468" actId="20577"/>
          <ac:spMkLst>
            <pc:docMk/>
            <pc:sldMk cId="3354920691" sldId="440"/>
            <ac:spMk id="13" creationId="{105FB351-55CC-4575-AF92-6DF0EC096E23}"/>
          </ac:spMkLst>
        </pc:spChg>
        <pc:graphicFrameChg chg="add del mod">
          <ac:chgData name="Tegischer Lukas" userId="f78daebb-0565-485c-bd0e-1cd035e796ff" providerId="ADAL" clId="{E66ABC0B-B987-47AF-98BF-ED621D3BC584}" dt="2021-12-14T20:17:21.787" v="408"/>
          <ac:graphicFrameMkLst>
            <pc:docMk/>
            <pc:sldMk cId="3354920691" sldId="440"/>
            <ac:graphicFrameMk id="3" creationId="{DC37E09B-EE3F-415D-AC41-31E3EBB90887}"/>
          </ac:graphicFrameMkLst>
        </pc:graphicFrame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AEDFEC5B-55ED-41DE-BD65-D0D5F0638826}"/>
    <pc:docChg chg="custSel addSld delSld modSld">
      <pc:chgData name="Tegischer Lukas" userId="f78daebb-0565-485c-bd0e-1cd035e796ff" providerId="ADAL" clId="{AEDFEC5B-55ED-41DE-BD65-D0D5F0638826}" dt="2021-11-30T22:23:31.066" v="706"/>
      <pc:docMkLst>
        <pc:docMk/>
      </pc:docMkLst>
      <pc:sldChg chg="modSp mod">
        <pc:chgData name="Tegischer Lukas" userId="f78daebb-0565-485c-bd0e-1cd035e796ff" providerId="ADAL" clId="{AEDFEC5B-55ED-41DE-BD65-D0D5F0638826}" dt="2021-11-30T17:44:00.872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EDFEC5B-55ED-41DE-BD65-D0D5F0638826}" dt="2021-11-30T17:44:00.872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AEDFEC5B-55ED-41DE-BD65-D0D5F0638826}" dt="2021-11-30T17:45:13.709" v="183" actId="207"/>
        <pc:sldMkLst>
          <pc:docMk/>
          <pc:sldMk cId="2011343138" sldId="407"/>
        </pc:sldMkLst>
        <pc:spChg chg="del mod">
          <ac:chgData name="Tegischer Lukas" userId="f78daebb-0565-485c-bd0e-1cd035e796ff" providerId="ADAL" clId="{AEDFEC5B-55ED-41DE-BD65-D0D5F0638826}" dt="2021-11-30T17:44:19.801" v="33" actId="478"/>
          <ac:spMkLst>
            <pc:docMk/>
            <pc:sldMk cId="2011343138" sldId="407"/>
            <ac:spMk id="2" creationId="{AA4D8705-67E3-4388-A808-8AFFC857A1C1}"/>
          </ac:spMkLst>
        </pc:spChg>
        <pc:spChg chg="del">
          <ac:chgData name="Tegischer Lukas" userId="f78daebb-0565-485c-bd0e-1cd035e796ff" providerId="ADAL" clId="{AEDFEC5B-55ED-41DE-BD65-D0D5F0638826}" dt="2021-11-30T17:44:20.703" v="34" actId="478"/>
          <ac:spMkLst>
            <pc:docMk/>
            <pc:sldMk cId="2011343138" sldId="407"/>
            <ac:spMk id="6" creationId="{661E206F-05D4-4DD5-AB1B-7C2426CCF363}"/>
          </ac:spMkLst>
        </pc:spChg>
        <pc:spChg chg="del">
          <ac:chgData name="Tegischer Lukas" userId="f78daebb-0565-485c-bd0e-1cd035e796ff" providerId="ADAL" clId="{AEDFEC5B-55ED-41DE-BD65-D0D5F0638826}" dt="2021-11-30T17:44:17.865" v="31" actId="478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7:45:13.709" v="183" actId="207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803885390" sldId="414"/>
        </pc:sldMkLst>
      </pc:sldChg>
      <pc:sldChg chg="addSp delSp modSp mod modAnim">
        <pc:chgData name="Tegischer Lukas" userId="f78daebb-0565-485c-bd0e-1cd035e796ff" providerId="ADAL" clId="{AEDFEC5B-55ED-41DE-BD65-D0D5F0638826}" dt="2021-11-30T17:55:34.043" v="329" actId="20577"/>
        <pc:sldMkLst>
          <pc:docMk/>
          <pc:sldMk cId="855078624" sldId="415"/>
        </pc:sldMkLst>
        <pc:spChg chg="mod">
          <ac:chgData name="Tegischer Lukas" userId="f78daebb-0565-485c-bd0e-1cd035e796ff" providerId="ADAL" clId="{AEDFEC5B-55ED-41DE-BD65-D0D5F0638826}" dt="2021-11-30T17:55:34.043" v="329" actId="20577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7:45:21.042" v="185" actId="478"/>
          <ac:spMkLst>
            <pc:docMk/>
            <pc:sldMk cId="855078624" sldId="415"/>
            <ac:spMk id="11" creationId="{0BB6098D-EBFB-4B7D-BD15-D69D1E177395}"/>
          </ac:spMkLst>
        </pc:spChg>
        <pc:graphicFrameChg chg="add mod modGraphic">
          <ac:chgData name="Tegischer Lukas" userId="f78daebb-0565-485c-bd0e-1cd035e796ff" providerId="ADAL" clId="{AEDFEC5B-55ED-41DE-BD65-D0D5F0638826}" dt="2021-11-30T17:54:35.117" v="309" actId="572"/>
          <ac:graphicFrameMkLst>
            <pc:docMk/>
            <pc:sldMk cId="855078624" sldId="415"/>
            <ac:graphicFrameMk id="2" creationId="{A0C6D2B2-47F9-4738-B128-6044BC0F607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04.179" v="315" actId="207"/>
          <ac:graphicFrameMkLst>
            <pc:docMk/>
            <pc:sldMk cId="855078624" sldId="415"/>
            <ac:graphicFrameMk id="3" creationId="{80EE8AAF-ABA0-4009-B645-4AD10E34A89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4:56.360" v="314" actId="207"/>
          <ac:graphicFrameMkLst>
            <pc:docMk/>
            <pc:sldMk cId="855078624" sldId="415"/>
            <ac:graphicFrameMk id="4" creationId="{D9DE2BFC-5DA4-437C-A67C-FD1B989F75B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13.368" v="316" actId="207"/>
          <ac:graphicFrameMkLst>
            <pc:docMk/>
            <pc:sldMk cId="855078624" sldId="415"/>
            <ac:graphicFrameMk id="5" creationId="{61F114E5-6ED0-4B19-9CF9-F6DE2984B5AB}"/>
          </ac:graphicFrameMkLst>
        </pc:graphicFrameChg>
        <pc:picChg chg="del">
          <ac:chgData name="Tegischer Lukas" userId="f78daebb-0565-485c-bd0e-1cd035e796ff" providerId="ADAL" clId="{AEDFEC5B-55ED-41DE-BD65-D0D5F0638826}" dt="2021-11-30T17:45:20.282" v="184" actId="478"/>
          <ac:picMkLst>
            <pc:docMk/>
            <pc:sldMk cId="855078624" sldId="415"/>
            <ac:picMk id="10" creationId="{1033671F-C7A7-4AA1-A422-95205E6FC52F}"/>
          </ac:picMkLst>
        </pc:pic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015759195" sldId="424"/>
        </pc:sldMkLst>
      </pc:sldChg>
      <pc:sldChg chg="addSp delSp modSp add mod delAnim modAnim">
        <pc:chgData name="Tegischer Lukas" userId="f78daebb-0565-485c-bd0e-1cd035e796ff" providerId="ADAL" clId="{AEDFEC5B-55ED-41DE-BD65-D0D5F0638826}" dt="2021-11-30T17:56:19.492" v="372"/>
        <pc:sldMkLst>
          <pc:docMk/>
          <pc:sldMk cId="3150088972" sldId="425"/>
        </pc:sldMkLst>
        <pc:spChg chg="mod">
          <ac:chgData name="Tegischer Lukas" userId="f78daebb-0565-485c-bd0e-1cd035e796ff" providerId="ADAL" clId="{AEDFEC5B-55ED-41DE-BD65-D0D5F0638826}" dt="2021-11-30T17:55:47.430" v="357" actId="20577"/>
          <ac:spMkLst>
            <pc:docMk/>
            <pc:sldMk cId="3150088972" sldId="425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6:15.788" v="371" actId="20577"/>
          <ac:spMkLst>
            <pc:docMk/>
            <pc:sldMk cId="3150088972" sldId="425"/>
            <ac:spMk id="9" creationId="{C9F15844-80A5-495B-A0C5-A7E65355E88B}"/>
          </ac:spMkLst>
        </pc:sp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2" creationId="{A0C6D2B2-47F9-4738-B128-6044BC0F607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3" creationId="{80EE8AAF-ABA0-4009-B645-4AD10E34A89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4" creationId="{D9DE2BFC-5DA4-437C-A67C-FD1B989F75B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5" creationId="{61F114E5-6ED0-4B19-9CF9-F6DE2984B5AB}"/>
          </ac:graphicFrameMkLst>
        </pc:graphicFrameChg>
      </pc:sldChg>
      <pc:sldChg chg="addSp delSp modSp add mod delAnim">
        <pc:chgData name="Tegischer Lukas" userId="f78daebb-0565-485c-bd0e-1cd035e796ff" providerId="ADAL" clId="{AEDFEC5B-55ED-41DE-BD65-D0D5F0638826}" dt="2021-11-30T17:58:08.214" v="448" actId="1076"/>
        <pc:sldMkLst>
          <pc:docMk/>
          <pc:sldMk cId="3270899579" sldId="426"/>
        </pc:sldMkLst>
        <pc:spChg chg="add mod">
          <ac:chgData name="Tegischer Lukas" userId="f78daebb-0565-485c-bd0e-1cd035e796ff" providerId="ADAL" clId="{AEDFEC5B-55ED-41DE-BD65-D0D5F0638826}" dt="2021-11-30T17:58:08.214" v="448" actId="1076"/>
          <ac:spMkLst>
            <pc:docMk/>
            <pc:sldMk cId="3270899579" sldId="426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7:56:40.687" v="424" actId="20577"/>
          <ac:spMkLst>
            <pc:docMk/>
            <pc:sldMk cId="3270899579" sldId="426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7:41.360" v="441" actId="1076"/>
          <ac:spMkLst>
            <pc:docMk/>
            <pc:sldMk cId="3270899579" sldId="426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7:56:42.069" v="425" actId="478"/>
          <ac:spMkLst>
            <pc:docMk/>
            <pc:sldMk cId="3270899579" sldId="426"/>
            <ac:spMk id="9" creationId="{C9F15844-80A5-495B-A0C5-A7E65355E88B}"/>
          </ac:spMkLst>
        </pc:spChg>
        <pc:spChg chg="add mod">
          <ac:chgData name="Tegischer Lukas" userId="f78daebb-0565-485c-bd0e-1cd035e796ff" providerId="ADAL" clId="{AEDFEC5B-55ED-41DE-BD65-D0D5F0638826}" dt="2021-11-30T17:58:00.637" v="446" actId="403"/>
          <ac:spMkLst>
            <pc:docMk/>
            <pc:sldMk cId="3270899579" sldId="426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27.961" v="455" actId="1076"/>
        <pc:sldMkLst>
          <pc:docMk/>
          <pc:sldMk cId="3713485557" sldId="427"/>
        </pc:sldMkLst>
        <pc:spChg chg="add mod">
          <ac:chgData name="Tegischer Lukas" userId="f78daebb-0565-485c-bd0e-1cd035e796ff" providerId="ADAL" clId="{AEDFEC5B-55ED-41DE-BD65-D0D5F0638826}" dt="2021-11-30T17:58:27.961" v="455" actId="1076"/>
          <ac:spMkLst>
            <pc:docMk/>
            <pc:sldMk cId="3713485557" sldId="427"/>
            <ac:spMk id="9" creationId="{4AAD0575-D3A0-4B3F-9F40-25C76CE9890A}"/>
          </ac:spMkLst>
        </pc:spChg>
        <pc:spChg chg="del">
          <ac:chgData name="Tegischer Lukas" userId="f78daebb-0565-485c-bd0e-1cd035e796ff" providerId="ADAL" clId="{AEDFEC5B-55ED-41DE-BD65-D0D5F0638826}" dt="2021-11-30T17:58:14.785" v="450" actId="478"/>
          <ac:spMkLst>
            <pc:docMk/>
            <pc:sldMk cId="3713485557" sldId="427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51.683" v="464" actId="1076"/>
        <pc:sldMkLst>
          <pc:docMk/>
          <pc:sldMk cId="3502703635" sldId="428"/>
        </pc:sldMkLst>
        <pc:spChg chg="del">
          <ac:chgData name="Tegischer Lukas" userId="f78daebb-0565-485c-bd0e-1cd035e796ff" providerId="ADAL" clId="{AEDFEC5B-55ED-41DE-BD65-D0D5F0638826}" dt="2021-11-30T17:58:36.799" v="457" actId="478"/>
          <ac:spMkLst>
            <pc:docMk/>
            <pc:sldMk cId="3502703635" sldId="428"/>
            <ac:spMk id="9" creationId="{4AAD0575-D3A0-4B3F-9F40-25C76CE9890A}"/>
          </ac:spMkLst>
        </pc:spChg>
        <pc:spChg chg="add mod">
          <ac:chgData name="Tegischer Lukas" userId="f78daebb-0565-485c-bd0e-1cd035e796ff" providerId="ADAL" clId="{AEDFEC5B-55ED-41DE-BD65-D0D5F0638826}" dt="2021-11-30T17:58:51.683" v="464" actId="1076"/>
          <ac:spMkLst>
            <pc:docMk/>
            <pc:sldMk cId="3502703635" sldId="428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10.384" v="471" actId="1076"/>
        <pc:sldMkLst>
          <pc:docMk/>
          <pc:sldMk cId="4292064012" sldId="429"/>
        </pc:sldMkLst>
        <pc:spChg chg="add mod">
          <ac:chgData name="Tegischer Lukas" userId="f78daebb-0565-485c-bd0e-1cd035e796ff" providerId="ADAL" clId="{AEDFEC5B-55ED-41DE-BD65-D0D5F0638826}" dt="2021-11-30T17:59:10.384" v="471" actId="1076"/>
          <ac:spMkLst>
            <pc:docMk/>
            <pc:sldMk cId="4292064012" sldId="429"/>
            <ac:spMk id="9" creationId="{51F7EA6B-2348-4650-AA6D-785605720564}"/>
          </ac:spMkLst>
        </pc:spChg>
        <pc:spChg chg="del">
          <ac:chgData name="Tegischer Lukas" userId="f78daebb-0565-485c-bd0e-1cd035e796ff" providerId="ADAL" clId="{AEDFEC5B-55ED-41DE-BD65-D0D5F0638826}" dt="2021-11-30T17:59:00.107" v="466" actId="478"/>
          <ac:spMkLst>
            <pc:docMk/>
            <pc:sldMk cId="4292064012" sldId="429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27.429" v="478" actId="1076"/>
        <pc:sldMkLst>
          <pc:docMk/>
          <pc:sldMk cId="3677990607" sldId="430"/>
        </pc:sldMkLst>
        <pc:spChg chg="del">
          <ac:chgData name="Tegischer Lukas" userId="f78daebb-0565-485c-bd0e-1cd035e796ff" providerId="ADAL" clId="{AEDFEC5B-55ED-41DE-BD65-D0D5F0638826}" dt="2021-11-30T17:59:20.332" v="473" actId="478"/>
          <ac:spMkLst>
            <pc:docMk/>
            <pc:sldMk cId="3677990607" sldId="430"/>
            <ac:spMk id="9" creationId="{51F7EA6B-2348-4650-AA6D-785605720564}"/>
          </ac:spMkLst>
        </pc:spChg>
        <pc:spChg chg="add mod">
          <ac:chgData name="Tegischer Lukas" userId="f78daebb-0565-485c-bd0e-1cd035e796ff" providerId="ADAL" clId="{AEDFEC5B-55ED-41DE-BD65-D0D5F0638826}" dt="2021-11-30T17:59:27.429" v="478" actId="1076"/>
          <ac:spMkLst>
            <pc:docMk/>
            <pc:sldMk cId="3677990607" sldId="430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53.500" v="489" actId="1076"/>
        <pc:sldMkLst>
          <pc:docMk/>
          <pc:sldMk cId="1013974807" sldId="431"/>
        </pc:sldMkLst>
        <pc:spChg chg="add mod">
          <ac:chgData name="Tegischer Lukas" userId="f78daebb-0565-485c-bd0e-1cd035e796ff" providerId="ADAL" clId="{AEDFEC5B-55ED-41DE-BD65-D0D5F0638826}" dt="2021-11-30T17:59:53.500" v="489" actId="1076"/>
          <ac:spMkLst>
            <pc:docMk/>
            <pc:sldMk cId="1013974807" sldId="431"/>
            <ac:spMk id="9" creationId="{17FA5571-B9F3-47C5-95B5-2BA87A61762B}"/>
          </ac:spMkLst>
        </pc:spChg>
        <pc:spChg chg="del">
          <ac:chgData name="Tegischer Lukas" userId="f78daebb-0565-485c-bd0e-1cd035e796ff" providerId="ADAL" clId="{AEDFEC5B-55ED-41DE-BD65-D0D5F0638826}" dt="2021-11-30T17:59:37.888" v="480" actId="478"/>
          <ac:spMkLst>
            <pc:docMk/>
            <pc:sldMk cId="1013974807" sldId="431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22:09:33.529" v="647" actId="20577"/>
        <pc:sldMkLst>
          <pc:docMk/>
          <pc:sldMk cId="3348214436" sldId="432"/>
        </pc:sldMkLst>
        <pc:spChg chg="del">
          <ac:chgData name="Tegischer Lukas" userId="f78daebb-0565-485c-bd0e-1cd035e796ff" providerId="ADAL" clId="{AEDFEC5B-55ED-41DE-BD65-D0D5F0638826}" dt="2021-11-30T18:00:02.328" v="491" actId="478"/>
          <ac:spMkLst>
            <pc:docMk/>
            <pc:sldMk cId="3348214436" sldId="432"/>
            <ac:spMk id="9" creationId="{17FA5571-B9F3-47C5-95B5-2BA87A61762B}"/>
          </ac:spMkLst>
        </pc:spChg>
        <pc:spChg chg="add mod">
          <ac:chgData name="Tegischer Lukas" userId="f78daebb-0565-485c-bd0e-1cd035e796ff" providerId="ADAL" clId="{AEDFEC5B-55ED-41DE-BD65-D0D5F0638826}" dt="2021-11-30T22:09:33.529" v="647" actId="20577"/>
          <ac:spMkLst>
            <pc:docMk/>
            <pc:sldMk cId="3348214436" sldId="432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37.071" v="506" actId="1076"/>
        <pc:sldMkLst>
          <pc:docMk/>
          <pc:sldMk cId="1880746676" sldId="433"/>
        </pc:sldMkLst>
        <pc:spChg chg="add mod">
          <ac:chgData name="Tegischer Lukas" userId="f78daebb-0565-485c-bd0e-1cd035e796ff" providerId="ADAL" clId="{AEDFEC5B-55ED-41DE-BD65-D0D5F0638826}" dt="2021-11-30T18:00:37.071" v="506" actId="1076"/>
          <ac:spMkLst>
            <pc:docMk/>
            <pc:sldMk cId="1880746676" sldId="433"/>
            <ac:spMk id="9" creationId="{D6A3E574-D1F6-4A66-B4C1-24C1BC322835}"/>
          </ac:spMkLst>
        </pc:spChg>
        <pc:spChg chg="del mod">
          <ac:chgData name="Tegischer Lukas" userId="f78daebb-0565-485c-bd0e-1cd035e796ff" providerId="ADAL" clId="{AEDFEC5B-55ED-41DE-BD65-D0D5F0638826}" dt="2021-11-30T18:00:24.750" v="499" actId="478"/>
          <ac:spMkLst>
            <pc:docMk/>
            <pc:sldMk cId="1880746676" sldId="433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59.646" v="512" actId="1076"/>
        <pc:sldMkLst>
          <pc:docMk/>
          <pc:sldMk cId="2603928813" sldId="434"/>
        </pc:sldMkLst>
        <pc:spChg chg="del">
          <ac:chgData name="Tegischer Lukas" userId="f78daebb-0565-485c-bd0e-1cd035e796ff" providerId="ADAL" clId="{AEDFEC5B-55ED-41DE-BD65-D0D5F0638826}" dt="2021-11-30T18:00:45.971" v="508" actId="478"/>
          <ac:spMkLst>
            <pc:docMk/>
            <pc:sldMk cId="2603928813" sldId="434"/>
            <ac:spMk id="9" creationId="{D6A3E574-D1F6-4A66-B4C1-24C1BC322835}"/>
          </ac:spMkLst>
        </pc:spChg>
        <pc:spChg chg="add mod">
          <ac:chgData name="Tegischer Lukas" userId="f78daebb-0565-485c-bd0e-1cd035e796ff" providerId="ADAL" clId="{AEDFEC5B-55ED-41DE-BD65-D0D5F0638826}" dt="2021-11-30T18:00:59.646" v="512" actId="1076"/>
          <ac:spMkLst>
            <pc:docMk/>
            <pc:sldMk cId="2603928813" sldId="434"/>
            <ac:spMk id="10" creationId="{1104EFDE-8FE1-4C72-9D3A-36B537D801D0}"/>
          </ac:spMkLst>
        </pc:spChg>
      </pc:sldChg>
      <pc:sldChg chg="delSp modSp add mod">
        <pc:chgData name="Tegischer Lukas" userId="f78daebb-0565-485c-bd0e-1cd035e796ff" providerId="ADAL" clId="{AEDFEC5B-55ED-41DE-BD65-D0D5F0638826}" dt="2021-11-30T18:01:44.596" v="616" actId="1076"/>
        <pc:sldMkLst>
          <pc:docMk/>
          <pc:sldMk cId="1123624208" sldId="435"/>
        </pc:sldMkLst>
        <pc:spChg chg="del">
          <ac:chgData name="Tegischer Lukas" userId="f78daebb-0565-485c-bd0e-1cd035e796ff" providerId="ADAL" clId="{AEDFEC5B-55ED-41DE-BD65-D0D5F0638826}" dt="2021-11-30T18:01:19.182" v="545" actId="478"/>
          <ac:spMkLst>
            <pc:docMk/>
            <pc:sldMk cId="1123624208" sldId="435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8:01:40.080" v="613" actId="1076"/>
          <ac:spMkLst>
            <pc:docMk/>
            <pc:sldMk cId="1123624208" sldId="435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8:01:44.596" v="616" actId="1076"/>
          <ac:spMkLst>
            <pc:docMk/>
            <pc:sldMk cId="1123624208" sldId="435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8:01:17.970" v="544" actId="478"/>
          <ac:spMkLst>
            <pc:docMk/>
            <pc:sldMk cId="1123624208" sldId="435"/>
            <ac:spMk id="10" creationId="{1104EFDE-8FE1-4C72-9D3A-36B537D801D0}"/>
          </ac:spMkLst>
        </pc:spChg>
      </pc:sldChg>
      <pc:sldChg chg="addSp delSp modSp add mod modAnim">
        <pc:chgData name="Tegischer Lukas" userId="f78daebb-0565-485c-bd0e-1cd035e796ff" providerId="ADAL" clId="{AEDFEC5B-55ED-41DE-BD65-D0D5F0638826}" dt="2021-11-30T22:23:31.066" v="706"/>
        <pc:sldMkLst>
          <pc:docMk/>
          <pc:sldMk cId="1060083549" sldId="436"/>
        </pc:sldMkLst>
        <pc:spChg chg="add mod">
          <ac:chgData name="Tegischer Lukas" userId="f78daebb-0565-485c-bd0e-1cd035e796ff" providerId="ADAL" clId="{AEDFEC5B-55ED-41DE-BD65-D0D5F0638826}" dt="2021-11-30T22:12:45.078" v="651" actId="1076"/>
          <ac:spMkLst>
            <pc:docMk/>
            <pc:sldMk cId="1060083549" sldId="436"/>
            <ac:spMk id="5" creationId="{DA7180A1-0B15-4AB2-8CC0-9D1FE9B40C4F}"/>
          </ac:spMkLst>
        </pc:spChg>
        <pc:spChg chg="add mod">
          <ac:chgData name="Tegischer Lukas" userId="f78daebb-0565-485c-bd0e-1cd035e796ff" providerId="ADAL" clId="{AEDFEC5B-55ED-41DE-BD65-D0D5F0638826}" dt="2021-11-30T18:01:58.156" v="623" actId="14100"/>
          <ac:spMkLst>
            <pc:docMk/>
            <pc:sldMk cId="1060083549" sldId="436"/>
            <ac:spMk id="6" creationId="{CFE90FFF-B84E-4FC0-A6CE-F132FA69D022}"/>
          </ac:spMkLst>
        </pc:spChg>
        <pc:spChg chg="del">
          <ac:chgData name="Tegischer Lukas" userId="f78daebb-0565-485c-bd0e-1cd035e796ff" providerId="ADAL" clId="{AEDFEC5B-55ED-41DE-BD65-D0D5F0638826}" dt="2021-11-30T18:01:48.180" v="619" actId="478"/>
          <ac:spMkLst>
            <pc:docMk/>
            <pc:sldMk cId="1060083549" sldId="436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8:01:47.863" v="618" actId="478"/>
          <ac:spMkLst>
            <pc:docMk/>
            <pc:sldMk cId="1060083549" sldId="43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AEDFEC5B-55ED-41DE-BD65-D0D5F0638826}" dt="2021-11-30T22:13:17.799" v="655" actId="20577"/>
          <ac:spMkLst>
            <pc:docMk/>
            <pc:sldMk cId="1060083549" sldId="436"/>
            <ac:spMk id="9" creationId="{084EBDE1-D2C0-496B-A520-8C5F5B498BA0}"/>
          </ac:spMkLst>
        </pc:spChg>
        <pc:grpChg chg="del mod">
          <ac:chgData name="Tegischer Lukas" userId="f78daebb-0565-485c-bd0e-1cd035e796ff" providerId="ADAL" clId="{AEDFEC5B-55ED-41DE-BD65-D0D5F0638826}" dt="2021-11-30T22:22:57.342" v="676"/>
          <ac:grpSpMkLst>
            <pc:docMk/>
            <pc:sldMk cId="1060083549" sldId="436"/>
            <ac:grpSpMk id="18" creationId="{87D963C5-89C9-4BD4-B784-112C3096B5C1}"/>
          </ac:grpSpMkLst>
        </pc:grpChg>
        <pc:grpChg chg="del mod">
          <ac:chgData name="Tegischer Lukas" userId="f78daebb-0565-485c-bd0e-1cd035e796ff" providerId="ADAL" clId="{AEDFEC5B-55ED-41DE-BD65-D0D5F0638826}" dt="2021-11-30T22:23:04.608" v="685"/>
          <ac:grpSpMkLst>
            <pc:docMk/>
            <pc:sldMk cId="1060083549" sldId="436"/>
            <ac:grpSpMk id="26" creationId="{422FFA29-C4DC-4D9C-9BA9-5612E70087BD}"/>
          </ac:grpSpMkLst>
        </pc:grpChg>
        <pc:grpChg chg="del mod">
          <ac:chgData name="Tegischer Lukas" userId="f78daebb-0565-485c-bd0e-1cd035e796ff" providerId="ADAL" clId="{AEDFEC5B-55ED-41DE-BD65-D0D5F0638826}" dt="2021-11-30T22:23:08.306" v="688"/>
          <ac:grpSpMkLst>
            <pc:docMk/>
            <pc:sldMk cId="1060083549" sldId="436"/>
            <ac:grpSpMk id="35" creationId="{657594FB-B475-4A08-BBCE-8516160A9F85}"/>
          </ac:grpSpMkLst>
        </pc:grpChg>
        <pc:grpChg chg="del mod">
          <ac:chgData name="Tegischer Lukas" userId="f78daebb-0565-485c-bd0e-1cd035e796ff" providerId="ADAL" clId="{AEDFEC5B-55ED-41DE-BD65-D0D5F0638826}" dt="2021-11-30T22:23:24.282" v="698"/>
          <ac:grpSpMkLst>
            <pc:docMk/>
            <pc:sldMk cId="1060083549" sldId="436"/>
            <ac:grpSpMk id="38" creationId="{E46FF784-15A7-4B5B-A110-FD730B75174A}"/>
          </ac:grpSpMkLst>
        </pc:grpChg>
        <pc:grpChg chg="del 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45" creationId="{A2A6C5D1-A623-4498-A1B0-37DD51C89BCB}"/>
          </ac:grpSpMkLst>
        </pc:grpChg>
        <pc:grpChg chg="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53" creationId="{1DA9EFC8-246E-426A-A10F-ECEA02A3F38A}"/>
          </ac:grpSpMkLst>
        </pc:grpChg>
        <pc:inkChg chg="add del mod">
          <ac:chgData name="Tegischer Lukas" userId="f78daebb-0565-485c-bd0e-1cd035e796ff" providerId="ADAL" clId="{AEDFEC5B-55ED-41DE-BD65-D0D5F0638826}" dt="2021-11-30T22:23:13.623" v="690" actId="478"/>
          <ac:inkMkLst>
            <pc:docMk/>
            <pc:sldMk cId="1060083549" sldId="436"/>
            <ac:inkMk id="2" creationId="{CB1D52BF-36A0-41CD-839F-E88C89CE8B9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" creationId="{D19DB320-3D00-4F05-B948-29AA6118767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" creationId="{0F09EA78-0634-4C99-A195-AF45B59CCFC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7" creationId="{0481E6BF-8CD7-4A7F-9997-47ADB8ECA7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8" creationId="{BD089B30-7906-4CC9-A503-256F0B7745D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0" creationId="{A6E2D023-0FCF-4F7C-AEBD-98A4E905D1A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1" creationId="{B9AD2ACE-FCB0-4035-B0AF-C3CC66BEB2E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2" creationId="{2C3F0D4A-82CC-4956-9891-D5F612505B7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3" creationId="{16F1EC34-2B36-42DE-85E9-EBFDE7CB8A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5" creationId="{3092AB0F-AEFA-46DF-A31E-8DCCF6C8F3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6" creationId="{52DAD50B-1A02-4B5C-84EB-AEB64C188D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7" creationId="{331F9EA0-531A-480D-85AE-B4932FED161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9" creationId="{F4782647-445C-4C81-9476-0A5148FA43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0" creationId="{7919718B-C32A-408F-9C19-DA138EE5F89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1" creationId="{8F6E5634-46B9-4D6C-9A05-DF223AB815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2" creationId="{8A9F8E68-90F7-4AB7-8046-BCCF720804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3" creationId="{A72D43E4-7717-47E6-82E8-347E644E474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4" creationId="{7D60775E-5E20-42FA-91E7-2F08FE5B40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5" creationId="{611C1B68-3D35-4FCF-BA53-1B9797F1A9A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7" creationId="{5EDFC6BD-6778-4841-AEAB-C89562C84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8" creationId="{A8FC3CDB-DF4C-4CF1-BE92-D9AE2A92E8F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9" creationId="{8686D3DE-849C-4D40-B465-99E5E48DD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0" creationId="{CD6FE4E6-8A3D-4493-B1A4-722DE556FC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1" creationId="{67F03600-2306-418B-8218-958385C0C38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2" creationId="{B39282C6-14D0-4086-BCEC-3069A13B56E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3" creationId="{C1A2860A-0712-4884-AE92-54D350C2BEB2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4" creationId="{16DA2C7A-1D92-470E-9432-541EE2B0A9A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6" creationId="{E8B277EC-2B17-4032-B7F8-A08CA2C117D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7" creationId="{6B109C1A-F939-412A-B4E5-7756F6B4005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9" creationId="{4EF721D6-971B-475B-8464-E0FA1D87248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0" creationId="{BD0FE840-02FA-4873-AB81-7B5800EFFD4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1" creationId="{69BF8C66-45DC-449F-AE74-8C23BA3D045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2" creationId="{811CE9A9-5160-4F99-85FE-1868BA0EA62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3" creationId="{23274E87-59C4-48C0-8CA6-4DA94FB7ECB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4" creationId="{FD3B7062-2D0E-4C42-B8A4-7D3C6E823E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6" creationId="{32A8EF86-3292-463C-A251-38DAB239062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7" creationId="{96FB620A-A40E-4260-8840-24A8F0039CEA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8" creationId="{571A274E-EC3A-456A-A7F5-BC78B823598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9" creationId="{26928079-103D-4971-BF29-4C56F344618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0" creationId="{92B39CE1-27EE-4FFB-9B54-FF9572E41E9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1" creationId="{A51518D3-08C1-48F4-91EA-73B27525E7B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2" creationId="{F3A67C42-C42B-4012-8FDA-7628C207C2C0}"/>
          </ac:inkMkLst>
        </pc:ink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556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047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1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833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530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7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</a:t>
            </a:r>
            <a:b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 und Definition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532810" y="461186"/>
            <a:ext cx="3126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Potenz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009C202-F3B9-4E00-BE2E-0CD356646905}"/>
              </a:ext>
            </a:extLst>
          </p:cNvPr>
          <p:cNvSpPr txBox="1"/>
          <p:nvPr/>
        </p:nvSpPr>
        <p:spPr>
          <a:xfrm>
            <a:off x="1352829" y="1135763"/>
            <a:ext cx="9486341" cy="8629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Eine </a:t>
            </a:r>
            <a:r>
              <a:rPr lang="de-A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Potenz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ist ein </a:t>
            </a:r>
            <a:r>
              <a:rPr lang="de-A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Produkt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aus </a:t>
            </a:r>
            <a:r>
              <a:rPr lang="de-A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gleichen Faktoren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 besteht aus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einer </a:t>
            </a:r>
            <a:r>
              <a:rPr lang="de-AT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Basis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einer </a:t>
            </a:r>
            <a:r>
              <a:rPr lang="de-AT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Hochzahl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dem sogenannten Exponenten</a:t>
            </a:r>
            <a:endParaRPr lang="de-AT" sz="24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F51EE0D-52BC-42DB-9EA4-C7EFDE7EB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87" y="2788475"/>
            <a:ext cx="4370118" cy="242250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F48213C8-1F2F-4F63-904D-99A3C0F32662}"/>
                  </a:ext>
                </a:extLst>
              </p:cNvPr>
              <p:cNvSpPr txBox="1"/>
              <p:nvPr/>
            </p:nvSpPr>
            <p:spPr>
              <a:xfrm>
                <a:off x="5525418" y="2733476"/>
                <a:ext cx="60978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F48213C8-1F2F-4F63-904D-99A3C0F32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418" y="2733476"/>
                <a:ext cx="6097836" cy="461665"/>
              </a:xfrm>
              <a:prstGeom prst="rect">
                <a:avLst/>
              </a:prstGeom>
              <a:blipFill>
                <a:blip r:embed="rId5"/>
                <a:stretch>
                  <a:fillRect l="-2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1090E5C-668F-4C5F-BD34-C126C08E00D6}"/>
                  </a:ext>
                </a:extLst>
              </p:cNvPr>
              <p:cNvSpPr txBox="1"/>
              <p:nvPr/>
            </p:nvSpPr>
            <p:spPr>
              <a:xfrm>
                <a:off x="5525418" y="3607861"/>
                <a:ext cx="60978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3∙3∙3∙3∙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1090E5C-668F-4C5F-BD34-C126C08E0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418" y="3607861"/>
                <a:ext cx="6097836" cy="461665"/>
              </a:xfrm>
              <a:prstGeom prst="rect">
                <a:avLst/>
              </a:prstGeom>
              <a:blipFill>
                <a:blip r:embed="rId6"/>
                <a:stretch>
                  <a:fillRect l="-2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F47F4AA1-E2B8-41FD-B63D-D1B3DC5A3949}"/>
                  </a:ext>
                </a:extLst>
              </p:cNvPr>
              <p:cNvSpPr txBox="1"/>
              <p:nvPr/>
            </p:nvSpPr>
            <p:spPr>
              <a:xfrm>
                <a:off x="5525418" y="4391592"/>
                <a:ext cx="60978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F47F4AA1-E2B8-41FD-B63D-D1B3DC5A3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418" y="4391592"/>
                <a:ext cx="609783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25B07ACB-F749-4B28-996A-8213EEBC85FE}"/>
                  </a:ext>
                </a:extLst>
              </p:cNvPr>
              <p:cNvSpPr txBox="1"/>
              <p:nvPr/>
            </p:nvSpPr>
            <p:spPr>
              <a:xfrm>
                <a:off x="5525418" y="5260572"/>
                <a:ext cx="60978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25B07ACB-F749-4B28-996A-8213EEBC8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418" y="5260572"/>
                <a:ext cx="609783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5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372C4ED0-D8DB-42A7-B7BE-3D4B91DD6F9B}"/>
              </a:ext>
            </a:extLst>
          </p:cNvPr>
          <p:cNvSpPr txBox="1"/>
          <p:nvPr/>
        </p:nvSpPr>
        <p:spPr>
          <a:xfrm>
            <a:off x="581025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 ohne Taschenrechner.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A6F09245-6548-49D4-86C5-8C01CCFCA7BF}"/>
                  </a:ext>
                </a:extLst>
              </p:cNvPr>
              <p:cNvSpPr txBox="1"/>
              <p:nvPr/>
            </p:nvSpPr>
            <p:spPr>
              <a:xfrm>
                <a:off x="581025" y="117740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A6F09245-6548-49D4-86C5-8C01CCF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5" y="117740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2A92B017-966A-4C4A-9D94-612DF4177DE0}"/>
                  </a:ext>
                </a:extLst>
              </p:cNvPr>
              <p:cNvSpPr txBox="1"/>
              <p:nvPr/>
            </p:nvSpPr>
            <p:spPr>
              <a:xfrm>
                <a:off x="581025" y="2349258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(−3)</m:t>
                        </m:r>
                      </m:e>
                      <m:sup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2A92B017-966A-4C4A-9D94-612DF4177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5" y="2349258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l="-500"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E58D6525-3D29-4B6A-8B72-20DE2BFCC272}"/>
                  </a:ext>
                </a:extLst>
              </p:cNvPr>
              <p:cNvSpPr txBox="1"/>
              <p:nvPr/>
            </p:nvSpPr>
            <p:spPr>
              <a:xfrm>
                <a:off x="581025" y="3521107"/>
                <a:ext cx="6096000" cy="4036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  <m:sup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E58D6525-3D29-4B6A-8B72-20DE2BFCC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5" y="3521107"/>
                <a:ext cx="6096000" cy="403637"/>
              </a:xfrm>
              <a:prstGeom prst="rect">
                <a:avLst/>
              </a:prstGeom>
              <a:blipFill>
                <a:blip r:embed="rId6"/>
                <a:stretch>
                  <a:fillRect l="-500"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2503B4F5-490B-4829-BC41-33760C6819C0}"/>
                  </a:ext>
                </a:extLst>
              </p:cNvPr>
              <p:cNvSpPr txBox="1"/>
              <p:nvPr/>
            </p:nvSpPr>
            <p:spPr>
              <a:xfrm>
                <a:off x="581025" y="4696483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0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2503B4F5-490B-4829-BC41-33760C681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5" y="4696483"/>
                <a:ext cx="609600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08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AB3C3D5-F9EB-440C-828B-5362F2AD08EE}"/>
                  </a:ext>
                </a:extLst>
              </p:cNvPr>
              <p:cNvSpPr txBox="1"/>
              <p:nvPr/>
            </p:nvSpPr>
            <p:spPr>
              <a:xfrm>
                <a:off x="762000" y="0"/>
                <a:ext cx="6096000" cy="65552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30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30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30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30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30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5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30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6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30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7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AB3C3D5-F9EB-440C-828B-5362F2AD0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0"/>
                <a:ext cx="6096000" cy="6555256"/>
              </a:xfrm>
              <a:prstGeom prst="rect">
                <a:avLst/>
              </a:prstGeom>
              <a:blipFill>
                <a:blip r:embed="rId4"/>
                <a:stretch>
                  <a:fillRect l="-900" b="-37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09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167360" y="461186"/>
            <a:ext cx="3857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Potenzen mit negativer Basis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CEA4B8E-5290-4125-9E4A-17826A6E9401}"/>
              </a:ext>
            </a:extLst>
          </p:cNvPr>
          <p:cNvSpPr txBox="1"/>
          <p:nvPr/>
        </p:nvSpPr>
        <p:spPr>
          <a:xfrm>
            <a:off x="2781300" y="1064218"/>
            <a:ext cx="6629400" cy="73635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Ist die Basis negativ und die Hochzahl gerade, so ist das Ergebnis der Potenz stets positiv.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F32ED3EC-5D8B-4108-8B91-974295CE00E3}"/>
                  </a:ext>
                </a:extLst>
              </p:cNvPr>
              <p:cNvSpPr txBox="1"/>
              <p:nvPr/>
            </p:nvSpPr>
            <p:spPr>
              <a:xfrm>
                <a:off x="1571625" y="2187059"/>
                <a:ext cx="6096000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e>
                      <m:sup>
                        <m:r>
                          <a:rPr lang="de-AT" sz="2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AT" sz="200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endParaRPr lang="de-AT" sz="2000" i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AT" sz="20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−10</m:t>
                            </m:r>
                          </m:e>
                        </m:d>
                      </m:e>
                      <m:sup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AT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F32ED3EC-5D8B-4108-8B91-974295CE0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25" y="2187059"/>
                <a:ext cx="6096000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feld 18">
            <a:extLst>
              <a:ext uri="{FF2B5EF4-FFF2-40B4-BE49-F238E27FC236}">
                <a16:creationId xmlns:a16="http://schemas.microsoft.com/office/drawing/2014/main" id="{A7DD24E5-E390-4385-87B4-3AEED6EEEB7F}"/>
              </a:ext>
            </a:extLst>
          </p:cNvPr>
          <p:cNvSpPr txBox="1"/>
          <p:nvPr/>
        </p:nvSpPr>
        <p:spPr>
          <a:xfrm>
            <a:off x="2781300" y="3896984"/>
            <a:ext cx="6629400" cy="73635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Ist die Basis negativ und die Hochzahl ungerade, so ist das Ergebnis der Potenz stets negativ.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3023DD67-3F19-4644-913F-7D47861BD5CE}"/>
                  </a:ext>
                </a:extLst>
              </p:cNvPr>
              <p:cNvSpPr txBox="1"/>
              <p:nvPr/>
            </p:nvSpPr>
            <p:spPr>
              <a:xfrm>
                <a:off x="1571625" y="5019825"/>
                <a:ext cx="6096000" cy="13497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AT" sz="2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  <m:sup>
                        <m:r>
                          <a:rPr lang="de-AT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AT" sz="200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endParaRPr lang="de-AT" sz="2000" i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AT" sz="20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de-AT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3023DD67-3F19-4644-913F-7D47861BD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25" y="5019825"/>
                <a:ext cx="6096000" cy="1349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7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EE743389-93A5-4B8F-A8D9-F46D1FFF784C}"/>
              </a:ext>
            </a:extLst>
          </p:cNvPr>
          <p:cNvSpPr txBox="1"/>
          <p:nvPr/>
        </p:nvSpPr>
        <p:spPr>
          <a:xfrm>
            <a:off x="342900" y="335775"/>
            <a:ext cx="104775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2a)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Berechne. Schreibe alle Rechenschritte auf. Das Potenzieren kommt vor der </a:t>
            </a:r>
            <a:b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Punkt- und Strichrechnung.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677AD4A8-ACC7-4B1A-9F26-FA2A6C07224F}"/>
                  </a:ext>
                </a:extLst>
              </p:cNvPr>
              <p:cNvSpPr txBox="1"/>
              <p:nvPr/>
            </p:nvSpPr>
            <p:spPr>
              <a:xfrm>
                <a:off x="342900" y="1291709"/>
                <a:ext cx="6096000" cy="3979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677AD4A8-ACC7-4B1A-9F26-FA2A6C072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291709"/>
                <a:ext cx="6096000" cy="3979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89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96A0A5D5-7108-4A4E-907A-875A405087D4}"/>
              </a:ext>
            </a:extLst>
          </p:cNvPr>
          <p:cNvSpPr txBox="1"/>
          <p:nvPr/>
        </p:nvSpPr>
        <p:spPr>
          <a:xfrm>
            <a:off x="342900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Schreibe als Produkt von Potenzen.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1F16950-323F-4C47-B879-72BD936A9C6E}"/>
                  </a:ext>
                </a:extLst>
              </p:cNvPr>
              <p:cNvSpPr txBox="1"/>
              <p:nvPr/>
            </p:nvSpPr>
            <p:spPr>
              <a:xfrm>
                <a:off x="341064" y="1199213"/>
                <a:ext cx="60978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3∙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∙3∙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∙3∙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1F16950-323F-4C47-B879-72BD936A9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64" y="1199213"/>
                <a:ext cx="6097836" cy="461665"/>
              </a:xfrm>
              <a:prstGeom prst="rect">
                <a:avLst/>
              </a:prstGeom>
              <a:blipFill>
                <a:blip r:embed="rId4"/>
                <a:stretch>
                  <a:fillRect l="-300"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05FB351-55CC-4575-AF92-6DF0EC096E23}"/>
                  </a:ext>
                </a:extLst>
              </p:cNvPr>
              <p:cNvSpPr txBox="1"/>
              <p:nvPr/>
            </p:nvSpPr>
            <p:spPr>
              <a:xfrm>
                <a:off x="342900" y="360045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∙5∙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05FB351-55CC-4575-AF92-6DF0EC096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3600450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300" b="-13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492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202</Words>
  <Application>Microsoft Office PowerPoint</Application>
  <PresentationFormat>Breitbild</PresentationFormat>
  <Paragraphs>36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Potenz Grundlagen und Definition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2022-11-04T15:34:12Z</dcterms:modified>
</cp:coreProperties>
</file>