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428" r:id="rId3"/>
    <p:sldId id="434" r:id="rId4"/>
    <p:sldId id="435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A0946135-30F7-4BED-8003-2D77E79F271D}"/>
    <pc:docChg chg="custSel delSld modSld">
      <pc:chgData name="Tegischer Lukas" userId="f78daebb-0565-485c-bd0e-1cd035e796ff" providerId="ADAL" clId="{A0946135-30F7-4BED-8003-2D77E79F271D}" dt="2022-11-04T15:30:13.796" v="5" actId="47"/>
      <pc:docMkLst>
        <pc:docMk/>
      </pc:docMkLst>
      <pc:sldChg chg="delSp mod delAnim">
        <pc:chgData name="Tegischer Lukas" userId="f78daebb-0565-485c-bd0e-1cd035e796ff" providerId="ADAL" clId="{A0946135-30F7-4BED-8003-2D77E79F271D}" dt="2022-11-04T15:30:06.242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A0946135-30F7-4BED-8003-2D77E79F271D}" dt="2022-11-04T15:30:06.242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A0946135-30F7-4BED-8003-2D77E79F271D}" dt="2022-11-04T15:30:05.81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A0946135-30F7-4BED-8003-2D77E79F271D}" dt="2022-11-04T15:30:13.796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A0946135-30F7-4BED-8003-2D77E79F271D}" dt="2022-11-04T15:30:08.436" v="2" actId="478"/>
        <pc:sldMkLst>
          <pc:docMk/>
          <pc:sldMk cId="514235757" sldId="428"/>
        </pc:sldMkLst>
        <pc:inkChg chg="del">
          <ac:chgData name="Tegischer Lukas" userId="f78daebb-0565-485c-bd0e-1cd035e796ff" providerId="ADAL" clId="{A0946135-30F7-4BED-8003-2D77E79F271D}" dt="2022-11-04T15:30:08.436" v="2" actId="478"/>
          <ac:inkMkLst>
            <pc:docMk/>
            <pc:sldMk cId="514235757" sldId="428"/>
            <ac:inkMk id="4" creationId="{386866D1-076B-5E2D-2ECD-207298E2408A}"/>
          </ac:inkMkLst>
        </pc:inkChg>
      </pc:sldChg>
      <pc:sldChg chg="delSp mod">
        <pc:chgData name="Tegischer Lukas" userId="f78daebb-0565-485c-bd0e-1cd035e796ff" providerId="ADAL" clId="{A0946135-30F7-4BED-8003-2D77E79F271D}" dt="2022-11-04T15:30:10.555" v="3" actId="478"/>
        <pc:sldMkLst>
          <pc:docMk/>
          <pc:sldMk cId="1867630875" sldId="434"/>
        </pc:sldMkLst>
        <pc:inkChg chg="del">
          <ac:chgData name="Tegischer Lukas" userId="f78daebb-0565-485c-bd0e-1cd035e796ff" providerId="ADAL" clId="{A0946135-30F7-4BED-8003-2D77E79F271D}" dt="2022-11-04T15:30:10.555" v="3" actId="478"/>
          <ac:inkMkLst>
            <pc:docMk/>
            <pc:sldMk cId="1867630875" sldId="434"/>
            <ac:inkMk id="2" creationId="{F5F4E4CD-487B-C4BD-CB82-289880517191}"/>
          </ac:inkMkLst>
        </pc:inkChg>
      </pc:sldChg>
      <pc:sldChg chg="delSp mod">
        <pc:chgData name="Tegischer Lukas" userId="f78daebb-0565-485c-bd0e-1cd035e796ff" providerId="ADAL" clId="{A0946135-30F7-4BED-8003-2D77E79F271D}" dt="2022-11-04T15:30:12.110" v="4" actId="478"/>
        <pc:sldMkLst>
          <pc:docMk/>
          <pc:sldMk cId="3801065055" sldId="435"/>
        </pc:sldMkLst>
        <pc:inkChg chg="del">
          <ac:chgData name="Tegischer Lukas" userId="f78daebb-0565-485c-bd0e-1cd035e796ff" providerId="ADAL" clId="{A0946135-30F7-4BED-8003-2D77E79F271D}" dt="2022-11-04T15:30:12.110" v="4" actId="478"/>
          <ac:inkMkLst>
            <pc:docMk/>
            <pc:sldMk cId="3801065055" sldId="435"/>
            <ac:inkMk id="2" creationId="{69328FDC-1730-12A4-1123-0A96779160E6}"/>
          </ac:inkMkLst>
        </pc:ink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3378398F-0DF0-4674-89FA-B85BC7716A24}"/>
    <pc:docChg chg="undo custSel addSld delSld modSld sldOrd">
      <pc:chgData name="Tegischer Lukas" userId="f78daebb-0565-485c-bd0e-1cd035e796ff" providerId="ADAL" clId="{3378398F-0DF0-4674-89FA-B85BC7716A24}" dt="2022-10-14T17:12:57.771" v="407" actId="47"/>
      <pc:docMkLst>
        <pc:docMk/>
      </pc:docMkLst>
      <pc:sldChg chg="modSp mod">
        <pc:chgData name="Tegischer Lukas" userId="f78daebb-0565-485c-bd0e-1cd035e796ff" providerId="ADAL" clId="{3378398F-0DF0-4674-89FA-B85BC7716A24}" dt="2022-10-14T17:03:33.636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378398F-0DF0-4674-89FA-B85BC7716A24}" dt="2022-10-14T17:03:33.636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3378398F-0DF0-4674-89FA-B85BC7716A24}" dt="2022-10-14T17:06:03.227" v="126" actId="20577"/>
        <pc:sldMkLst>
          <pc:docMk/>
          <pc:sldMk cId="1318793251" sldId="410"/>
        </pc:sldMkLst>
        <pc:spChg chg="del">
          <ac:chgData name="Tegischer Lukas" userId="f78daebb-0565-485c-bd0e-1cd035e796ff" providerId="ADAL" clId="{3378398F-0DF0-4674-89FA-B85BC7716A24}" dt="2022-10-14T17:03:45.720" v="47" actId="478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3378398F-0DF0-4674-89FA-B85BC7716A24}" dt="2022-10-14T17:05:24.483" v="112" actId="20577"/>
          <ac:spMkLst>
            <pc:docMk/>
            <pc:sldMk cId="1318793251" sldId="410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3378398F-0DF0-4674-89FA-B85BC7716A24}" dt="2022-10-14T17:05:15.416" v="79" actId="478"/>
          <ac:spMkLst>
            <pc:docMk/>
            <pc:sldMk cId="1318793251" sldId="410"/>
            <ac:spMk id="5" creationId="{790A8C78-CD4E-58A7-5F3D-DA13AFFA2E14}"/>
          </ac:spMkLst>
        </pc:spChg>
        <pc:spChg chg="add mod">
          <ac:chgData name="Tegischer Lukas" userId="f78daebb-0565-485c-bd0e-1cd035e796ff" providerId="ADAL" clId="{3378398F-0DF0-4674-89FA-B85BC7716A24}" dt="2022-10-14T17:05:28.483" v="114" actId="1076"/>
          <ac:spMkLst>
            <pc:docMk/>
            <pc:sldMk cId="1318793251" sldId="410"/>
            <ac:spMk id="7" creationId="{03926B87-4EFF-7BDC-D5E1-56036986FE3C}"/>
          </ac:spMkLst>
        </pc:spChg>
        <pc:spChg chg="add mod">
          <ac:chgData name="Tegischer Lukas" userId="f78daebb-0565-485c-bd0e-1cd035e796ff" providerId="ADAL" clId="{3378398F-0DF0-4674-89FA-B85BC7716A24}" dt="2022-10-14T17:06:03.227" v="126" actId="20577"/>
          <ac:spMkLst>
            <pc:docMk/>
            <pc:sldMk cId="1318793251" sldId="410"/>
            <ac:spMk id="9" creationId="{3B0AE8D6-9410-0D63-D87C-4E0CBDE0349E}"/>
          </ac:spMkLst>
        </pc:spChg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94701210" sldId="420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797636677" sldId="42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289630694" sldId="427"/>
        </pc:sldMkLst>
      </pc:sldChg>
      <pc:sldChg chg="modSp add mod ord modAnim">
        <pc:chgData name="Tegischer Lukas" userId="f78daebb-0565-485c-bd0e-1cd035e796ff" providerId="ADAL" clId="{3378398F-0DF0-4674-89FA-B85BC7716A24}" dt="2022-10-14T17:05:44.974" v="119"/>
        <pc:sldMkLst>
          <pc:docMk/>
          <pc:sldMk cId="514235757" sldId="428"/>
        </pc:sldMkLst>
        <pc:spChg chg="mod">
          <ac:chgData name="Tegischer Lukas" userId="f78daebb-0565-485c-bd0e-1cd035e796ff" providerId="ADAL" clId="{3378398F-0DF0-4674-89FA-B85BC7716A24}" dt="2022-10-14T17:05:08.930" v="74" actId="1076"/>
          <ac:spMkLst>
            <pc:docMk/>
            <pc:sldMk cId="514235757" sldId="428"/>
            <ac:spMk id="4" creationId="{23994922-00A3-43FE-A1D2-DC3C43171571}"/>
          </ac:spMkLst>
        </pc:spChg>
        <pc:spChg chg="mod">
          <ac:chgData name="Tegischer Lukas" userId="f78daebb-0565-485c-bd0e-1cd035e796ff" providerId="ADAL" clId="{3378398F-0DF0-4674-89FA-B85BC7716A24}" dt="2022-10-14T17:05:05.956" v="73" actId="1076"/>
          <ac:spMkLst>
            <pc:docMk/>
            <pc:sldMk cId="514235757" sldId="428"/>
            <ac:spMk id="5" creationId="{790A8C78-CD4E-58A7-5F3D-DA13AFFA2E14}"/>
          </ac:spMkLst>
        </pc:spChg>
        <pc:spChg chg="mod">
          <ac:chgData name="Tegischer Lukas" userId="f78daebb-0565-485c-bd0e-1cd035e796ff" providerId="ADAL" clId="{3378398F-0DF0-4674-89FA-B85BC7716A24}" dt="2022-10-14T17:05:03.965" v="72" actId="1076"/>
          <ac:spMkLst>
            <pc:docMk/>
            <pc:sldMk cId="514235757" sldId="428"/>
            <ac:spMk id="7" creationId="{03926B87-4EFF-7BDC-D5E1-56036986FE3C}"/>
          </ac:spMkLst>
        </pc:spChg>
      </pc:sldChg>
      <pc:sldChg chg="addSp delSp modSp add mod delAnim modAnim">
        <pc:chgData name="Tegischer Lukas" userId="f78daebb-0565-485c-bd0e-1cd035e796ff" providerId="ADAL" clId="{3378398F-0DF0-4674-89FA-B85BC7716A24}" dt="2022-10-14T17:07:49.108" v="212" actId="1076"/>
        <pc:sldMkLst>
          <pc:docMk/>
          <pc:sldMk cId="2670194944" sldId="429"/>
        </pc:sldMkLst>
        <pc:spChg chg="add mod">
          <ac:chgData name="Tegischer Lukas" userId="f78daebb-0565-485c-bd0e-1cd035e796ff" providerId="ADAL" clId="{3378398F-0DF0-4674-89FA-B85BC7716A24}" dt="2022-10-14T17:06:51.611" v="169" actId="1076"/>
          <ac:spMkLst>
            <pc:docMk/>
            <pc:sldMk cId="2670194944" sldId="429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6:09.592" v="143" actId="20577"/>
          <ac:spMkLst>
            <pc:docMk/>
            <pc:sldMk cId="2670194944" sldId="429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6:10.980" v="144" actId="478"/>
          <ac:spMkLst>
            <pc:docMk/>
            <pc:sldMk cId="2670194944" sldId="429"/>
            <ac:spMk id="7" creationId="{03926B87-4EFF-7BDC-D5E1-56036986FE3C}"/>
          </ac:spMkLst>
        </pc:spChg>
        <pc:spChg chg="del">
          <ac:chgData name="Tegischer Lukas" userId="f78daebb-0565-485c-bd0e-1cd035e796ff" providerId="ADAL" clId="{3378398F-0DF0-4674-89FA-B85BC7716A24}" dt="2022-10-14T17:06:11.815" v="145" actId="478"/>
          <ac:spMkLst>
            <pc:docMk/>
            <pc:sldMk cId="2670194944" sldId="429"/>
            <ac:spMk id="9" creationId="{3B0AE8D6-9410-0D63-D87C-4E0CBDE0349E}"/>
          </ac:spMkLst>
        </pc:spChg>
        <pc:picChg chg="add mod">
          <ac:chgData name="Tegischer Lukas" userId="f78daebb-0565-485c-bd0e-1cd035e796ff" providerId="ADAL" clId="{3378398F-0DF0-4674-89FA-B85BC7716A24}" dt="2022-10-14T17:07:49.108" v="212" actId="1076"/>
          <ac:picMkLst>
            <pc:docMk/>
            <pc:sldMk cId="2670194944" sldId="429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08:58.558" v="233"/>
        <pc:sldMkLst>
          <pc:docMk/>
          <pc:sldMk cId="421885953" sldId="430"/>
        </pc:sldMkLst>
        <pc:spChg chg="del">
          <ac:chgData name="Tegischer Lukas" userId="f78daebb-0565-485c-bd0e-1cd035e796ff" providerId="ADAL" clId="{3378398F-0DF0-4674-89FA-B85BC7716A24}" dt="2022-10-14T17:07:41.785" v="208" actId="478"/>
          <ac:spMkLst>
            <pc:docMk/>
            <pc:sldMk cId="421885953" sldId="430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8:55.552" v="232" actId="1076"/>
          <ac:spMkLst>
            <pc:docMk/>
            <pc:sldMk cId="421885953" sldId="43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3378398F-0DF0-4674-89FA-B85BC7716A24}" dt="2022-10-14T17:08:54.037" v="231" actId="1076"/>
          <ac:spMkLst>
            <pc:docMk/>
            <pc:sldMk cId="421885953" sldId="430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8:52.612" v="230" actId="1076"/>
          <ac:spMkLst>
            <pc:docMk/>
            <pc:sldMk cId="421885953" sldId="430"/>
            <ac:spMk id="8" creationId="{272D13C1-DDDE-1EBD-876F-303F1D63E88C}"/>
          </ac:spMkLst>
        </pc:spChg>
        <pc:picChg chg="del">
          <ac:chgData name="Tegischer Lukas" userId="f78daebb-0565-485c-bd0e-1cd035e796ff" providerId="ADAL" clId="{3378398F-0DF0-4674-89FA-B85BC7716A24}" dt="2022-10-14T17:07:42.151" v="209" actId="478"/>
          <ac:picMkLst>
            <pc:docMk/>
            <pc:sldMk cId="421885953" sldId="430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11:05.292" v="299" actId="1076"/>
        <pc:sldMkLst>
          <pc:docMk/>
          <pc:sldMk cId="4284013726" sldId="431"/>
        </pc:sldMkLst>
        <pc:spChg chg="add mod">
          <ac:chgData name="Tegischer Lukas" userId="f78daebb-0565-485c-bd0e-1cd035e796ff" providerId="ADAL" clId="{3378398F-0DF0-4674-89FA-B85BC7716A24}" dt="2022-10-14T17:09:23.011" v="251" actId="14100"/>
          <ac:spMkLst>
            <pc:docMk/>
            <pc:sldMk cId="4284013726" sldId="431"/>
            <ac:spMk id="3" creationId="{C7D5F0A8-E094-FB10-7ECA-C94ECF582660}"/>
          </ac:spMkLst>
        </pc:spChg>
        <pc:spChg chg="del">
          <ac:chgData name="Tegischer Lukas" userId="f78daebb-0565-485c-bd0e-1cd035e796ff" providerId="ADAL" clId="{3378398F-0DF0-4674-89FA-B85BC7716A24}" dt="2022-10-14T17:09:07.987" v="237" actId="478"/>
          <ac:spMkLst>
            <pc:docMk/>
            <pc:sldMk cId="4284013726" sldId="431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9:07.231" v="236" actId="478"/>
          <ac:spMkLst>
            <pc:docMk/>
            <pc:sldMk cId="4284013726" sldId="431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9:49.945" v="262" actId="1076"/>
          <ac:spMkLst>
            <pc:docMk/>
            <pc:sldMk cId="4284013726" sldId="431"/>
            <ac:spMk id="7" creationId="{EAE1AD86-7510-3EED-451E-2D16C24F17DB}"/>
          </ac:spMkLst>
        </pc:spChg>
        <pc:spChg chg="del">
          <ac:chgData name="Tegischer Lukas" userId="f78daebb-0565-485c-bd0e-1cd035e796ff" providerId="ADAL" clId="{3378398F-0DF0-4674-89FA-B85BC7716A24}" dt="2022-10-14T17:09:06.536" v="235" actId="478"/>
          <ac:spMkLst>
            <pc:docMk/>
            <pc:sldMk cId="4284013726" sldId="431"/>
            <ac:spMk id="8" creationId="{272D13C1-DDDE-1EBD-876F-303F1D63E88C}"/>
          </ac:spMkLst>
        </pc:spChg>
        <pc:spChg chg="add mod">
          <ac:chgData name="Tegischer Lukas" userId="f78daebb-0565-485c-bd0e-1cd035e796ff" providerId="ADAL" clId="{3378398F-0DF0-4674-89FA-B85BC7716A24}" dt="2022-10-14T17:11:05.292" v="299" actId="1076"/>
          <ac:spMkLst>
            <pc:docMk/>
            <pc:sldMk cId="4284013726" sldId="431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09:48.274" v="261" actId="1076"/>
          <ac:picMkLst>
            <pc:docMk/>
            <pc:sldMk cId="4284013726" sldId="431"/>
            <ac:picMk id="9" creationId="{25D4E535-F90D-CBE9-20EE-F8557815790C}"/>
          </ac:picMkLst>
        </pc:picChg>
      </pc:sldChg>
      <pc:sldChg chg="addSp modSp add mod modAnim">
        <pc:chgData name="Tegischer Lukas" userId="f78daebb-0565-485c-bd0e-1cd035e796ff" providerId="ADAL" clId="{3378398F-0DF0-4674-89FA-B85BC7716A24}" dt="2022-10-14T17:12:48.598" v="406" actId="207"/>
        <pc:sldMkLst>
          <pc:docMk/>
          <pc:sldMk cId="3904929904" sldId="432"/>
        </pc:sldMkLst>
        <pc:spChg chg="add mod">
          <ac:chgData name="Tegischer Lukas" userId="f78daebb-0565-485c-bd0e-1cd035e796ff" providerId="ADAL" clId="{3378398F-0DF0-4674-89FA-B85BC7716A24}" dt="2022-10-14T17:12:48.598" v="406" actId="207"/>
          <ac:spMkLst>
            <pc:docMk/>
            <pc:sldMk cId="3904929904" sldId="432"/>
            <ac:spMk id="2" creationId="{C850E575-02D5-C9EE-01E5-E25CAF192F89}"/>
          </ac:spMkLst>
        </pc:spChg>
        <pc:spChg chg="mod">
          <ac:chgData name="Tegischer Lukas" userId="f78daebb-0565-485c-bd0e-1cd035e796ff" providerId="ADAL" clId="{3378398F-0DF0-4674-89FA-B85BC7716A24}" dt="2022-10-14T17:11:10.344" v="301" actId="1076"/>
          <ac:spMkLst>
            <pc:docMk/>
            <pc:sldMk cId="3904929904" sldId="432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11:39.745" v="353" actId="1076"/>
          <ac:picMkLst>
            <pc:docMk/>
            <pc:sldMk cId="3904929904" sldId="432"/>
            <ac:picMk id="4" creationId="{9AEFAAEC-8FEB-F5F7-A184-D59C148126ED}"/>
          </ac:picMkLst>
        </pc:picChg>
      </pc:sldChg>
      <pc:sldChg chg="addSp delSp modSp add mod">
        <pc:chgData name="Tegischer Lukas" userId="f78daebb-0565-485c-bd0e-1cd035e796ff" providerId="ADAL" clId="{3378398F-0DF0-4674-89FA-B85BC7716A24}" dt="2022-10-14T17:12:46.049" v="405" actId="207"/>
        <pc:sldMkLst>
          <pc:docMk/>
          <pc:sldMk cId="1115461300" sldId="433"/>
        </pc:sldMkLst>
        <pc:spChg chg="mod">
          <ac:chgData name="Tegischer Lukas" userId="f78daebb-0565-485c-bd0e-1cd035e796ff" providerId="ADAL" clId="{3378398F-0DF0-4674-89FA-B85BC7716A24}" dt="2022-10-14T17:12:46.049" v="405" actId="207"/>
          <ac:spMkLst>
            <pc:docMk/>
            <pc:sldMk cId="1115461300" sldId="433"/>
            <ac:spMk id="2" creationId="{C850E575-02D5-C9EE-01E5-E25CAF192F89}"/>
          </ac:spMkLst>
        </pc:spChg>
        <pc:spChg chg="add mod">
          <ac:chgData name="Tegischer Lukas" userId="f78daebb-0565-485c-bd0e-1cd035e796ff" providerId="ADAL" clId="{3378398F-0DF0-4674-89FA-B85BC7716A24}" dt="2022-10-14T17:12:11.600" v="402" actId="20577"/>
          <ac:spMkLst>
            <pc:docMk/>
            <pc:sldMk cId="1115461300" sldId="433"/>
            <ac:spMk id="6" creationId="{DD24F809-5F25-6D81-BD63-9EF114ED66BC}"/>
          </ac:spMkLst>
        </pc:spChg>
        <pc:spChg chg="mod">
          <ac:chgData name="Tegischer Lukas" userId="f78daebb-0565-485c-bd0e-1cd035e796ff" providerId="ADAL" clId="{3378398F-0DF0-4674-89FA-B85BC7716A24}" dt="2022-10-14T17:12:14.953" v="403" actId="1076"/>
          <ac:spMkLst>
            <pc:docMk/>
            <pc:sldMk cId="1115461300" sldId="433"/>
            <ac:spMk id="11" creationId="{75F4B987-5281-DDF8-A840-BD46DD0AF54D}"/>
          </ac:spMkLst>
        </pc:spChg>
        <pc:picChg chg="del">
          <ac:chgData name="Tegischer Lukas" userId="f78daebb-0565-485c-bd0e-1cd035e796ff" providerId="ADAL" clId="{3378398F-0DF0-4674-89FA-B85BC7716A24}" dt="2022-10-14T17:11:55.842" v="395" actId="478"/>
          <ac:picMkLst>
            <pc:docMk/>
            <pc:sldMk cId="1115461300" sldId="433"/>
            <ac:picMk id="4" creationId="{9AEFAAEC-8FEB-F5F7-A184-D59C148126ED}"/>
          </ac:picMkLst>
        </pc:pic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244CA96A-0DED-424E-BDC4-EE69D8491183}"/>
    <pc:docChg chg="undo custSel addSld delSld modSld">
      <pc:chgData name="Tegischer Lukas" userId="f78daebb-0565-485c-bd0e-1cd035e796ff" providerId="ADAL" clId="{244CA96A-0DED-424E-BDC4-EE69D8491183}" dt="2022-10-16T15:04:15.005" v="527" actId="1076"/>
      <pc:docMkLst>
        <pc:docMk/>
      </pc:docMkLst>
      <pc:sldChg chg="modSp mod">
        <pc:chgData name="Tegischer Lukas" userId="f78daebb-0565-485c-bd0e-1cd035e796ff" providerId="ADAL" clId="{244CA96A-0DED-424E-BDC4-EE69D8491183}" dt="2022-10-15T08:28:31.421" v="6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44CA96A-0DED-424E-BDC4-EE69D8491183}" dt="2022-10-15T08:28:31.421" v="6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 mod modTransition">
        <pc:chgData name="Tegischer Lukas" userId="f78daebb-0565-485c-bd0e-1cd035e796ff" providerId="ADAL" clId="{244CA96A-0DED-424E-BDC4-EE69D8491183}" dt="2022-10-16T14:54:21.977" v="524"/>
        <pc:sldMkLst>
          <pc:docMk/>
          <pc:sldMk cId="3932101437" sldId="291"/>
        </pc:sldMkLst>
        <pc:picChg chg="mod">
          <ac:chgData name="Tegischer Lukas" userId="f78daebb-0565-485c-bd0e-1cd035e796ff" providerId="ADAL" clId="{244CA96A-0DED-424E-BDC4-EE69D8491183}" dt="2022-10-16T14:54:05.070" v="522" actId="1038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1318793251" sldId="410"/>
        </pc:sldMkLst>
      </pc:sldChg>
      <pc:sldChg chg="addSp delSp modSp mod delAnim">
        <pc:chgData name="Tegischer Lukas" userId="f78daebb-0565-485c-bd0e-1cd035e796ff" providerId="ADAL" clId="{244CA96A-0DED-424E-BDC4-EE69D8491183}" dt="2022-10-16T15:04:04.444" v="525"/>
        <pc:sldMkLst>
          <pc:docMk/>
          <pc:sldMk cId="514235757" sldId="428"/>
        </pc:sldMkLst>
        <pc:spChg chg="add mod">
          <ac:chgData name="Tegischer Lukas" userId="f78daebb-0565-485c-bd0e-1cd035e796ff" providerId="ADAL" clId="{244CA96A-0DED-424E-BDC4-EE69D8491183}" dt="2022-10-15T09:22:30.134" v="521" actId="1076"/>
          <ac:spMkLst>
            <pc:docMk/>
            <pc:sldMk cId="514235757" sldId="428"/>
            <ac:spMk id="2" creationId="{43861A1D-FB36-7293-3FDA-765C3621FACA}"/>
          </ac:spMkLst>
        </pc:spChg>
        <pc:spChg chg="add mod">
          <ac:chgData name="Tegischer Lukas" userId="f78daebb-0565-485c-bd0e-1cd035e796ff" providerId="ADAL" clId="{244CA96A-0DED-424E-BDC4-EE69D8491183}" dt="2022-10-15T08:33:24.218" v="340" actId="14100"/>
          <ac:spMkLst>
            <pc:docMk/>
            <pc:sldMk cId="514235757" sldId="428"/>
            <ac:spMk id="3" creationId="{8F27EAAF-429D-19DE-DC29-8915E0AF1A4F}"/>
          </ac:spMkLst>
        </pc:spChg>
        <pc:spChg chg="del">
          <ac:chgData name="Tegischer Lukas" userId="f78daebb-0565-485c-bd0e-1cd035e796ff" providerId="ADAL" clId="{244CA96A-0DED-424E-BDC4-EE69D8491183}" dt="2022-10-15T08:28:38.082" v="64" actId="478"/>
          <ac:spMkLst>
            <pc:docMk/>
            <pc:sldMk cId="514235757" sldId="428"/>
            <ac:spMk id="4" creationId="{23994922-00A3-43FE-A1D2-DC3C43171571}"/>
          </ac:spMkLst>
        </pc:spChg>
        <pc:spChg chg="del">
          <ac:chgData name="Tegischer Lukas" userId="f78daebb-0565-485c-bd0e-1cd035e796ff" providerId="ADAL" clId="{244CA96A-0DED-424E-BDC4-EE69D8491183}" dt="2022-10-15T08:28:35.640" v="62" actId="478"/>
          <ac:spMkLst>
            <pc:docMk/>
            <pc:sldMk cId="514235757" sldId="428"/>
            <ac:spMk id="5" creationId="{790A8C78-CD4E-58A7-5F3D-DA13AFFA2E14}"/>
          </ac:spMkLst>
        </pc:spChg>
        <pc:spChg chg="add del mod">
          <ac:chgData name="Tegischer Lukas" userId="f78daebb-0565-485c-bd0e-1cd035e796ff" providerId="ADAL" clId="{244CA96A-0DED-424E-BDC4-EE69D8491183}" dt="2022-10-15T09:22:27.129" v="519" actId="478"/>
          <ac:spMkLst>
            <pc:docMk/>
            <pc:sldMk cId="514235757" sldId="428"/>
            <ac:spMk id="6" creationId="{7E1D797E-4B4F-4EEE-A1E2-C472D0C544F7}"/>
          </ac:spMkLst>
        </pc:spChg>
        <pc:spChg chg="del">
          <ac:chgData name="Tegischer Lukas" userId="f78daebb-0565-485c-bd0e-1cd035e796ff" providerId="ADAL" clId="{244CA96A-0DED-424E-BDC4-EE69D8491183}" dt="2022-10-15T08:28:36.718" v="63" actId="478"/>
          <ac:spMkLst>
            <pc:docMk/>
            <pc:sldMk cId="514235757" sldId="428"/>
            <ac:spMk id="7" creationId="{03926B87-4EFF-7BDC-D5E1-56036986FE3C}"/>
          </ac:spMkLst>
        </pc:spChg>
        <pc:spChg chg="add mod">
          <ac:chgData name="Tegischer Lukas" userId="f78daebb-0565-485c-bd0e-1cd035e796ff" providerId="ADAL" clId="{244CA96A-0DED-424E-BDC4-EE69D8491183}" dt="2022-10-15T08:33:03.534" v="283" actId="207"/>
          <ac:spMkLst>
            <pc:docMk/>
            <pc:sldMk cId="514235757" sldId="428"/>
            <ac:spMk id="9" creationId="{CF86CE35-FE0A-8C27-6A45-D8FB11712AF2}"/>
          </ac:spMkLst>
        </pc:spChg>
        <pc:spChg chg="add mod">
          <ac:chgData name="Tegischer Lukas" userId="f78daebb-0565-485c-bd0e-1cd035e796ff" providerId="ADAL" clId="{244CA96A-0DED-424E-BDC4-EE69D8491183}" dt="2022-10-15T08:33:17.252" v="312" actId="1076"/>
          <ac:spMkLst>
            <pc:docMk/>
            <pc:sldMk cId="514235757" sldId="428"/>
            <ac:spMk id="10" creationId="{32BB0F56-94A2-235E-A825-251F67108FBE}"/>
          </ac:spMkLst>
        </pc:spChg>
        <pc:inkChg chg="add">
          <ac:chgData name="Tegischer Lukas" userId="f78daebb-0565-485c-bd0e-1cd035e796ff" providerId="ADAL" clId="{244CA96A-0DED-424E-BDC4-EE69D8491183}" dt="2022-10-16T15:04:04.444" v="525"/>
          <ac:inkMkLst>
            <pc:docMk/>
            <pc:sldMk cId="514235757" sldId="428"/>
            <ac:inkMk id="4" creationId="{386866D1-076B-5E2D-2ECD-207298E2408A}"/>
          </ac:inkMkLst>
        </pc:inkChg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2670194944" sldId="429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421885953" sldId="430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4284013726" sldId="431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3904929904" sldId="432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1115461300" sldId="433"/>
        </pc:sldMkLst>
      </pc:sldChg>
      <pc:sldChg chg="addSp delSp modSp add mod">
        <pc:chgData name="Tegischer Lukas" userId="f78daebb-0565-485c-bd0e-1cd035e796ff" providerId="ADAL" clId="{244CA96A-0DED-424E-BDC4-EE69D8491183}" dt="2022-10-16T15:04:04.444" v="525"/>
        <pc:sldMkLst>
          <pc:docMk/>
          <pc:sldMk cId="1867630875" sldId="434"/>
        </pc:sldMkLst>
        <pc:spChg chg="mod">
          <ac:chgData name="Tegischer Lukas" userId="f78daebb-0565-485c-bd0e-1cd035e796ff" providerId="ADAL" clId="{244CA96A-0DED-424E-BDC4-EE69D8491183}" dt="2022-10-15T09:20:53.367" v="422" actId="1076"/>
          <ac:spMkLst>
            <pc:docMk/>
            <pc:sldMk cId="1867630875" sldId="434"/>
            <ac:spMk id="6" creationId="{7E1D797E-4B4F-4EEE-A1E2-C472D0C544F7}"/>
          </ac:spMkLst>
        </pc:spChg>
        <pc:spChg chg="mod">
          <ac:chgData name="Tegischer Lukas" userId="f78daebb-0565-485c-bd0e-1cd035e796ff" providerId="ADAL" clId="{244CA96A-0DED-424E-BDC4-EE69D8491183}" dt="2022-10-15T09:20:47.142" v="421" actId="14100"/>
          <ac:spMkLst>
            <pc:docMk/>
            <pc:sldMk cId="1867630875" sldId="434"/>
            <ac:spMk id="9" creationId="{CF86CE35-FE0A-8C27-6A45-D8FB11712AF2}"/>
          </ac:spMkLst>
        </pc:spChg>
        <pc:spChg chg="del">
          <ac:chgData name="Tegischer Lukas" userId="f78daebb-0565-485c-bd0e-1cd035e796ff" providerId="ADAL" clId="{244CA96A-0DED-424E-BDC4-EE69D8491183}" dt="2022-10-15T09:18:41.414" v="343" actId="478"/>
          <ac:spMkLst>
            <pc:docMk/>
            <pc:sldMk cId="1867630875" sldId="434"/>
            <ac:spMk id="10" creationId="{32BB0F56-94A2-235E-A825-251F67108FBE}"/>
          </ac:spMkLst>
        </pc:spChg>
        <pc:inkChg chg="add">
          <ac:chgData name="Tegischer Lukas" userId="f78daebb-0565-485c-bd0e-1cd035e796ff" providerId="ADAL" clId="{244CA96A-0DED-424E-BDC4-EE69D8491183}" dt="2022-10-16T15:04:04.444" v="525"/>
          <ac:inkMkLst>
            <pc:docMk/>
            <pc:sldMk cId="1867630875" sldId="434"/>
            <ac:inkMk id="2" creationId="{F5F4E4CD-487B-C4BD-CB82-289880517191}"/>
          </ac:inkMkLst>
        </pc:inkChg>
      </pc:sldChg>
      <pc:sldChg chg="addSp delSp modSp add mod">
        <pc:chgData name="Tegischer Lukas" userId="f78daebb-0565-485c-bd0e-1cd035e796ff" providerId="ADAL" clId="{244CA96A-0DED-424E-BDC4-EE69D8491183}" dt="2022-10-16T15:04:15.005" v="527" actId="1076"/>
        <pc:sldMkLst>
          <pc:docMk/>
          <pc:sldMk cId="3801065055" sldId="435"/>
        </pc:sldMkLst>
        <pc:spChg chg="add mod">
          <ac:chgData name="Tegischer Lukas" userId="f78daebb-0565-485c-bd0e-1cd035e796ff" providerId="ADAL" clId="{244CA96A-0DED-424E-BDC4-EE69D8491183}" dt="2022-10-16T15:04:15.005" v="527" actId="1076"/>
          <ac:spMkLst>
            <pc:docMk/>
            <pc:sldMk cId="3801065055" sldId="435"/>
            <ac:spMk id="4" creationId="{AC494A23-22C0-347E-0B10-0DCD0D9ABCF8}"/>
          </ac:spMkLst>
        </pc:spChg>
        <pc:spChg chg="del">
          <ac:chgData name="Tegischer Lukas" userId="f78daebb-0565-485c-bd0e-1cd035e796ff" providerId="ADAL" clId="{244CA96A-0DED-424E-BDC4-EE69D8491183}" dt="2022-10-15T09:21:09.458" v="484" actId="478"/>
          <ac:spMkLst>
            <pc:docMk/>
            <pc:sldMk cId="3801065055" sldId="435"/>
            <ac:spMk id="6" creationId="{7E1D797E-4B4F-4EEE-A1E2-C472D0C544F7}"/>
          </ac:spMkLst>
        </pc:spChg>
        <pc:spChg chg="mod">
          <ac:chgData name="Tegischer Lukas" userId="f78daebb-0565-485c-bd0e-1cd035e796ff" providerId="ADAL" clId="{244CA96A-0DED-424E-BDC4-EE69D8491183}" dt="2022-10-15T09:21:18.751" v="517" actId="14100"/>
          <ac:spMkLst>
            <pc:docMk/>
            <pc:sldMk cId="3801065055" sldId="435"/>
            <ac:spMk id="9" creationId="{CF86CE35-FE0A-8C27-6A45-D8FB11712AF2}"/>
          </ac:spMkLst>
        </pc:spChg>
        <pc:inkChg chg="add">
          <ac:chgData name="Tegischer Lukas" userId="f78daebb-0565-485c-bd0e-1cd035e796ff" providerId="ADAL" clId="{244CA96A-0DED-424E-BDC4-EE69D8491183}" dt="2022-10-16T15:04:04.444" v="525"/>
          <ac:inkMkLst>
            <pc:docMk/>
            <pc:sldMk cId="3801065055" sldId="435"/>
            <ac:inkMk id="2" creationId="{69328FDC-1730-12A4-1123-0A96779160E6}"/>
          </ac:inkMkLst>
        </pc:ink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92295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7850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3899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Bruchgleichungen</a:t>
            </a: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die auf </a:t>
            </a:r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</a:t>
            </a: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Gleichungen</a:t>
            </a: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führen (BSP)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8F27EAAF-429D-19DE-DC29-8915E0AF1A4F}"/>
              </a:ext>
            </a:extLst>
          </p:cNvPr>
          <p:cNvSpPr txBox="1"/>
          <p:nvPr/>
        </p:nvSpPr>
        <p:spPr>
          <a:xfrm>
            <a:off x="257175" y="214245"/>
            <a:ext cx="106870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</a:t>
            </a:r>
            <a:r>
              <a:rPr lang="de-D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Bestimme die Definitionsmenge im Raum der reellen Zahlen und löse die Bruchgleichung. </a:t>
            </a:r>
            <a:endParaRPr lang="de-AT" sz="2000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F86CE35-FE0A-8C27-6A45-D8FB11712AF2}"/>
              </a:ext>
            </a:extLst>
          </p:cNvPr>
          <p:cNvSpPr txBox="1"/>
          <p:nvPr/>
        </p:nvSpPr>
        <p:spPr>
          <a:xfrm>
            <a:off x="257175" y="1568977"/>
            <a:ext cx="7019634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1: 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Bestimme den 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Hauptnenner (Tipp: Faktorisieren aller Nenner)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2BB0F56-94A2-235E-A825-251F67108FBE}"/>
              </a:ext>
            </a:extLst>
          </p:cNvPr>
          <p:cNvSpPr txBox="1"/>
          <p:nvPr/>
        </p:nvSpPr>
        <p:spPr>
          <a:xfrm>
            <a:off x="257175" y="3571875"/>
            <a:ext cx="7019634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2: 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Bestimme die Definitionsmenge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43861A1D-FB36-7293-3FDA-765C3621FACA}"/>
                  </a:ext>
                </a:extLst>
              </p:cNvPr>
              <p:cNvSpPr txBox="1"/>
              <p:nvPr/>
            </p:nvSpPr>
            <p:spPr>
              <a:xfrm>
                <a:off x="4345200" y="796841"/>
                <a:ext cx="3501600" cy="5896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  <m:r>
                        <a:rPr lang="de-DE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+25</m:t>
                          </m:r>
                        </m:num>
                        <m:den>
                          <m:sSup>
                            <m:sSupPr>
                              <m:ctrlP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+10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+25</m:t>
                          </m:r>
                        </m:den>
                      </m:f>
                      <m:r>
                        <a:rPr lang="de-DE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43861A1D-FB36-7293-3FDA-765C3621FA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200" y="796841"/>
                <a:ext cx="3501600" cy="5896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4235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8F27EAAF-429D-19DE-DC29-8915E0AF1A4F}"/>
              </a:ext>
            </a:extLst>
          </p:cNvPr>
          <p:cNvSpPr txBox="1"/>
          <p:nvPr/>
        </p:nvSpPr>
        <p:spPr>
          <a:xfrm>
            <a:off x="257175" y="214245"/>
            <a:ext cx="106870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</a:t>
            </a:r>
            <a:r>
              <a:rPr lang="de-D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Bestimme die Definitionsmenge im Raum der reellen Zahlen und löse die Bruchgleichung. 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E1D797E-4B4F-4EEE-A1E2-C472D0C544F7}"/>
                  </a:ext>
                </a:extLst>
              </p:cNvPr>
              <p:cNvSpPr txBox="1"/>
              <p:nvPr/>
            </p:nvSpPr>
            <p:spPr>
              <a:xfrm>
                <a:off x="4345200" y="1326305"/>
                <a:ext cx="3501600" cy="5896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  <m:r>
                        <a:rPr lang="de-DE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+25</m:t>
                          </m:r>
                        </m:num>
                        <m:den>
                          <m:sSup>
                            <m:sSupPr>
                              <m:ctrlP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+10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+25</m:t>
                          </m:r>
                        </m:den>
                      </m:f>
                      <m:r>
                        <a:rPr lang="de-DE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E1D797E-4B4F-4EEE-A1E2-C472D0C544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200" y="1326305"/>
                <a:ext cx="3501600" cy="5896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CF86CE35-FE0A-8C27-6A45-D8FB11712AF2}"/>
              </a:ext>
            </a:extLst>
          </p:cNvPr>
          <p:cNvSpPr txBox="1"/>
          <p:nvPr/>
        </p:nvSpPr>
        <p:spPr>
          <a:xfrm>
            <a:off x="228890" y="734929"/>
            <a:ext cx="7486359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Schritte 3/4: 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Multipliziere mit dem Hauptnenner ein und löse die Gleichung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630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8F27EAAF-429D-19DE-DC29-8915E0AF1A4F}"/>
              </a:ext>
            </a:extLst>
          </p:cNvPr>
          <p:cNvSpPr txBox="1"/>
          <p:nvPr/>
        </p:nvSpPr>
        <p:spPr>
          <a:xfrm>
            <a:off x="257175" y="214245"/>
            <a:ext cx="106870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</a:t>
            </a:r>
            <a:r>
              <a:rPr lang="de-D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Bestimme die Definitionsmenge im Raum der reellen Zahlen und löse die Bruchgleichung. </a:t>
            </a:r>
            <a:endParaRPr lang="de-AT" sz="2000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F86CE35-FE0A-8C27-6A45-D8FB11712AF2}"/>
              </a:ext>
            </a:extLst>
          </p:cNvPr>
          <p:cNvSpPr txBox="1"/>
          <p:nvPr/>
        </p:nvSpPr>
        <p:spPr>
          <a:xfrm>
            <a:off x="228890" y="734929"/>
            <a:ext cx="815311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Schritte 5: 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Kontrolliere die Lösung der Gleichung (Definitionsmenge und Probe)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AC494A23-22C0-347E-0B10-0DCD0D9ABCF8}"/>
                  </a:ext>
                </a:extLst>
              </p:cNvPr>
              <p:cNvSpPr txBox="1"/>
              <p:nvPr/>
            </p:nvSpPr>
            <p:spPr>
              <a:xfrm>
                <a:off x="4077360" y="2508511"/>
                <a:ext cx="3501600" cy="5896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  <m:r>
                        <a:rPr lang="de-DE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+25</m:t>
                          </m:r>
                        </m:num>
                        <m:den>
                          <m:sSup>
                            <m:sSupPr>
                              <m:ctrlP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+10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+25</m:t>
                          </m:r>
                        </m:den>
                      </m:f>
                      <m:r>
                        <a:rPr lang="de-DE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AC494A23-22C0-347E-0B10-0DCD0D9ABC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7360" y="2508511"/>
                <a:ext cx="3501600" cy="58964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10650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124</Words>
  <Application>Microsoft Office PowerPoint</Application>
  <PresentationFormat>Breitbild</PresentationFormat>
  <Paragraphs>15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Bruchgleichungen, die auf lineare Gleichungen führen (BSP)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2022-11-04T15:30:14Z</dcterms:modified>
</cp:coreProperties>
</file>