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24" r:id="rId2"/>
    <p:sldId id="380" r:id="rId3"/>
    <p:sldId id="381" r:id="rId4"/>
    <p:sldId id="382" r:id="rId5"/>
    <p:sldId id="383" r:id="rId6"/>
    <p:sldId id="38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FC767E21-1D20-4286-ACC8-C1FC53EED821}"/>
    <pc:docChg chg="custSel modSld">
      <pc:chgData name="Tegischer Lukas" userId="f78daebb-0565-485c-bd0e-1cd035e796ff" providerId="ADAL" clId="{FC767E21-1D20-4286-ACC8-C1FC53EED821}" dt="2022-11-04T15:46:00.961" v="5" actId="478"/>
      <pc:docMkLst>
        <pc:docMk/>
      </pc:docMkLst>
      <pc:sldChg chg="delSp mod">
        <pc:chgData name="Tegischer Lukas" userId="f78daebb-0565-485c-bd0e-1cd035e796ff" providerId="ADAL" clId="{FC767E21-1D20-4286-ACC8-C1FC53EED821}" dt="2022-11-04T15:45:56.793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FC767E21-1D20-4286-ACC8-C1FC53EED821}" dt="2022-11-04T15:45:56.793" v="0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C767E21-1D20-4286-ACC8-C1FC53EED821}" dt="2022-11-04T15:45:58.499" v="1" actId="478"/>
        <pc:sldMkLst>
          <pc:docMk/>
          <pc:sldMk cId="3746385274" sldId="380"/>
        </pc:sldMkLst>
        <pc:picChg chg="del">
          <ac:chgData name="Tegischer Lukas" userId="f78daebb-0565-485c-bd0e-1cd035e796ff" providerId="ADAL" clId="{FC767E21-1D20-4286-ACC8-C1FC53EED821}" dt="2022-11-04T15:45:58.499" v="1" actId="478"/>
          <ac:picMkLst>
            <pc:docMk/>
            <pc:sldMk cId="3746385274" sldId="38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C767E21-1D20-4286-ACC8-C1FC53EED821}" dt="2022-11-04T15:45:59.172" v="2" actId="478"/>
        <pc:sldMkLst>
          <pc:docMk/>
          <pc:sldMk cId="3718384748" sldId="381"/>
        </pc:sldMkLst>
        <pc:picChg chg="del">
          <ac:chgData name="Tegischer Lukas" userId="f78daebb-0565-485c-bd0e-1cd035e796ff" providerId="ADAL" clId="{FC767E21-1D20-4286-ACC8-C1FC53EED821}" dt="2022-11-04T15:45:59.172" v="2" actId="478"/>
          <ac:picMkLst>
            <pc:docMk/>
            <pc:sldMk cId="3718384748" sldId="38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C767E21-1D20-4286-ACC8-C1FC53EED821}" dt="2022-11-04T15:45:59.755" v="3" actId="478"/>
        <pc:sldMkLst>
          <pc:docMk/>
          <pc:sldMk cId="256731268" sldId="382"/>
        </pc:sldMkLst>
        <pc:picChg chg="del">
          <ac:chgData name="Tegischer Lukas" userId="f78daebb-0565-485c-bd0e-1cd035e796ff" providerId="ADAL" clId="{FC767E21-1D20-4286-ACC8-C1FC53EED821}" dt="2022-11-04T15:45:59.755" v="3" actId="478"/>
          <ac:picMkLst>
            <pc:docMk/>
            <pc:sldMk cId="256731268" sldId="38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C767E21-1D20-4286-ACC8-C1FC53EED821}" dt="2022-11-04T15:46:00.399" v="4" actId="478"/>
        <pc:sldMkLst>
          <pc:docMk/>
          <pc:sldMk cId="3919273105" sldId="383"/>
        </pc:sldMkLst>
        <pc:picChg chg="del">
          <ac:chgData name="Tegischer Lukas" userId="f78daebb-0565-485c-bd0e-1cd035e796ff" providerId="ADAL" clId="{FC767E21-1D20-4286-ACC8-C1FC53EED821}" dt="2022-11-04T15:46:00.399" v="4" actId="478"/>
          <ac:picMkLst>
            <pc:docMk/>
            <pc:sldMk cId="3919273105" sldId="38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C767E21-1D20-4286-ACC8-C1FC53EED821}" dt="2022-11-04T15:46:00.961" v="5" actId="478"/>
        <pc:sldMkLst>
          <pc:docMk/>
          <pc:sldMk cId="2199145973" sldId="384"/>
        </pc:sldMkLst>
        <pc:picChg chg="del">
          <ac:chgData name="Tegischer Lukas" userId="f78daebb-0565-485c-bd0e-1cd035e796ff" providerId="ADAL" clId="{FC767E21-1D20-4286-ACC8-C1FC53EED821}" dt="2022-11-04T15:46:00.961" v="5" actId="478"/>
          <ac:picMkLst>
            <pc:docMk/>
            <pc:sldMk cId="2199145973" sldId="38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76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66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4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800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42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28425" y="466400"/>
            <a:ext cx="3195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Allgemeines Viereck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020F4B3-7E8E-4B7B-97C5-F86B76694B3B}"/>
              </a:ext>
            </a:extLst>
          </p:cNvPr>
          <p:cNvSpPr txBox="1"/>
          <p:nvPr/>
        </p:nvSpPr>
        <p:spPr>
          <a:xfrm>
            <a:off x="3046158" y="1222410"/>
            <a:ext cx="609968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= Viereck mit </a:t>
            </a:r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keinen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besonderen Eigenschaften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5B20D00-636C-48A6-98A7-1AA2F1DB2C9C}"/>
              </a:ext>
            </a:extLst>
          </p:cNvPr>
          <p:cNvSpPr txBox="1"/>
          <p:nvPr/>
        </p:nvSpPr>
        <p:spPr>
          <a:xfrm>
            <a:off x="1280160" y="2030930"/>
            <a:ext cx="2648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Fall 1: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Konvexes Viereck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B555375-1A13-4958-AF54-C343149F31DA}"/>
              </a:ext>
            </a:extLst>
          </p:cNvPr>
          <p:cNvSpPr txBox="1"/>
          <p:nvPr/>
        </p:nvSpPr>
        <p:spPr>
          <a:xfrm>
            <a:off x="7130717" y="2030930"/>
            <a:ext cx="2665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Fall 2: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Konkaves Viereck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433AAD-CBA9-48B9-88D5-A101526F4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47" t="9831" r="16686" b="24916"/>
          <a:stretch/>
        </p:blipFill>
        <p:spPr bwMode="auto">
          <a:xfrm>
            <a:off x="519134" y="2777895"/>
            <a:ext cx="3981746" cy="3598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FE328D2-3919-4334-B309-703847B8B8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078" t="10340" r="17343" b="25379"/>
          <a:stretch/>
        </p:blipFill>
        <p:spPr bwMode="auto">
          <a:xfrm>
            <a:off x="6456680" y="2777895"/>
            <a:ext cx="3981746" cy="36191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28425" y="466400"/>
            <a:ext cx="20633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Beschriftung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433AAD-CBA9-48B9-88D5-A101526F4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47" t="9831" r="16686" b="24916"/>
          <a:stretch/>
        </p:blipFill>
        <p:spPr bwMode="auto">
          <a:xfrm>
            <a:off x="244814" y="1497734"/>
            <a:ext cx="5121930" cy="46287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3D396F8-ED73-4A6B-B9A1-EE4E0873C5A3}"/>
                  </a:ext>
                </a:extLst>
              </p:cNvPr>
              <p:cNvSpPr txBox="1"/>
              <p:nvPr/>
            </p:nvSpPr>
            <p:spPr>
              <a:xfrm>
                <a:off x="5851186" y="2194066"/>
                <a:ext cx="6096000" cy="32360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Eckpunkte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Großbuchstaben (z.B.: A,B,C,D)</a:t>
                </a:r>
              </a:p>
              <a:p>
                <a:pPr lvl="0">
                  <a:lnSpc>
                    <a:spcPct val="107000"/>
                  </a:lnSpc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Seiten und Diagonalen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b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Kleinbuchstaben (z.B.: Seiten: </a:t>
                </a:r>
                <a:r>
                  <a:rPr lang="de-AT" sz="2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a,b,c,d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Diagonalen: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lvl="0">
                  <a:lnSpc>
                    <a:spcPct val="107000"/>
                  </a:lnSpc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Winkel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b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Griechische Buchstaben (z.B.: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3D396F8-ED73-4A6B-B9A1-EE4E0873C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186" y="2194066"/>
                <a:ext cx="6096000" cy="3236079"/>
              </a:xfrm>
              <a:prstGeom prst="rect">
                <a:avLst/>
              </a:prstGeom>
              <a:blipFill>
                <a:blip r:embed="rId5"/>
                <a:stretch>
                  <a:fillRect l="-1400" t="-1318" b="-33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38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559775" y="728010"/>
            <a:ext cx="3725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1: Konvexes Viereck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433AAD-CBA9-48B9-88D5-A101526F4C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47" t="9831" r="16686" b="24916"/>
          <a:stretch/>
        </p:blipFill>
        <p:spPr bwMode="auto">
          <a:xfrm>
            <a:off x="204174" y="1446934"/>
            <a:ext cx="5369266" cy="48522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5AAF026-9029-4FD8-9F91-9039B157AAB4}"/>
              </a:ext>
            </a:extLst>
          </p:cNvPr>
          <p:cNvSpPr txBox="1"/>
          <p:nvPr/>
        </p:nvSpPr>
        <p:spPr>
          <a:xfrm>
            <a:off x="6422336" y="2547542"/>
            <a:ext cx="4617720" cy="2651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Liegen beide Diagonalen innerhalb des Vierecks, so nennt man es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konvexes Viereck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Innenwinkel sind kleiner (oder gleich) 180°.</a:t>
            </a:r>
          </a:p>
        </p:txBody>
      </p:sp>
    </p:spTree>
    <p:extLst>
      <p:ext uri="{BB962C8B-B14F-4D97-AF65-F5344CB8AC3E}">
        <p14:creationId xmlns:p14="http://schemas.microsoft.com/office/powerpoint/2010/main" val="371838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387055" y="829610"/>
            <a:ext cx="3739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2: Konkaves Viereck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41311B9-7470-4C73-8068-9DA5D608BA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78" t="10340" r="17343" b="25379"/>
          <a:stretch/>
        </p:blipFill>
        <p:spPr bwMode="auto">
          <a:xfrm>
            <a:off x="389944" y="1589175"/>
            <a:ext cx="5282554" cy="4801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898036B-53B2-4D0C-9E9E-15DFF972D62F}"/>
              </a:ext>
            </a:extLst>
          </p:cNvPr>
          <p:cNvSpPr txBox="1"/>
          <p:nvPr/>
        </p:nvSpPr>
        <p:spPr>
          <a:xfrm>
            <a:off x="5706056" y="2664383"/>
            <a:ext cx="6096000" cy="2651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Liegt eine der beiden Diagonalen au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ßerhalb des Vierecks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 nennt man es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konkaves Viereck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 passiert, wenn ein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Innenwinkel größer </a:t>
            </a:r>
            <a:b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180° 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ist.</a:t>
            </a:r>
          </a:p>
        </p:txBody>
      </p:sp>
    </p:spTree>
    <p:extLst>
      <p:ext uri="{BB962C8B-B14F-4D97-AF65-F5344CB8AC3E}">
        <p14:creationId xmlns:p14="http://schemas.microsoft.com/office/powerpoint/2010/main" val="25673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934560" y="938895"/>
            <a:ext cx="2322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Winkelsumme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AF648D2-E20E-45A0-9FD6-DD54FE6308D6}"/>
              </a:ext>
            </a:extLst>
          </p:cNvPr>
          <p:cNvSpPr txBox="1"/>
          <p:nvPr/>
        </p:nvSpPr>
        <p:spPr>
          <a:xfrm>
            <a:off x="5418240" y="2352359"/>
            <a:ext cx="6096000" cy="2153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Unterteilung des Vierecks in zwei Dreiecke: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Winkelsumme im Dreieck beträgt 180°. Die Winkelsumme von zwei Dreiecken, die der Winkelsumme im Viereck entspricht, beträgt nun 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360°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1AB3C32-64E3-4135-9B5F-85504D52A8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1" t="2685" r="13781" b="34718"/>
          <a:stretch/>
        </p:blipFill>
        <p:spPr bwMode="auto">
          <a:xfrm>
            <a:off x="757554" y="1881874"/>
            <a:ext cx="4486463" cy="3347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927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038818" y="989620"/>
            <a:ext cx="2114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Konstruktion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2E4D9CC-5314-4957-AF16-65CEAEDE872A}"/>
              </a:ext>
            </a:extLst>
          </p:cNvPr>
          <p:cNvSpPr txBox="1"/>
          <p:nvPr/>
        </p:nvSpPr>
        <p:spPr>
          <a:xfrm>
            <a:off x="1536698" y="1818302"/>
            <a:ext cx="9118600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 Konstruktion eines allgemeinen Vierecks benötigt man </a:t>
            </a:r>
            <a:r>
              <a:rPr lang="de-AT" sz="24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fünf Bestimmungsstücke</a:t>
            </a:r>
            <a:r>
              <a:rPr lang="de-AT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wobei </a:t>
            </a:r>
            <a:r>
              <a:rPr lang="de-AT" sz="24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mindestens eine Seite</a:t>
            </a:r>
            <a:r>
              <a:rPr lang="de-AT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gegeben sein muss!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der Vierecks-Konstruktion muss man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Schritt-für-Schritt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vorgehen.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den meisten Fällen wird das Viereck in zwei Dreiecke unterteilt und die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Konstruktion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beginnt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einer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Dreieckskonstruktion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(SSS, SWS, WSW, SSW).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finale Schritt (letzter Eckpunkt) funktioniert individuell je nach gegebenen Größen.</a:t>
            </a:r>
          </a:p>
        </p:txBody>
      </p:sp>
    </p:spTree>
    <p:extLst>
      <p:ext uri="{BB962C8B-B14F-4D97-AF65-F5344CB8AC3E}">
        <p14:creationId xmlns:p14="http://schemas.microsoft.com/office/powerpoint/2010/main" val="21991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248</Words>
  <Application>Microsoft Office PowerPoint</Application>
  <PresentationFormat>Breitbild</PresentationFormat>
  <Paragraphs>27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2022-11-04T15:46:02Z</dcterms:modified>
</cp:coreProperties>
</file>