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3" r:id="rId4"/>
    <p:sldId id="29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4T21:39:53.252" v="390" actId="20577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4T21:39:40.909" v="379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4T21:29:04.442" v="371" actId="478"/>
          <ac:graphicFrameMkLst>
            <pc:docMk/>
            <pc:sldMk cId="3291215939" sldId="293"/>
            <ac:graphicFrameMk id="2" creationId="{02961B48-D49C-4D69-A9F8-0720AB5CF355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add mod">
          <ac:chgData name="Tegischer Lukas" userId="f78daebb-0565-485c-bd0e-1cd035e796ff" providerId="ADAL" clId="{3EE2BE23-A300-4464-BE7E-C757D3BD098F}" dt="2020-05-24T21:39:40.909" v="379" actId="1076"/>
          <ac:picMkLst>
            <pc:docMk/>
            <pc:sldMk cId="3291215939" sldId="293"/>
            <ac:picMk id="4" creationId="{6A434949-6F23-49C1-AE00-8FC791DDCA2E}"/>
          </ac:picMkLst>
        </pc:pic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  <pc:sldChg chg="modSp add">
        <pc:chgData name="Tegischer Lukas" userId="f78daebb-0565-485c-bd0e-1cd035e796ff" providerId="ADAL" clId="{3EE2BE23-A300-4464-BE7E-C757D3BD098F}" dt="2020-05-24T21:39:53.252" v="390" actId="20577"/>
        <pc:sldMkLst>
          <pc:docMk/>
          <pc:sldMk cId="77761668" sldId="294"/>
        </pc:sldMkLst>
        <pc:spChg chg="mod">
          <ac:chgData name="Tegischer Lukas" userId="f78daebb-0565-485c-bd0e-1cd035e796ff" providerId="ADAL" clId="{3EE2BE23-A300-4464-BE7E-C757D3BD098F}" dt="2020-05-24T21:39:53.252" v="390" actId="20577"/>
          <ac:spMkLst>
            <pc:docMk/>
            <pc:sldMk cId="77761668" sldId="294"/>
            <ac:spMk id="2" creationId="{B5813B66-EDA0-4CB3-B9DF-1B0A5C0758ED}"/>
          </ac:spMkLst>
        </pc:spChg>
      </pc:sldChg>
    </pc:docChg>
  </pc:docChgLst>
  <pc:docChgLst>
    <pc:chgData name="Tegischer Lukas" userId="f78daebb-0565-485c-bd0e-1cd035e796ff" providerId="ADAL" clId="{484D7B7F-30A1-46C8-A9CE-2B1DC57C3383}"/>
    <pc:docChg chg="custSel delSld modSld">
      <pc:chgData name="Tegischer Lukas" userId="f78daebb-0565-485c-bd0e-1cd035e796ff" providerId="ADAL" clId="{484D7B7F-30A1-46C8-A9CE-2B1DC57C3383}" dt="2022-11-04T15:39:47.059" v="8" actId="47"/>
      <pc:docMkLst>
        <pc:docMk/>
      </pc:docMkLst>
      <pc:sldChg chg="delSp modSp mod">
        <pc:chgData name="Tegischer Lukas" userId="f78daebb-0565-485c-bd0e-1cd035e796ff" providerId="ADAL" clId="{484D7B7F-30A1-46C8-A9CE-2B1DC57C3383}" dt="2022-11-04T15:39:35.026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484D7B7F-30A1-46C8-A9CE-2B1DC57C3383}" dt="2022-11-04T15:39:35.026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484D7B7F-30A1-46C8-A9CE-2B1DC57C3383}" dt="2022-11-04T15:39:33.7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484D7B7F-30A1-46C8-A9CE-2B1DC57C3383}" dt="2022-11-04T15:39:40.027" v="3" actId="478"/>
        <pc:sldMkLst>
          <pc:docMk/>
          <pc:sldMk cId="4068653008" sldId="278"/>
        </pc:sldMkLst>
        <pc:spChg chg="del">
          <ac:chgData name="Tegischer Lukas" userId="f78daebb-0565-485c-bd0e-1cd035e796ff" providerId="ADAL" clId="{484D7B7F-30A1-46C8-A9CE-2B1DC57C3383}" dt="2022-11-04T15:39:40.027" v="3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84D7B7F-30A1-46C8-A9CE-2B1DC57C3383}" dt="2022-11-04T15:39:40.027" v="3" actId="478"/>
          <ac:spMkLst>
            <pc:docMk/>
            <pc:sldMk cId="4068653008" sldId="278"/>
            <ac:spMk id="6" creationId="{426DF5E2-0AD0-5A6F-4A31-6614959553AF}"/>
          </ac:spMkLst>
        </pc:spChg>
        <pc:picChg chg="del">
          <ac:chgData name="Tegischer Lukas" userId="f78daebb-0565-485c-bd0e-1cd035e796ff" providerId="ADAL" clId="{484D7B7F-30A1-46C8-A9CE-2B1DC57C3383}" dt="2022-11-04T15:39:36.974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484D7B7F-30A1-46C8-A9CE-2B1DC57C3383}" dt="2022-11-04T15:39:47.059" v="8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484D7B7F-30A1-46C8-A9CE-2B1DC57C3383}" dt="2022-11-04T15:39:46.193" v="7" actId="478"/>
        <pc:sldMkLst>
          <pc:docMk/>
          <pc:sldMk cId="3227496293" sldId="292"/>
        </pc:sldMkLst>
        <pc:spChg chg="del">
          <ac:chgData name="Tegischer Lukas" userId="f78daebb-0565-485c-bd0e-1cd035e796ff" providerId="ADAL" clId="{484D7B7F-30A1-46C8-A9CE-2B1DC57C3383}" dt="2022-11-04T15:39:43.440" v="5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84D7B7F-30A1-46C8-A9CE-2B1DC57C3383}" dt="2022-11-04T15:39:46.193" v="7" actId="478"/>
          <ac:spMkLst>
            <pc:docMk/>
            <pc:sldMk cId="3227496293" sldId="292"/>
            <ac:spMk id="5" creationId="{300EEF53-A822-1267-5607-3C394AC6E301}"/>
          </ac:spMkLst>
        </pc:spChg>
        <pc:picChg chg="del">
          <ac:chgData name="Tegischer Lukas" userId="f78daebb-0565-485c-bd0e-1cd035e796ff" providerId="ADAL" clId="{484D7B7F-30A1-46C8-A9CE-2B1DC57C3383}" dt="2022-11-04T15:39:44.317" v="6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del">
        <pc:chgData name="Tegischer Lukas" userId="f78daebb-0565-485c-bd0e-1cd035e796ff" providerId="ADAL" clId="{484D7B7F-30A1-46C8-A9CE-2B1DC57C3383}" dt="2022-11-04T15:39:40.883" v="4" actId="47"/>
        <pc:sldMkLst>
          <pc:docMk/>
          <pc:sldMk cId="77761668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Dreieck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eines allgemeinen Dreiecks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7E8DFF7-EE0A-45CF-B66B-55B4756DF225}"/>
              </a:ext>
            </a:extLst>
          </p:cNvPr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585" r="5633" b="31726"/>
          <a:stretch/>
        </p:blipFill>
        <p:spPr bwMode="auto">
          <a:xfrm>
            <a:off x="1288473" y="1281546"/>
            <a:ext cx="4959927" cy="45165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0E8481B-E104-4BB1-9EC9-3D090B70F1B4}"/>
                  </a:ext>
                </a:extLst>
              </p:cNvPr>
              <p:cNvSpPr/>
              <p:nvPr/>
            </p:nvSpPr>
            <p:spPr>
              <a:xfrm>
                <a:off x="7561999" y="2840183"/>
                <a:ext cx="1885901" cy="907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8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</m:sSub>
                        </m:num>
                        <m:den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0E8481B-E104-4BB1-9EC9-3D090B70F1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999" y="2840183"/>
                <a:ext cx="1885901" cy="907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E9256D-B5DF-4E53-8848-325C0E6E44BB}"/>
                  </a:ext>
                </a:extLst>
              </p:cNvPr>
              <p:cNvSpPr/>
              <p:nvPr/>
            </p:nvSpPr>
            <p:spPr>
              <a:xfrm>
                <a:off x="7634135" y="4017817"/>
                <a:ext cx="1876283" cy="907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8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sub>
                          </m:sSub>
                        </m:num>
                        <m:den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E9256D-B5DF-4E53-8848-325C0E6E44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135" y="4017817"/>
                <a:ext cx="1876283" cy="9079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C13C33-4110-4B53-865F-3135381995BB}"/>
                  </a:ext>
                </a:extLst>
              </p:cNvPr>
              <p:cNvSpPr/>
              <p:nvPr/>
            </p:nvSpPr>
            <p:spPr>
              <a:xfrm>
                <a:off x="7634135" y="5101975"/>
                <a:ext cx="1813765" cy="907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8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r>
                            <a:rPr lang="de-AT" sz="28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C13C33-4110-4B53-865F-3135381995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135" y="5101975"/>
                <a:ext cx="1813765" cy="9079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6A933B48-8856-4333-8B0E-C52E98CD85A9}"/>
              </a:ext>
            </a:extLst>
          </p:cNvPr>
          <p:cNvSpPr/>
          <p:nvPr/>
        </p:nvSpPr>
        <p:spPr>
          <a:xfrm>
            <a:off x="5209308" y="1170709"/>
            <a:ext cx="6096000" cy="10965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 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jedes Dreiecks: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mal </a:t>
            </a:r>
            <a:r>
              <a:rPr lang="de-AT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zugehörige Höhe</a:t>
            </a:r>
            <a:r>
              <a:rPr lang="de-AT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2</a:t>
            </a:r>
            <a:endParaRPr lang="de-A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6DF5E2-0AD0-5A6F-4A31-661495955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3574" y="132187"/>
            <a:ext cx="10612472" cy="493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GeoGebra</a:t>
            </a:r>
            <a:endParaRPr lang="de-AT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258A0A6-6712-4D8F-8C14-E702DF4F3BD8}"/>
              </a:ext>
            </a:extLst>
          </p:cNvPr>
          <p:cNvSpPr txBox="1"/>
          <p:nvPr/>
        </p:nvSpPr>
        <p:spPr>
          <a:xfrm>
            <a:off x="4318911" y="2638425"/>
            <a:ext cx="3554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>
                <a:highlight>
                  <a:srgbClr val="FFFF00"/>
                </a:highlight>
              </a:rPr>
              <a:t>02 Dreieck allgemein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A434949-6F23-49C1-AE00-8FC791DDC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78276">
            <a:off x="474897" y="-957693"/>
            <a:ext cx="10974167" cy="877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1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5E6A082-AC10-46AE-93FC-AADF92A2E677}"/>
              </a:ext>
            </a:extLst>
          </p:cNvPr>
          <p:cNvSpPr/>
          <p:nvPr/>
        </p:nvSpPr>
        <p:spPr>
          <a:xfrm>
            <a:off x="203574" y="511342"/>
            <a:ext cx="851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Musterbeispiele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den Flächeninhalt des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allgemeinen Dreiecks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dm²</a:t>
            </a:r>
            <a:endParaRPr lang="de-AT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A58A69-F2B0-4F38-87C0-A158EC37F5E3}"/>
                  </a:ext>
                </a:extLst>
              </p:cNvPr>
              <p:cNvSpPr/>
              <p:nvPr/>
            </p:nvSpPr>
            <p:spPr>
              <a:xfrm>
                <a:off x="1279025" y="1075163"/>
                <a:ext cx="23455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A58A69-F2B0-4F38-87C0-A158EC37F5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025" y="1075163"/>
                <a:ext cx="234551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D0131A2-D21E-4006-A580-8BD9E4A38AE2}"/>
                  </a:ext>
                </a:extLst>
              </p:cNvPr>
              <p:cNvSpPr/>
              <p:nvPr/>
            </p:nvSpPr>
            <p:spPr>
              <a:xfrm>
                <a:off x="8326470" y="1075163"/>
                <a:ext cx="2343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D0131A2-D21E-4006-A580-8BD9E4A38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470" y="1075163"/>
                <a:ext cx="23435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0668C3FB-113A-4370-81A0-7C1983714CBF}"/>
              </a:ext>
            </a:extLst>
          </p:cNvPr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585" r="5633" b="31726"/>
          <a:stretch/>
        </p:blipFill>
        <p:spPr bwMode="auto">
          <a:xfrm>
            <a:off x="3970981" y="1004797"/>
            <a:ext cx="4009047" cy="36148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61</Words>
  <Application>Microsoft Office PowerPoint</Application>
  <PresentationFormat>Breitbild</PresentationFormat>
  <Paragraphs>12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Allgemeines Dreieck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2022-11-04T15:39:48Z</dcterms:modified>
</cp:coreProperties>
</file>