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282" r:id="rId4"/>
    <p:sldId id="292" r:id="rId5"/>
    <p:sldId id="294" r:id="rId6"/>
    <p:sldId id="29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1A7AD5-D5AB-4371-B42E-C1F6C5A3BF28}" v="2" dt="2022-11-04T15:48:27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3799B89-988D-4D79-9E63-2988D73B8B0D}"/>
    <pc:docChg chg="custSel delSld modSld">
      <pc:chgData name="Tegischer Lukas" userId="f78daebb-0565-485c-bd0e-1cd035e796ff" providerId="ADAL" clId="{43799B89-988D-4D79-9E63-2988D73B8B0D}" dt="2020-05-22T19:54:31.803" v="249" actId="2696"/>
      <pc:docMkLst>
        <pc:docMk/>
      </pc:docMkLst>
      <pc:sldChg chg="modSp">
        <pc:chgData name="Tegischer Lukas" userId="f78daebb-0565-485c-bd0e-1cd035e796ff" providerId="ADAL" clId="{43799B89-988D-4D79-9E63-2988D73B8B0D}" dt="2020-05-22T19:48:01.148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3799B89-988D-4D79-9E63-2988D73B8B0D}" dt="2020-05-22T19:48:01.148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3799B89-988D-4D79-9E63-2988D73B8B0D}" dt="2020-05-22T19:52:27.658" v="221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43799B89-988D-4D79-9E63-2988D73B8B0D}" dt="2020-05-22T19:48:10.775" v="7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43799B89-988D-4D79-9E63-2988D73B8B0D}" dt="2020-05-22T19:52:27.658" v="22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48:12.976" v="75" actId="478"/>
          <ac:spMkLst>
            <pc:docMk/>
            <pc:sldMk cId="4068653008" sldId="278"/>
            <ac:spMk id="4" creationId="{1D4636F7-B5A4-47E2-AB25-46F28DE8BC11}"/>
          </ac:spMkLst>
        </pc:spChg>
        <pc:spChg chg="add mod">
          <ac:chgData name="Tegischer Lukas" userId="f78daebb-0565-485c-bd0e-1cd035e796ff" providerId="ADAL" clId="{43799B89-988D-4D79-9E63-2988D73B8B0D}" dt="2020-05-22T19:49:18.270" v="162" actId="1076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6" creationId="{841E6C53-ACFD-41DD-8C67-13B42FF6DDCB}"/>
          </ac:spMkLst>
        </pc:spChg>
        <pc:spChg chg="add mod">
          <ac:chgData name="Tegischer Lukas" userId="f78daebb-0565-485c-bd0e-1cd035e796ff" providerId="ADAL" clId="{43799B89-988D-4D79-9E63-2988D73B8B0D}" dt="2020-05-22T19:49:40.076" v="170" actId="113"/>
          <ac:spMkLst>
            <pc:docMk/>
            <pc:sldMk cId="4068653008" sldId="278"/>
            <ac:spMk id="7" creationId="{F6687852-DC7F-41E3-9EED-182AC446CEE3}"/>
          </ac:spMkLst>
        </pc:spChg>
        <pc:spChg chg="add mod">
          <ac:chgData name="Tegischer Lukas" userId="f78daebb-0565-485c-bd0e-1cd035e796ff" providerId="ADAL" clId="{43799B89-988D-4D79-9E63-2988D73B8B0D}" dt="2020-05-22T19:51:18.908" v="202" actId="1076"/>
          <ac:spMkLst>
            <pc:docMk/>
            <pc:sldMk cId="4068653008" sldId="278"/>
            <ac:spMk id="8" creationId="{C6CDB57E-65EB-4CD4-A7C1-EA0F8CCAF47C}"/>
          </ac:spMkLst>
        </pc:spChg>
        <pc:spChg chg="add mod">
          <ac:chgData name="Tegischer Lukas" userId="f78daebb-0565-485c-bd0e-1cd035e796ff" providerId="ADAL" clId="{43799B89-988D-4D79-9E63-2988D73B8B0D}" dt="2020-05-22T19:52:19.424" v="220" actId="6549"/>
          <ac:spMkLst>
            <pc:docMk/>
            <pc:sldMk cId="4068653008" sldId="278"/>
            <ac:spMk id="9" creationId="{EAC17C2A-9CD7-4903-B665-315DC15E9CCF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1" creationId="{C4B87A1D-E065-46EB-BB17-98EC3897089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2" creationId="{9EB5E05B-8D48-4DEB-8D11-498726520BF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3" creationId="{D80CADCA-C310-4E6D-B307-5D4B6A9D252C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5" creationId="{2BA1BCFE-5B0E-4FDB-9F69-774D4C401A0E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6" creationId="{9D661F2B-4F56-4D2A-98A9-A53E2A3C9EB1}"/>
          </ac:spMkLst>
        </pc:spChg>
        <pc:cxnChg chg="del">
          <ac:chgData name="Tegischer Lukas" userId="f78daebb-0565-485c-bd0e-1cd035e796ff" providerId="ADAL" clId="{43799B89-988D-4D79-9E63-2988D73B8B0D}" dt="2020-05-22T19:48:20.257" v="76" actId="478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addSp delSp modSp">
        <pc:chgData name="Tegischer Lukas" userId="f78daebb-0565-485c-bd0e-1cd035e796ff" providerId="ADAL" clId="{43799B89-988D-4D79-9E63-2988D73B8B0D}" dt="2020-05-22T19:53:16.832" v="233" actId="1076"/>
        <pc:sldMkLst>
          <pc:docMk/>
          <pc:sldMk cId="3227496293" sldId="292"/>
        </pc:sldMkLst>
        <pc:spChg chg="del">
          <ac:chgData name="Tegischer Lukas" userId="f78daebb-0565-485c-bd0e-1cd035e796ff" providerId="ADAL" clId="{43799B89-988D-4D79-9E63-2988D73B8B0D}" dt="2020-05-22T19:52:37.863" v="225" actId="478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43799B89-988D-4D79-9E63-2988D73B8B0D}" dt="2020-05-22T19:52:33.185" v="22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3799B89-988D-4D79-9E63-2988D73B8B0D}" dt="2020-05-22T19:52:45.092" v="228" actId="1076"/>
          <ac:spMkLst>
            <pc:docMk/>
            <pc:sldMk cId="3227496293" sldId="292"/>
            <ac:spMk id="4" creationId="{C81AC999-DD13-46B1-AC75-1D630465C574}"/>
          </ac:spMkLst>
        </pc:spChg>
        <pc:spChg chg="del">
          <ac:chgData name="Tegischer Lukas" userId="f78daebb-0565-485c-bd0e-1cd035e796ff" providerId="ADAL" clId="{43799B89-988D-4D79-9E63-2988D73B8B0D}" dt="2020-05-22T19:52:35.304" v="223" actId="478"/>
          <ac:spMkLst>
            <pc:docMk/>
            <pc:sldMk cId="3227496293" sldId="292"/>
            <ac:spMk id="5" creationId="{29238AFD-4F41-499B-9784-23E538C6CBAB}"/>
          </ac:spMkLst>
        </pc:spChg>
        <pc:spChg chg="add mod">
          <ac:chgData name="Tegischer Lukas" userId="f78daebb-0565-485c-bd0e-1cd035e796ff" providerId="ADAL" clId="{43799B89-988D-4D79-9E63-2988D73B8B0D}" dt="2020-05-22T19:53:03.107" v="231" actId="403"/>
          <ac:spMkLst>
            <pc:docMk/>
            <pc:sldMk cId="3227496293" sldId="292"/>
            <ac:spMk id="6" creationId="{C99A6FE1-64F8-454A-B0A3-B55D8E021AC6}"/>
          </ac:spMkLst>
        </pc:spChg>
        <pc:spChg chg="del">
          <ac:chgData name="Tegischer Lukas" userId="f78daebb-0565-485c-bd0e-1cd035e796ff" providerId="ADAL" clId="{43799B89-988D-4D79-9E63-2988D73B8B0D}" dt="2020-05-22T19:52:36.954" v="224" actId="478"/>
          <ac:spMkLst>
            <pc:docMk/>
            <pc:sldMk cId="3227496293" sldId="292"/>
            <ac:spMk id="7" creationId="{D3E89D36-DE5C-42A2-8B88-649351C8F8A8}"/>
          </ac:spMkLst>
        </pc:spChg>
        <pc:spChg chg="add mod">
          <ac:chgData name="Tegischer Lukas" userId="f78daebb-0565-485c-bd0e-1cd035e796ff" providerId="ADAL" clId="{43799B89-988D-4D79-9E63-2988D73B8B0D}" dt="2020-05-22T19:53:16.832" v="233" actId="1076"/>
          <ac:spMkLst>
            <pc:docMk/>
            <pc:sldMk cId="3227496293" sldId="292"/>
            <ac:spMk id="8" creationId="{A3294BBF-FFF4-4AA5-9C57-B335446C860F}"/>
          </ac:spMkLst>
        </pc:spChg>
      </pc:sldChg>
      <pc:sldChg chg="addSp delSp modSp">
        <pc:chgData name="Tegischer Lukas" userId="f78daebb-0565-485c-bd0e-1cd035e796ff" providerId="ADAL" clId="{43799B89-988D-4D79-9E63-2988D73B8B0D}" dt="2020-05-22T19:54:27.901" v="248" actId="207"/>
        <pc:sldMkLst>
          <pc:docMk/>
          <pc:sldMk cId="3076503073" sldId="293"/>
        </pc:sldMkLst>
        <pc:spChg chg="add mod">
          <ac:chgData name="Tegischer Lukas" userId="f78daebb-0565-485c-bd0e-1cd035e796ff" providerId="ADAL" clId="{43799B89-988D-4D79-9E63-2988D73B8B0D}" dt="2020-05-22T19:54:11.843" v="240" actId="14100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43799B89-988D-4D79-9E63-2988D73B8B0D}" dt="2020-05-22T19:54:13.752" v="241" actId="20577"/>
          <ac:spMkLst>
            <pc:docMk/>
            <pc:sldMk cId="3076503073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53:57.973" v="234" actId="478"/>
          <ac:spMkLst>
            <pc:docMk/>
            <pc:sldMk cId="3076503073" sldId="293"/>
            <ac:spMk id="4" creationId="{3C20DB2F-A55D-4D28-81D3-74A68F588302}"/>
          </ac:spMkLst>
        </pc:spChg>
        <pc:spChg chg="add mod">
          <ac:chgData name="Tegischer Lukas" userId="f78daebb-0565-485c-bd0e-1cd035e796ff" providerId="ADAL" clId="{43799B89-988D-4D79-9E63-2988D73B8B0D}" dt="2020-05-22T19:54:27.901" v="248" actId="207"/>
          <ac:spMkLst>
            <pc:docMk/>
            <pc:sldMk cId="3076503073" sldId="293"/>
            <ac:spMk id="5" creationId="{EB769CC0-7B92-44DD-912B-796027D54147}"/>
          </ac:spMkLst>
        </pc:spChg>
        <pc:spChg chg="del mod">
          <ac:chgData name="Tegischer Lukas" userId="f78daebb-0565-485c-bd0e-1cd035e796ff" providerId="ADAL" clId="{43799B89-988D-4D79-9E63-2988D73B8B0D}" dt="2020-05-22T19:54:15.748" v="243" actId="478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43799B89-988D-4D79-9E63-2988D73B8B0D}" dt="2020-05-22T19:54:16.274" v="244" actId="478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43799B89-988D-4D79-9E63-2988D73B8B0D}" dt="2020-05-22T19:54:31.803" v="249" actId="2696"/>
        <pc:sldMkLst>
          <pc:docMk/>
          <pc:sldMk cId="3743411893" sldId="294"/>
        </pc:sldMkLst>
      </pc:sldChg>
    </pc:docChg>
  </pc:docChgLst>
  <pc:docChgLst>
    <pc:chgData name="Tegischer Lukas" userId="f78daebb-0565-485c-bd0e-1cd035e796ff" providerId="ADAL" clId="{5500073A-BFED-4952-B194-86E7AA0CB7BC}"/>
    <pc:docChg chg="undo custSel addSld delSld modSld">
      <pc:chgData name="Tegischer Lukas" userId="f78daebb-0565-485c-bd0e-1cd035e796ff" providerId="ADAL" clId="{5500073A-BFED-4952-B194-86E7AA0CB7BC}" dt="2020-05-22T19:47:30.684" v="337" actId="20577"/>
      <pc:docMkLst>
        <pc:docMk/>
      </pc:docMkLst>
      <pc:sldChg chg="modSp">
        <pc:chgData name="Tegischer Lukas" userId="f78daebb-0565-485c-bd0e-1cd035e796ff" providerId="ADAL" clId="{5500073A-BFED-4952-B194-86E7AA0CB7BC}" dt="2020-05-22T19:32:14.933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00073A-BFED-4952-B194-86E7AA0CB7BC}" dt="2020-05-22T19:32:14.933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500073A-BFED-4952-B194-86E7AA0CB7BC}" dt="2020-05-22T19:44:10.907" v="222"/>
        <pc:sldMkLst>
          <pc:docMk/>
          <pc:sldMk cId="4068653008" sldId="278"/>
        </pc:sldMkLst>
        <pc:spChg chg="mod">
          <ac:chgData name="Tegischer Lukas" userId="f78daebb-0565-485c-bd0e-1cd035e796ff" providerId="ADAL" clId="{5500073A-BFED-4952-B194-86E7AA0CB7BC}" dt="2020-05-22T19:40:52.437" v="9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2T19:41:07.477" v="101" actId="14100"/>
          <ac:spMkLst>
            <pc:docMk/>
            <pc:sldMk cId="4068653008" sldId="278"/>
            <ac:spMk id="4" creationId="{1D4636F7-B5A4-47E2-AB25-46F28DE8BC11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5500073A-BFED-4952-B194-86E7AA0CB7BC}" dt="2020-05-22T19:42:54.650" v="199" actId="255"/>
          <ac:spMkLst>
            <pc:docMk/>
            <pc:sldMk cId="4068653008" sldId="278"/>
            <ac:spMk id="6" creationId="{841E6C53-ACFD-41DD-8C67-13B42FF6DDC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5500073A-BFED-4952-B194-86E7AA0CB7BC}" dt="2020-05-22T19:40:23.352" v="59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5500073A-BFED-4952-B194-86E7AA0CB7BC}" dt="2020-05-22T19:43:10.278" v="204" actId="207"/>
          <ac:spMkLst>
            <pc:docMk/>
            <pc:sldMk cId="4068653008" sldId="278"/>
            <ac:spMk id="11" creationId="{C4B87A1D-E065-46EB-BB17-98EC3897089D}"/>
          </ac:spMkLst>
        </pc:spChg>
        <pc:spChg chg="add mod">
          <ac:chgData name="Tegischer Lukas" userId="f78daebb-0565-485c-bd0e-1cd035e796ff" providerId="ADAL" clId="{5500073A-BFED-4952-B194-86E7AA0CB7BC}" dt="2020-05-22T19:42:10.134" v="185" actId="20577"/>
          <ac:spMkLst>
            <pc:docMk/>
            <pc:sldMk cId="4068653008" sldId="278"/>
            <ac:spMk id="12" creationId="{9EB5E05B-8D48-4DEB-8D11-498726520BFD}"/>
          </ac:spMkLst>
        </pc:spChg>
        <pc:spChg chg="add mod">
          <ac:chgData name="Tegischer Lukas" userId="f78daebb-0565-485c-bd0e-1cd035e796ff" providerId="ADAL" clId="{5500073A-BFED-4952-B194-86E7AA0CB7BC}" dt="2020-05-22T19:43:12.459" v="205" actId="207"/>
          <ac:spMkLst>
            <pc:docMk/>
            <pc:sldMk cId="4068653008" sldId="278"/>
            <ac:spMk id="13" creationId="{D80CADCA-C310-4E6D-B307-5D4B6A9D252C}"/>
          </ac:spMkLst>
        </pc:spChg>
        <pc:spChg chg="add mod">
          <ac:chgData name="Tegischer Lukas" userId="f78daebb-0565-485c-bd0e-1cd035e796ff" providerId="ADAL" clId="{5500073A-BFED-4952-B194-86E7AA0CB7BC}" dt="2020-05-22T19:43:15.087" v="206" actId="207"/>
          <ac:spMkLst>
            <pc:docMk/>
            <pc:sldMk cId="4068653008" sldId="278"/>
            <ac:spMk id="15" creationId="{2BA1BCFE-5B0E-4FDB-9F69-774D4C401A0E}"/>
          </ac:spMkLst>
        </pc:spChg>
        <pc:spChg chg="add mod">
          <ac:chgData name="Tegischer Lukas" userId="f78daebb-0565-485c-bd0e-1cd035e796ff" providerId="ADAL" clId="{5500073A-BFED-4952-B194-86E7AA0CB7BC}" dt="2020-05-22T19:42:46.347" v="196" actId="1076"/>
          <ac:spMkLst>
            <pc:docMk/>
            <pc:sldMk cId="4068653008" sldId="278"/>
            <ac:spMk id="16" creationId="{9D661F2B-4F56-4D2A-98A9-A53E2A3C9EB1}"/>
          </ac:spMkLst>
        </pc:spChg>
        <pc:picChg chg="del mod">
          <ac:chgData name="Tegischer Lukas" userId="f78daebb-0565-485c-bd0e-1cd035e796ff" providerId="ADAL" clId="{5500073A-BFED-4952-B194-86E7AA0CB7BC}" dt="2020-05-22T19:40:20.890" v="57" actId="478"/>
          <ac:picMkLst>
            <pc:docMk/>
            <pc:sldMk cId="4068653008" sldId="278"/>
            <ac:picMk id="8" creationId="{E7E8DFF7-EE0A-45CF-B66B-55B4756DF225}"/>
          </ac:picMkLst>
        </pc:picChg>
        <pc:cxnChg chg="add mod">
          <ac:chgData name="Tegischer Lukas" userId="f78daebb-0565-485c-bd0e-1cd035e796ff" providerId="ADAL" clId="{5500073A-BFED-4952-B194-86E7AA0CB7BC}" dt="2020-05-22T19:44:04.847" v="220" actId="14100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5500073A-BFED-4952-B194-86E7AA0CB7BC}" dt="2020-05-22T19:47:30.684" v="3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500073A-BFED-4952-B194-86E7AA0CB7BC}" dt="2020-05-22T19:47:30.684" v="3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5500073A-BFED-4952-B194-86E7AA0CB7BC}" dt="2020-05-22T19:44:48.151" v="231" actId="1076"/>
        <pc:sldMkLst>
          <pc:docMk/>
          <pc:sldMk cId="3227496293" sldId="292"/>
        </pc:sldMkLst>
        <pc:spChg chg="add mod">
          <ac:chgData name="Tegischer Lukas" userId="f78daebb-0565-485c-bd0e-1cd035e796ff" providerId="ADAL" clId="{5500073A-BFED-4952-B194-86E7AA0CB7BC}" dt="2020-05-22T19:44:28.072" v="225" actId="14100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2T19:40:30.324" v="62" actId="1076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0:32.374" v="64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5500073A-BFED-4952-B194-86E7AA0CB7BC}" dt="2020-05-22T19:44:48.151" v="231" actId="1076"/>
          <ac:spMkLst>
            <pc:docMk/>
            <pc:sldMk cId="3227496293" sldId="292"/>
            <ac:spMk id="5" creationId="{29238AFD-4F41-499B-9784-23E538C6CBAB}"/>
          </ac:spMkLst>
        </pc:spChg>
        <pc:spChg chg="del">
          <ac:chgData name="Tegischer Lukas" userId="f78daebb-0565-485c-bd0e-1cd035e796ff" providerId="ADAL" clId="{5500073A-BFED-4952-B194-86E7AA0CB7BC}" dt="2020-05-22T19:40:31.327" v="63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5500073A-BFED-4952-B194-86E7AA0CB7BC}" dt="2020-05-22T19:44:46.380" v="230" actId="1076"/>
          <ac:spMkLst>
            <pc:docMk/>
            <pc:sldMk cId="3227496293" sldId="292"/>
            <ac:spMk id="7" creationId="{D3E89D36-DE5C-42A2-8B88-649351C8F8A8}"/>
          </ac:spMkLst>
        </pc:spChg>
        <pc:spChg chg="del">
          <ac:chgData name="Tegischer Lukas" userId="f78daebb-0565-485c-bd0e-1cd035e796ff" providerId="ADAL" clId="{5500073A-BFED-4952-B194-86E7AA0CB7BC}" dt="2020-05-22T19:40:33.612" v="66" actId="478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5500073A-BFED-4952-B194-86E7AA0CB7BC}" dt="2020-05-22T19:40:32.822" v="65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addSp delSp modSp add">
        <pc:chgData name="Tegischer Lukas" userId="f78daebb-0565-485c-bd0e-1cd035e796ff" providerId="ADAL" clId="{5500073A-BFED-4952-B194-86E7AA0CB7BC}" dt="2020-05-22T19:45:59.157" v="254" actId="1076"/>
        <pc:sldMkLst>
          <pc:docMk/>
          <pc:sldMk cId="3076503073" sldId="293"/>
        </pc:sldMkLst>
        <pc:spChg chg="del">
          <ac:chgData name="Tegischer Lukas" userId="f78daebb-0565-485c-bd0e-1cd035e796ff" providerId="ADAL" clId="{5500073A-BFED-4952-B194-86E7AA0CB7BC}" dt="2020-05-22T19:45:06.555" v="233" actId="478"/>
          <ac:spMkLst>
            <pc:docMk/>
            <pc:sldMk cId="3076503073" sldId="293"/>
            <ac:spMk id="2" creationId="{FF755FC5-2C0F-4B64-9620-271A33AEB735}"/>
          </ac:spMkLst>
        </pc:spChg>
        <pc:spChg chg="add mod">
          <ac:chgData name="Tegischer Lukas" userId="f78daebb-0565-485c-bd0e-1cd035e796ff" providerId="ADAL" clId="{5500073A-BFED-4952-B194-86E7AA0CB7BC}" dt="2020-05-22T19:45:28.846" v="243" actId="403"/>
          <ac:spMkLst>
            <pc:docMk/>
            <pc:sldMk cId="3076503073" sldId="293"/>
            <ac:spMk id="4" creationId="{3C20DB2F-A55D-4D28-81D3-74A68F588302}"/>
          </ac:spMkLst>
        </pc:spChg>
        <pc:spChg chg="del">
          <ac:chgData name="Tegischer Lukas" userId="f78daebb-0565-485c-bd0e-1cd035e796ff" providerId="ADAL" clId="{5500073A-BFED-4952-B194-86E7AA0CB7BC}" dt="2020-05-22T19:45:07.460" v="234" actId="478"/>
          <ac:spMkLst>
            <pc:docMk/>
            <pc:sldMk cId="3076503073" sldId="293"/>
            <ac:spMk id="5" creationId="{29238AFD-4F41-499B-9784-23E538C6CBAB}"/>
          </ac:spMkLst>
        </pc:spChg>
        <pc:spChg chg="add mod">
          <ac:chgData name="Tegischer Lukas" userId="f78daebb-0565-485c-bd0e-1cd035e796ff" providerId="ADAL" clId="{5500073A-BFED-4952-B194-86E7AA0CB7BC}" dt="2020-05-22T19:45:59.157" v="254" actId="1076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5:08.912" v="235" actId="478"/>
          <ac:spMkLst>
            <pc:docMk/>
            <pc:sldMk cId="3076503073" sldId="293"/>
            <ac:spMk id="7" creationId="{D3E89D36-DE5C-42A2-8B88-649351C8F8A8}"/>
          </ac:spMkLst>
        </pc:spChg>
        <pc:spChg chg="add del mod">
          <ac:chgData name="Tegischer Lukas" userId="f78daebb-0565-485c-bd0e-1cd035e796ff" providerId="ADAL" clId="{5500073A-BFED-4952-B194-86E7AA0CB7BC}" dt="2020-05-22T19:45:45.231" v="248" actId="478"/>
          <ac:spMkLst>
            <pc:docMk/>
            <pc:sldMk cId="3076503073" sldId="293"/>
            <ac:spMk id="8" creationId="{C0A36731-FE05-4553-AD1F-D15182222E38}"/>
          </ac:spMkLst>
        </pc:spChg>
        <pc:spChg chg="add mod">
          <ac:chgData name="Tegischer Lukas" userId="f78daebb-0565-485c-bd0e-1cd035e796ff" providerId="ADAL" clId="{5500073A-BFED-4952-B194-86E7AA0CB7BC}" dt="2020-05-22T19:45:55.549" v="253" actId="1076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5500073A-BFED-4952-B194-86E7AA0CB7BC}" dt="2020-05-22T19:40:26.705" v="60" actId="2696"/>
        <pc:sldMkLst>
          <pc:docMk/>
          <pc:sldMk cId="3291215939" sldId="293"/>
        </pc:sldMkLst>
      </pc:sldChg>
      <pc:sldChg chg="addSp delSp modSp add">
        <pc:chgData name="Tegischer Lukas" userId="f78daebb-0565-485c-bd0e-1cd035e796ff" providerId="ADAL" clId="{5500073A-BFED-4952-B194-86E7AA0CB7BC}" dt="2020-05-22T19:47:01.483" v="271" actId="1076"/>
        <pc:sldMkLst>
          <pc:docMk/>
          <pc:sldMk cId="3743411893" sldId="294"/>
        </pc:sldMkLst>
        <pc:spChg chg="add mod">
          <ac:chgData name="Tegischer Lukas" userId="f78daebb-0565-485c-bd0e-1cd035e796ff" providerId="ADAL" clId="{5500073A-BFED-4952-B194-86E7AA0CB7BC}" dt="2020-05-22T19:46:32.746" v="264" actId="255"/>
          <ac:spMkLst>
            <pc:docMk/>
            <pc:sldMk cId="3743411893" sldId="294"/>
            <ac:spMk id="2" creationId="{D7A12815-A18B-4568-92EE-EABEC2463BCD}"/>
          </ac:spMkLst>
        </pc:spChg>
        <pc:spChg chg="mod">
          <ac:chgData name="Tegischer Lukas" userId="f78daebb-0565-485c-bd0e-1cd035e796ff" providerId="ADAL" clId="{5500073A-BFED-4952-B194-86E7AA0CB7BC}" dt="2020-05-22T19:46:04.368" v="256" actId="20577"/>
          <ac:spMkLst>
            <pc:docMk/>
            <pc:sldMk cId="3743411893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6:08.540" v="257" actId="478"/>
          <ac:spMkLst>
            <pc:docMk/>
            <pc:sldMk cId="3743411893" sldId="294"/>
            <ac:spMk id="4" creationId="{3C20DB2F-A55D-4D28-81D3-74A68F588302}"/>
          </ac:spMkLst>
        </pc:spChg>
        <pc:spChg chg="add mod">
          <ac:chgData name="Tegischer Lukas" userId="f78daebb-0565-485c-bd0e-1cd035e796ff" providerId="ADAL" clId="{5500073A-BFED-4952-B194-86E7AA0CB7BC}" dt="2020-05-22T19:47:01.483" v="271" actId="1076"/>
          <ac:spMkLst>
            <pc:docMk/>
            <pc:sldMk cId="3743411893" sldId="294"/>
            <ac:spMk id="5" creationId="{314E4250-F34A-4912-BC5D-A493D648CEDF}"/>
          </ac:spMkLst>
        </pc:spChg>
        <pc:spChg chg="del">
          <ac:chgData name="Tegischer Lukas" userId="f78daebb-0565-485c-bd0e-1cd035e796ff" providerId="ADAL" clId="{5500073A-BFED-4952-B194-86E7AA0CB7BC}" dt="2020-05-22T19:46:09.221" v="258" actId="478"/>
          <ac:spMkLst>
            <pc:docMk/>
            <pc:sldMk cId="3743411893" sldId="294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6:10.320" v="259" actId="478"/>
          <ac:spMkLst>
            <pc:docMk/>
            <pc:sldMk cId="3743411893" sldId="294"/>
            <ac:spMk id="9" creationId="{C941392C-7927-445D-A82E-B3815BE04FFE}"/>
          </ac:spMkLst>
        </pc:spChg>
      </pc:sldChg>
    </pc:docChg>
  </pc:docChgLst>
  <pc:docChgLst>
    <pc:chgData name="Tegischer Lukas" userId="f78daebb-0565-485c-bd0e-1cd035e796ff" providerId="ADAL" clId="{61495FCB-4B9A-4607-8A9A-6801B24181B3}"/>
    <pc:docChg chg="undo redo custSel addSld delSld modSld">
      <pc:chgData name="Tegischer Lukas" userId="f78daebb-0565-485c-bd0e-1cd035e796ff" providerId="ADAL" clId="{61495FCB-4B9A-4607-8A9A-6801B24181B3}" dt="2020-05-24T17:04:02.943" v="761" actId="20577"/>
      <pc:docMkLst>
        <pc:docMk/>
      </pc:docMkLst>
      <pc:sldChg chg="modSp">
        <pc:chgData name="Tegischer Lukas" userId="f78daebb-0565-485c-bd0e-1cd035e796ff" providerId="ADAL" clId="{61495FCB-4B9A-4607-8A9A-6801B24181B3}" dt="2020-05-23T07:30:03.723" v="760" actId="14100"/>
        <pc:sldMkLst>
          <pc:docMk/>
          <pc:sldMk cId="336392357" sldId="256"/>
        </pc:sldMkLst>
        <pc:spChg chg="mod">
          <ac:chgData name="Tegischer Lukas" userId="f78daebb-0565-485c-bd0e-1cd035e796ff" providerId="ADAL" clId="{61495FCB-4B9A-4607-8A9A-6801B24181B3}" dt="2020-05-23T07:30:03.723" v="760" actId="14100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1495FCB-4B9A-4607-8A9A-6801B24181B3}" dt="2020-05-23T07:27:30.699" v="728"/>
        <pc:sldMkLst>
          <pc:docMk/>
          <pc:sldMk cId="4068653008" sldId="278"/>
        </pc:sldMkLst>
        <pc:spChg chg="mod">
          <ac:chgData name="Tegischer Lukas" userId="f78daebb-0565-485c-bd0e-1cd035e796ff" providerId="ADAL" clId="{61495FCB-4B9A-4607-8A9A-6801B24181B3}" dt="2020-05-23T06:20:01.925" v="5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19:58.526" v="355" actId="20577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1495FCB-4B9A-4607-8A9A-6801B24181B3}" dt="2020-05-23T06:21:39.781" v="115" actId="478"/>
          <ac:spMkLst>
            <pc:docMk/>
            <pc:sldMk cId="4068653008" sldId="278"/>
            <ac:spMk id="4" creationId="{8DCB17F9-E0B6-4696-A5A2-A0E6FE145269}"/>
          </ac:spMkLst>
        </pc:spChg>
        <pc:spChg chg="del">
          <ac:chgData name="Tegischer Lukas" userId="f78daebb-0565-485c-bd0e-1cd035e796ff" providerId="ADAL" clId="{61495FCB-4B9A-4607-8A9A-6801B24181B3}" dt="2020-05-23T06:20:06.119" v="55" actId="478"/>
          <ac:spMkLst>
            <pc:docMk/>
            <pc:sldMk cId="4068653008" sldId="278"/>
            <ac:spMk id="5" creationId="{7EE91FD2-51F4-4804-B7F0-6498D5659433}"/>
          </ac:spMkLst>
        </pc:spChg>
        <pc:spChg chg="add mod">
          <ac:chgData name="Tegischer Lukas" userId="f78daebb-0565-485c-bd0e-1cd035e796ff" providerId="ADAL" clId="{61495FCB-4B9A-4607-8A9A-6801B24181B3}" dt="2020-05-23T06:25:53.603" v="171" actId="115"/>
          <ac:spMkLst>
            <pc:docMk/>
            <pc:sldMk cId="4068653008" sldId="278"/>
            <ac:spMk id="6" creationId="{0D8DDEE7-CBC6-41F4-BD67-1B346F81F9F2}"/>
          </ac:spMkLst>
        </pc:spChg>
        <pc:spChg chg="del">
          <ac:chgData name="Tegischer Lukas" userId="f78daebb-0565-485c-bd0e-1cd035e796ff" providerId="ADAL" clId="{61495FCB-4B9A-4607-8A9A-6801B24181B3}" dt="2020-05-23T06:20:07.454" v="56" actId="478"/>
          <ac:spMkLst>
            <pc:docMk/>
            <pc:sldMk cId="4068653008" sldId="278"/>
            <ac:spMk id="7" creationId="{F6687852-DC7F-41E3-9EED-182AC446CEE3}"/>
          </ac:spMkLst>
        </pc:spChg>
        <pc:spChg chg="del">
          <ac:chgData name="Tegischer Lukas" userId="f78daebb-0565-485c-bd0e-1cd035e796ff" providerId="ADAL" clId="{61495FCB-4B9A-4607-8A9A-6801B24181B3}" dt="2020-05-23T06:20:07.454" v="56" actId="478"/>
          <ac:spMkLst>
            <pc:docMk/>
            <pc:sldMk cId="4068653008" sldId="278"/>
            <ac:spMk id="8" creationId="{C6CDB57E-65EB-4CD4-A7C1-EA0F8CCAF47C}"/>
          </ac:spMkLst>
        </pc:spChg>
        <pc:spChg chg="del">
          <ac:chgData name="Tegischer Lukas" userId="f78daebb-0565-485c-bd0e-1cd035e796ff" providerId="ADAL" clId="{61495FCB-4B9A-4607-8A9A-6801B24181B3}" dt="2020-05-23T06:20:08.699" v="57" actId="478"/>
          <ac:spMkLst>
            <pc:docMk/>
            <pc:sldMk cId="4068653008" sldId="278"/>
            <ac:spMk id="9" creationId="{EAC17C2A-9CD7-4903-B665-315DC15E9CCF}"/>
          </ac:spMkLst>
        </pc:spChg>
        <pc:spChg chg="add mod">
          <ac:chgData name="Tegischer Lukas" userId="f78daebb-0565-485c-bd0e-1cd035e796ff" providerId="ADAL" clId="{61495FCB-4B9A-4607-8A9A-6801B24181B3}" dt="2020-05-23T06:21:56.235" v="122" actId="1076"/>
          <ac:spMkLst>
            <pc:docMk/>
            <pc:sldMk cId="4068653008" sldId="278"/>
            <ac:spMk id="10" creationId="{7D760005-FA7F-4FBF-BDEB-F341B300E76F}"/>
          </ac:spMkLst>
        </pc:spChg>
        <pc:spChg chg="add mod">
          <ac:chgData name="Tegischer Lukas" userId="f78daebb-0565-485c-bd0e-1cd035e796ff" providerId="ADAL" clId="{61495FCB-4B9A-4607-8A9A-6801B24181B3}" dt="2020-05-23T06:25:06.307" v="163" actId="1076"/>
          <ac:spMkLst>
            <pc:docMk/>
            <pc:sldMk cId="4068653008" sldId="278"/>
            <ac:spMk id="12" creationId="{FEC082F4-7C0A-4E21-91EA-A4465421EAC5}"/>
          </ac:spMkLst>
        </pc:spChg>
        <pc:graphicFrameChg chg="add del">
          <ac:chgData name="Tegischer Lukas" userId="f78daebb-0565-485c-bd0e-1cd035e796ff" providerId="ADAL" clId="{61495FCB-4B9A-4607-8A9A-6801B24181B3}" dt="2020-05-23T06:24:37.966" v="144"/>
          <ac:graphicFrameMkLst>
            <pc:docMk/>
            <pc:sldMk cId="4068653008" sldId="278"/>
            <ac:graphicFrameMk id="11" creationId="{8BFCA4C0-B945-4EFB-9007-EEFF4F3086D5}"/>
          </ac:graphicFrameMkLst>
        </pc:graphicFrameChg>
      </pc:sldChg>
      <pc:sldChg chg="addSp delSp modSp add mod delAnim modAnim">
        <pc:chgData name="Tegischer Lukas" userId="f78daebb-0565-485c-bd0e-1cd035e796ff" providerId="ADAL" clId="{61495FCB-4B9A-4607-8A9A-6801B24181B3}" dt="2020-05-23T07:28:41.606" v="758"/>
        <pc:sldMkLst>
          <pc:docMk/>
          <pc:sldMk cId="29784676" sldId="282"/>
        </pc:sldMkLst>
        <pc:spChg chg="mod">
          <ac:chgData name="Tegischer Lukas" userId="f78daebb-0565-485c-bd0e-1cd035e796ff" providerId="ADAL" clId="{61495FCB-4B9A-4607-8A9A-6801B24181B3}" dt="2020-05-23T07:18:26.498" v="343" actId="2711"/>
          <ac:spMkLst>
            <pc:docMk/>
            <pc:sldMk cId="29784676" sldId="282"/>
            <ac:spMk id="2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20:08.279" v="358" actId="255"/>
          <ac:spMkLst>
            <pc:docMk/>
            <pc:sldMk cId="29784676" sldId="282"/>
            <ac:spMk id="3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18:23.298" v="342" actId="2711"/>
          <ac:spMkLst>
            <pc:docMk/>
            <pc:sldMk cId="29784676" sldId="282"/>
            <ac:spMk id="5" creationId="{00000000-0000-0000-0000-000000000000}"/>
          </ac:spMkLst>
        </pc:spChg>
        <pc:spChg chg="add mod">
          <ac:chgData name="Tegischer Lukas" userId="f78daebb-0565-485c-bd0e-1cd035e796ff" providerId="ADAL" clId="{61495FCB-4B9A-4607-8A9A-6801B24181B3}" dt="2020-05-23T07:28:20.333" v="733" actId="20577"/>
          <ac:spMkLst>
            <pc:docMk/>
            <pc:sldMk cId="29784676" sldId="282"/>
            <ac:spMk id="6" creationId="{79B8C885-5028-4A91-981E-09C9A9DD4573}"/>
          </ac:spMkLst>
        </pc:spChg>
        <pc:spChg chg="add mod">
          <ac:chgData name="Tegischer Lukas" userId="f78daebb-0565-485c-bd0e-1cd035e796ff" providerId="ADAL" clId="{61495FCB-4B9A-4607-8A9A-6801B24181B3}" dt="2020-05-23T07:18:03.787" v="339" actId="20577"/>
          <ac:spMkLst>
            <pc:docMk/>
            <pc:sldMk cId="29784676" sldId="282"/>
            <ac:spMk id="27" creationId="{47409D8C-C45A-4476-AC52-95BE3D1A376E}"/>
          </ac:spMkLst>
        </pc:spChg>
        <pc:graphicFrameChg chg="mod">
          <ac:chgData name="Tegischer Lukas" userId="f78daebb-0565-485c-bd0e-1cd035e796ff" providerId="ADAL" clId="{61495FCB-4B9A-4607-8A9A-6801B24181B3}" dt="2020-05-23T07:18:13.181" v="340" actId="2084"/>
          <ac:graphicFrameMkLst>
            <pc:docMk/>
            <pc:sldMk cId="29784676" sldId="282"/>
            <ac:graphicFrameMk id="16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8:16.588" v="341" actId="2084"/>
          <ac:graphicFrameMkLst>
            <pc:docMk/>
            <pc:sldMk cId="29784676" sldId="282"/>
            <ac:graphicFrameMk id="18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6:55.316" v="314" actId="207"/>
          <ac:graphicFrameMkLst>
            <pc:docMk/>
            <pc:sldMk cId="29784676" sldId="282"/>
            <ac:graphicFrameMk id="20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7:30.021" v="326" actId="1076"/>
          <ac:graphicFrameMkLst>
            <pc:docMk/>
            <pc:sldMk cId="29784676" sldId="282"/>
            <ac:graphicFrameMk id="21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6:58.477" v="315" actId="207"/>
          <ac:graphicFrameMkLst>
            <pc:docMk/>
            <pc:sldMk cId="29784676" sldId="282"/>
            <ac:graphicFrameMk id="22" creationId="{00000000-0000-0000-0000-000000000000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28" creationId="{C06C4366-99AA-4CB7-AAD6-DAD9FCDB7AD8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29" creationId="{55AD7784-29C3-432F-90D8-72D22C78890D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30" creationId="{F9915C3A-6C3D-433E-9278-81CC719D955F}"/>
          </ac:graphicFrameMkLst>
        </pc:graphicFrameChg>
        <pc:picChg chg="del">
          <ac:chgData name="Tegischer Lukas" userId="f78daebb-0565-485c-bd0e-1cd035e796ff" providerId="ADAL" clId="{61495FCB-4B9A-4607-8A9A-6801B24181B3}" dt="2020-05-23T07:16:05.360" v="208" actId="478"/>
          <ac:picMkLst>
            <pc:docMk/>
            <pc:sldMk cId="29784676" sldId="282"/>
            <ac:picMk id="9" creationId="{00000000-0000-0000-0000-000000000000}"/>
          </ac:picMkLst>
        </pc:picChg>
        <pc:picChg chg="del">
          <ac:chgData name="Tegischer Lukas" userId="f78daebb-0565-485c-bd0e-1cd035e796ff" providerId="ADAL" clId="{61495FCB-4B9A-4607-8A9A-6801B24181B3}" dt="2020-05-23T07:17:26.525" v="323" actId="478"/>
          <ac:picMkLst>
            <pc:docMk/>
            <pc:sldMk cId="29784676" sldId="282"/>
            <ac:picMk id="10" creationId="{00000000-0000-0000-0000-000000000000}"/>
          </ac:picMkLst>
        </pc:picChg>
      </pc:sldChg>
      <pc:sldChg chg="modSp">
        <pc:chgData name="Tegischer Lukas" userId="f78daebb-0565-485c-bd0e-1cd035e796ff" providerId="ADAL" clId="{61495FCB-4B9A-4607-8A9A-6801B24181B3}" dt="2020-05-23T07:27:00.984" v="72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1495FCB-4B9A-4607-8A9A-6801B24181B3}" dt="2020-05-23T07:27:00.984" v="72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61495FCB-4B9A-4607-8A9A-6801B24181B3}" dt="2020-05-24T17:04:02.943" v="761" actId="20577"/>
        <pc:sldMkLst>
          <pc:docMk/>
          <pc:sldMk cId="3227496293" sldId="292"/>
        </pc:sldMkLst>
        <pc:spChg chg="add del mod">
          <ac:chgData name="Tegischer Lukas" userId="f78daebb-0565-485c-bd0e-1cd035e796ff" providerId="ADAL" clId="{61495FCB-4B9A-4607-8A9A-6801B24181B3}" dt="2020-05-23T07:21:15.865" v="450" actId="478"/>
          <ac:spMkLst>
            <pc:docMk/>
            <pc:sldMk cId="3227496293" sldId="292"/>
            <ac:spMk id="2" creationId="{16EF7D3B-7DD9-485A-B44A-C48CFA5EE2F9}"/>
          </ac:spMkLst>
        </pc:spChg>
        <pc:spChg chg="mod">
          <ac:chgData name="Tegischer Lukas" userId="f78daebb-0565-485c-bd0e-1cd035e796ff" providerId="ADAL" clId="{61495FCB-4B9A-4607-8A9A-6801B24181B3}" dt="2020-05-23T07:20:31.528" v="367" actId="20577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61495FCB-4B9A-4607-8A9A-6801B24181B3}" dt="2020-05-23T07:20:23.419" v="359" actId="478"/>
          <ac:spMkLst>
            <pc:docMk/>
            <pc:sldMk cId="3227496293" sldId="292"/>
            <ac:spMk id="4" creationId="{C81AC999-DD13-46B1-AC75-1D630465C574}"/>
          </ac:spMkLst>
        </pc:spChg>
        <pc:spChg chg="add mod">
          <ac:chgData name="Tegischer Lukas" userId="f78daebb-0565-485c-bd0e-1cd035e796ff" providerId="ADAL" clId="{61495FCB-4B9A-4607-8A9A-6801B24181B3}" dt="2020-05-23T07:23:40.779" v="491" actId="6549"/>
          <ac:spMkLst>
            <pc:docMk/>
            <pc:sldMk cId="3227496293" sldId="292"/>
            <ac:spMk id="5" creationId="{C66679BB-DE2D-4E3F-B188-A20723CE2A52}"/>
          </ac:spMkLst>
        </pc:spChg>
        <pc:spChg chg="del">
          <ac:chgData name="Tegischer Lukas" userId="f78daebb-0565-485c-bd0e-1cd035e796ff" providerId="ADAL" clId="{61495FCB-4B9A-4607-8A9A-6801B24181B3}" dt="2020-05-23T07:20:25.422" v="360" actId="478"/>
          <ac:spMkLst>
            <pc:docMk/>
            <pc:sldMk cId="3227496293" sldId="292"/>
            <ac:spMk id="6" creationId="{C99A6FE1-64F8-454A-B0A3-B55D8E021AC6}"/>
          </ac:spMkLst>
        </pc:spChg>
        <pc:spChg chg="add mod">
          <ac:chgData name="Tegischer Lukas" userId="f78daebb-0565-485c-bd0e-1cd035e796ff" providerId="ADAL" clId="{61495FCB-4B9A-4607-8A9A-6801B24181B3}" dt="2020-05-24T17:04:02.943" v="761" actId="20577"/>
          <ac:spMkLst>
            <pc:docMk/>
            <pc:sldMk cId="3227496293" sldId="292"/>
            <ac:spMk id="7" creationId="{F18F4CE2-5220-49E9-B7DD-48517A6B703C}"/>
          </ac:spMkLst>
        </pc:spChg>
        <pc:spChg chg="del">
          <ac:chgData name="Tegischer Lukas" userId="f78daebb-0565-485c-bd0e-1cd035e796ff" providerId="ADAL" clId="{61495FCB-4B9A-4607-8A9A-6801B24181B3}" dt="2020-05-23T07:20:26.804" v="361" actId="478"/>
          <ac:spMkLst>
            <pc:docMk/>
            <pc:sldMk cId="3227496293" sldId="292"/>
            <ac:spMk id="8" creationId="{A3294BBF-FFF4-4AA5-9C57-B335446C860F}"/>
          </ac:spMkLst>
        </pc:spChg>
        <pc:spChg chg="add mod">
          <ac:chgData name="Tegischer Lukas" userId="f78daebb-0565-485c-bd0e-1cd035e796ff" providerId="ADAL" clId="{61495FCB-4B9A-4607-8A9A-6801B24181B3}" dt="2020-05-23T07:22:32.627" v="472" actId="1076"/>
          <ac:spMkLst>
            <pc:docMk/>
            <pc:sldMk cId="3227496293" sldId="292"/>
            <ac:spMk id="9" creationId="{4869B831-7FC9-460C-9AE9-A7FDDF7D2ED7}"/>
          </ac:spMkLst>
        </pc:spChg>
        <pc:spChg chg="add mod">
          <ac:chgData name="Tegischer Lukas" userId="f78daebb-0565-485c-bd0e-1cd035e796ff" providerId="ADAL" clId="{61495FCB-4B9A-4607-8A9A-6801B24181B3}" dt="2020-05-23T07:22:44.852" v="476" actId="1076"/>
          <ac:spMkLst>
            <pc:docMk/>
            <pc:sldMk cId="3227496293" sldId="292"/>
            <ac:spMk id="15" creationId="{A65DC95F-62CF-4AE6-A453-D8D7C51A6B1F}"/>
          </ac:spMkLst>
        </pc:spChg>
        <pc:graphicFrameChg chg="add mod">
          <ac:chgData name="Tegischer Lukas" userId="f78daebb-0565-485c-bd0e-1cd035e796ff" providerId="ADAL" clId="{61495FCB-4B9A-4607-8A9A-6801B24181B3}" dt="2020-05-23T07:21:52.788" v="455" actId="2084"/>
          <ac:graphicFrameMkLst>
            <pc:docMk/>
            <pc:sldMk cId="3227496293" sldId="292"/>
            <ac:graphicFrameMk id="10" creationId="{2A388D66-5482-4803-BDB5-5A25CA76BA25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35.367" v="474"/>
          <ac:graphicFrameMkLst>
            <pc:docMk/>
            <pc:sldMk cId="3227496293" sldId="292"/>
            <ac:graphicFrameMk id="11" creationId="{5E63EA6E-5EB3-4EFD-9C9F-77AC2DC6E341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01.653" v="459" actId="2084"/>
          <ac:graphicFrameMkLst>
            <pc:docMk/>
            <pc:sldMk cId="3227496293" sldId="292"/>
            <ac:graphicFrameMk id="12" creationId="{C05B4656-E995-47E0-9CE0-A7C3256E81DC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08.964" v="462" actId="2084"/>
          <ac:graphicFrameMkLst>
            <pc:docMk/>
            <pc:sldMk cId="3227496293" sldId="292"/>
            <ac:graphicFrameMk id="14" creationId="{96EEE5DD-4AB2-4173-AC43-FD1AAD6EDA1F}"/>
          </ac:graphicFrameMkLst>
        </pc:graphicFrameChg>
      </pc:sldChg>
      <pc:sldChg chg="del">
        <pc:chgData name="Tegischer Lukas" userId="f78daebb-0565-485c-bd0e-1cd035e796ff" providerId="ADAL" clId="{61495FCB-4B9A-4607-8A9A-6801B24181B3}" dt="2020-05-23T07:25:19.947" v="517" actId="2696"/>
        <pc:sldMkLst>
          <pc:docMk/>
          <pc:sldMk cId="3076503073" sldId="293"/>
        </pc:sldMkLst>
      </pc:sldChg>
      <pc:sldChg chg="addSp delSp modSp add modAnim">
        <pc:chgData name="Tegischer Lukas" userId="f78daebb-0565-485c-bd0e-1cd035e796ff" providerId="ADAL" clId="{61495FCB-4B9A-4607-8A9A-6801B24181B3}" dt="2020-05-23T07:24:56.817" v="511"/>
        <pc:sldMkLst>
          <pc:docMk/>
          <pc:sldMk cId="1610210069" sldId="294"/>
        </pc:sldMkLst>
        <pc:spChg chg="add mod">
          <ac:chgData name="Tegischer Lukas" userId="f78daebb-0565-485c-bd0e-1cd035e796ff" providerId="ADAL" clId="{61495FCB-4B9A-4607-8A9A-6801B24181B3}" dt="2020-05-23T07:24:47.581" v="506" actId="1076"/>
          <ac:spMkLst>
            <pc:docMk/>
            <pc:sldMk cId="1610210069" sldId="294"/>
            <ac:spMk id="2" creationId="{02305A99-B291-4224-8F85-2FEF6D0F0F68}"/>
          </ac:spMkLst>
        </pc:spChg>
        <pc:spChg chg="del">
          <ac:chgData name="Tegischer Lukas" userId="f78daebb-0565-485c-bd0e-1cd035e796ff" providerId="ADAL" clId="{61495FCB-4B9A-4607-8A9A-6801B24181B3}" dt="2020-05-23T07:24:15.827" v="493" actId="478"/>
          <ac:spMkLst>
            <pc:docMk/>
            <pc:sldMk cId="1610210069" sldId="294"/>
            <ac:spMk id="7" creationId="{F18F4CE2-5220-49E9-B7DD-48517A6B703C}"/>
          </ac:spMkLst>
        </pc:spChg>
        <pc:spChg chg="mod">
          <ac:chgData name="Tegischer Lukas" userId="f78daebb-0565-485c-bd0e-1cd035e796ff" providerId="ADAL" clId="{61495FCB-4B9A-4607-8A9A-6801B24181B3}" dt="2020-05-23T07:24:40.094" v="501" actId="20577"/>
          <ac:spMkLst>
            <pc:docMk/>
            <pc:sldMk cId="1610210069" sldId="294"/>
            <ac:spMk id="9" creationId="{4869B831-7FC9-460C-9AE9-A7FDDF7D2ED7}"/>
          </ac:spMkLst>
        </pc:spChg>
        <pc:graphicFrameChg chg="mod">
          <ac:chgData name="Tegischer Lukas" userId="f78daebb-0565-485c-bd0e-1cd035e796ff" providerId="ADAL" clId="{61495FCB-4B9A-4607-8A9A-6801B24181B3}" dt="2020-05-23T07:24:31.904" v="498"/>
          <ac:graphicFrameMkLst>
            <pc:docMk/>
            <pc:sldMk cId="1610210069" sldId="294"/>
            <ac:graphicFrameMk id="11" creationId="{5E63EA6E-5EB3-4EFD-9C9F-77AC2DC6E341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4:38.079" v="500" actId="1076"/>
          <ac:graphicFrameMkLst>
            <pc:docMk/>
            <pc:sldMk cId="1610210069" sldId="294"/>
            <ac:graphicFrameMk id="16" creationId="{1CBD9190-A272-40CE-A23B-06CB54CAADBB}"/>
          </ac:graphicFrameMkLst>
        </pc:graphicFrameChg>
      </pc:sldChg>
      <pc:sldChg chg="addSp delSp modSp add">
        <pc:chgData name="Tegischer Lukas" userId="f78daebb-0565-485c-bd0e-1cd035e796ff" providerId="ADAL" clId="{61495FCB-4B9A-4607-8A9A-6801B24181B3}" dt="2020-05-23T07:26:11.821" v="532" actId="1076"/>
        <pc:sldMkLst>
          <pc:docMk/>
          <pc:sldMk cId="3580936993" sldId="295"/>
        </pc:sldMkLst>
        <pc:spChg chg="del">
          <ac:chgData name="Tegischer Lukas" userId="f78daebb-0565-485c-bd0e-1cd035e796ff" providerId="ADAL" clId="{61495FCB-4B9A-4607-8A9A-6801B24181B3}" dt="2020-05-23T07:25:32.722" v="520" actId="478"/>
          <ac:spMkLst>
            <pc:docMk/>
            <pc:sldMk cId="3580936993" sldId="295"/>
            <ac:spMk id="2" creationId="{02305A99-B291-4224-8F85-2FEF6D0F0F68}"/>
          </ac:spMkLst>
        </pc:spChg>
        <pc:spChg chg="add mod">
          <ac:chgData name="Tegischer Lukas" userId="f78daebb-0565-485c-bd0e-1cd035e796ff" providerId="ADAL" clId="{61495FCB-4B9A-4607-8A9A-6801B24181B3}" dt="2020-05-23T07:25:49.581" v="525" actId="1076"/>
          <ac:spMkLst>
            <pc:docMk/>
            <pc:sldMk cId="3580936993" sldId="295"/>
            <ac:spMk id="4" creationId="{3464D070-AB7D-4EB2-A25C-4A4F769AE3BB}"/>
          </ac:spMkLst>
        </pc:spChg>
        <pc:spChg chg="add mod">
          <ac:chgData name="Tegischer Lukas" userId="f78daebb-0565-485c-bd0e-1cd035e796ff" providerId="ADAL" clId="{61495FCB-4B9A-4607-8A9A-6801B24181B3}" dt="2020-05-23T07:26:11.821" v="532" actId="1076"/>
          <ac:spMkLst>
            <pc:docMk/>
            <pc:sldMk cId="3580936993" sldId="295"/>
            <ac:spMk id="6" creationId="{3B35811E-37D9-407D-AC37-0529D136B240}"/>
          </ac:spMkLst>
        </pc:spChg>
        <pc:spChg chg="del">
          <ac:chgData name="Tegischer Lukas" userId="f78daebb-0565-485c-bd0e-1cd035e796ff" providerId="ADAL" clId="{61495FCB-4B9A-4607-8A9A-6801B24181B3}" dt="2020-05-23T07:25:27.391" v="518" actId="478"/>
          <ac:spMkLst>
            <pc:docMk/>
            <pc:sldMk cId="3580936993" sldId="295"/>
            <ac:spMk id="9" creationId="{4869B831-7FC9-460C-9AE9-A7FDDF7D2ED7}"/>
          </ac:spMkLst>
        </pc:spChg>
        <pc:spChg chg="del">
          <ac:chgData name="Tegischer Lukas" userId="f78daebb-0565-485c-bd0e-1cd035e796ff" providerId="ADAL" clId="{61495FCB-4B9A-4607-8A9A-6801B24181B3}" dt="2020-05-23T07:25:27.391" v="518" actId="478"/>
          <ac:spMkLst>
            <pc:docMk/>
            <pc:sldMk cId="3580936993" sldId="295"/>
            <ac:spMk id="15" creationId="{A65DC95F-62CF-4AE6-A453-D8D7C51A6B1F}"/>
          </ac:spMkLst>
        </pc:spChg>
        <pc:graphicFrameChg chg="del">
          <ac:chgData name="Tegischer Lukas" userId="f78daebb-0565-485c-bd0e-1cd035e796ff" providerId="ADAL" clId="{61495FCB-4B9A-4607-8A9A-6801B24181B3}" dt="2020-05-23T07:25:30.106" v="519" actId="478"/>
          <ac:graphicFrameMkLst>
            <pc:docMk/>
            <pc:sldMk cId="3580936993" sldId="295"/>
            <ac:graphicFrameMk id="16" creationId="{1CBD9190-A272-40CE-A23B-06CB54CAADBB}"/>
          </ac:graphicFrameMkLst>
        </pc:graphicFrameChg>
      </pc:sldChg>
    </pc:docChg>
  </pc:docChgLst>
  <pc:docChgLst>
    <pc:chgData name="Tegischer Lukas" userId="f78daebb-0565-485c-bd0e-1cd035e796ff" providerId="ADAL" clId="{CE1A7AD5-D5AB-4371-B42E-C1F6C5A3BF28}"/>
    <pc:docChg chg="custSel delSld modSld">
      <pc:chgData name="Tegischer Lukas" userId="f78daebb-0565-485c-bd0e-1cd035e796ff" providerId="ADAL" clId="{CE1A7AD5-D5AB-4371-B42E-C1F6C5A3BF28}" dt="2022-11-04T15:48:56.814" v="17" actId="478"/>
      <pc:docMkLst>
        <pc:docMk/>
      </pc:docMkLst>
      <pc:sldChg chg="delSp modSp mod">
        <pc:chgData name="Tegischer Lukas" userId="f78daebb-0565-485c-bd0e-1cd035e796ff" providerId="ADAL" clId="{CE1A7AD5-D5AB-4371-B42E-C1F6C5A3BF28}" dt="2022-11-04T15:48:17.875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CE1A7AD5-D5AB-4371-B42E-C1F6C5A3BF28}" dt="2022-11-04T15:48:17.875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CE1A7AD5-D5AB-4371-B42E-C1F6C5A3BF28}" dt="2022-11-04T15:48:16.60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Anim">
        <pc:chgData name="Tegischer Lukas" userId="f78daebb-0565-485c-bd0e-1cd035e796ff" providerId="ADAL" clId="{CE1A7AD5-D5AB-4371-B42E-C1F6C5A3BF28}" dt="2022-11-04T15:48:30.150" v="6" actId="478"/>
        <pc:sldMkLst>
          <pc:docMk/>
          <pc:sldMk cId="4068653008" sldId="278"/>
        </pc:sldMkLst>
        <pc:spChg chg="del">
          <ac:chgData name="Tegischer Lukas" userId="f78daebb-0565-485c-bd0e-1cd035e796ff" providerId="ADAL" clId="{CE1A7AD5-D5AB-4371-B42E-C1F6C5A3BF28}" dt="2022-11-04T15:48:22.591" v="3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CE1A7AD5-D5AB-4371-B42E-C1F6C5A3BF28}" dt="2022-11-04T15:48:30.150" v="6" actId="478"/>
          <ac:spMkLst>
            <pc:docMk/>
            <pc:sldMk cId="4068653008" sldId="278"/>
            <ac:spMk id="5" creationId="{2D3070FF-5A0F-E55B-E159-952772DAE567}"/>
          </ac:spMkLst>
        </pc:spChg>
        <pc:spChg chg="mod">
          <ac:chgData name="Tegischer Lukas" userId="f78daebb-0565-485c-bd0e-1cd035e796ff" providerId="ADAL" clId="{CE1A7AD5-D5AB-4371-B42E-C1F6C5A3BF28}" dt="2022-11-04T15:48:27.100" v="5" actId="6549"/>
          <ac:spMkLst>
            <pc:docMk/>
            <pc:sldMk cId="4068653008" sldId="278"/>
            <ac:spMk id="6" creationId="{0D8DDEE7-CBC6-41F4-BD67-1B346F81F9F2}"/>
          </ac:spMkLst>
        </pc:spChg>
        <pc:picChg chg="del">
          <ac:chgData name="Tegischer Lukas" userId="f78daebb-0565-485c-bd0e-1cd035e796ff" providerId="ADAL" clId="{CE1A7AD5-D5AB-4371-B42E-C1F6C5A3BF28}" dt="2022-11-04T15:48:21.188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CE1A7AD5-D5AB-4371-B42E-C1F6C5A3BF28}" dt="2022-11-04T15:48:35.687" v="8" actId="478"/>
        <pc:sldMkLst>
          <pc:docMk/>
          <pc:sldMk cId="29784676" sldId="282"/>
        </pc:sldMkLst>
        <pc:spChg chg="del">
          <ac:chgData name="Tegischer Lukas" userId="f78daebb-0565-485c-bd0e-1cd035e796ff" providerId="ADAL" clId="{CE1A7AD5-D5AB-4371-B42E-C1F6C5A3BF28}" dt="2022-11-04T15:48:32.677" v="7" actId="478"/>
          <ac:spMkLst>
            <pc:docMk/>
            <pc:sldMk cId="29784676" sldId="28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CE1A7AD5-D5AB-4371-B42E-C1F6C5A3BF28}" dt="2022-11-04T15:48:35.687" v="8" actId="478"/>
          <ac:spMkLst>
            <pc:docMk/>
            <pc:sldMk cId="29784676" sldId="282"/>
            <ac:spMk id="8" creationId="{93E07960-42CE-0910-5804-FAF1497D9097}"/>
          </ac:spMkLst>
        </pc:spChg>
      </pc:sldChg>
      <pc:sldChg chg="del">
        <pc:chgData name="Tegischer Lukas" userId="f78daebb-0565-485c-bd0e-1cd035e796ff" providerId="ADAL" clId="{CE1A7AD5-D5AB-4371-B42E-C1F6C5A3BF28}" dt="2022-11-04T15:48:43.588" v="13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CE1A7AD5-D5AB-4371-B42E-C1F6C5A3BF28}" dt="2022-11-04T15:48:39.614" v="10" actId="478"/>
        <pc:sldMkLst>
          <pc:docMk/>
          <pc:sldMk cId="3227496293" sldId="292"/>
        </pc:sldMkLst>
        <pc:spChg chg="del">
          <ac:chgData name="Tegischer Lukas" userId="f78daebb-0565-485c-bd0e-1cd035e796ff" providerId="ADAL" clId="{CE1A7AD5-D5AB-4371-B42E-C1F6C5A3BF28}" dt="2022-11-04T15:48:39.614" v="10" actId="478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CE1A7AD5-D5AB-4371-B42E-C1F6C5A3BF28}" dt="2022-11-04T15:48:39.614" v="10" actId="478"/>
          <ac:spMkLst>
            <pc:docMk/>
            <pc:sldMk cId="3227496293" sldId="292"/>
            <ac:spMk id="4" creationId="{744768ED-EDA1-790F-6F39-8D1806BFF194}"/>
          </ac:spMkLst>
        </pc:spChg>
        <pc:picChg chg="del">
          <ac:chgData name="Tegischer Lukas" userId="f78daebb-0565-485c-bd0e-1cd035e796ff" providerId="ADAL" clId="{CE1A7AD5-D5AB-4371-B42E-C1F6C5A3BF28}" dt="2022-11-04T15:48:36.755" v="9" actId="478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mod">
        <pc:chgData name="Tegischer Lukas" userId="f78daebb-0565-485c-bd0e-1cd035e796ff" providerId="ADAL" clId="{CE1A7AD5-D5AB-4371-B42E-C1F6C5A3BF28}" dt="2022-11-04T15:48:55.113" v="16" actId="478"/>
        <pc:sldMkLst>
          <pc:docMk/>
          <pc:sldMk cId="1610210069" sldId="294"/>
        </pc:sldMkLst>
        <pc:spChg chg="del">
          <ac:chgData name="Tegischer Lukas" userId="f78daebb-0565-485c-bd0e-1cd035e796ff" providerId="ADAL" clId="{CE1A7AD5-D5AB-4371-B42E-C1F6C5A3BF28}" dt="2022-11-04T15:48:40.941" v="11" actId="478"/>
          <ac:spMkLst>
            <pc:docMk/>
            <pc:sldMk cId="1610210069" sldId="294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CE1A7AD5-D5AB-4371-B42E-C1F6C5A3BF28}" dt="2022-11-04T15:48:49.232" v="15" actId="478"/>
          <ac:spMkLst>
            <pc:docMk/>
            <pc:sldMk cId="1610210069" sldId="294"/>
            <ac:spMk id="6" creationId="{ED93065B-9DC8-5D2E-2A65-AF3780791BBD}"/>
          </ac:spMkLst>
        </pc:spChg>
        <pc:picChg chg="del">
          <ac:chgData name="Tegischer Lukas" userId="f78daebb-0565-485c-bd0e-1cd035e796ff" providerId="ADAL" clId="{CE1A7AD5-D5AB-4371-B42E-C1F6C5A3BF28}" dt="2022-11-04T15:48:55.113" v="16" actId="478"/>
          <ac:picMkLst>
            <pc:docMk/>
            <pc:sldMk cId="1610210069" sldId="294"/>
            <ac:picMk id="13" creationId="{4D3EDFA6-C8E8-4043-888D-81D97C6F4110}"/>
          </ac:picMkLst>
        </pc:picChg>
      </pc:sldChg>
      <pc:sldChg chg="addSp delSp modSp mod">
        <pc:chgData name="Tegischer Lukas" userId="f78daebb-0565-485c-bd0e-1cd035e796ff" providerId="ADAL" clId="{CE1A7AD5-D5AB-4371-B42E-C1F6C5A3BF28}" dt="2022-11-04T15:48:56.814" v="17" actId="478"/>
        <pc:sldMkLst>
          <pc:docMk/>
          <pc:sldMk cId="3580936993" sldId="295"/>
        </pc:sldMkLst>
        <pc:spChg chg="del">
          <ac:chgData name="Tegischer Lukas" userId="f78daebb-0565-485c-bd0e-1cd035e796ff" providerId="ADAL" clId="{CE1A7AD5-D5AB-4371-B42E-C1F6C5A3BF28}" dt="2022-11-04T15:48:42.020" v="12" actId="478"/>
          <ac:spMkLst>
            <pc:docMk/>
            <pc:sldMk cId="3580936993" sldId="295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CE1A7AD5-D5AB-4371-B42E-C1F6C5A3BF28}" dt="2022-11-04T15:48:46.202" v="14" actId="478"/>
          <ac:spMkLst>
            <pc:docMk/>
            <pc:sldMk cId="3580936993" sldId="295"/>
            <ac:spMk id="7" creationId="{D4A2D235-D744-558F-9288-8A303CC1E10C}"/>
          </ac:spMkLst>
        </pc:spChg>
        <pc:picChg chg="del">
          <ac:chgData name="Tegischer Lukas" userId="f78daebb-0565-485c-bd0e-1cd035e796ff" providerId="ADAL" clId="{CE1A7AD5-D5AB-4371-B42E-C1F6C5A3BF28}" dt="2022-11-04T15:48:56.814" v="17" actId="478"/>
          <ac:picMkLst>
            <pc:docMk/>
            <pc:sldMk cId="3580936993" sldId="295"/>
            <ac:picMk id="13" creationId="{4D3EDFA6-C8E8-4043-888D-81D97C6F411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5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45-405C-92A5-607925462D34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45-405C-92A5-607925462D34}"/>
              </c:ext>
            </c:extLst>
          </c:dPt>
          <c:dPt>
            <c:idx val="2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45-405C-92A5-607925462D34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045-405C-92A5-607925462D34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045-405C-92A5-607925462D34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045-405C-92A5-607925462D34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045-405C-92A5-607925462D34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045-405C-92A5-607925462D34}"/>
              </c:ext>
            </c:extLst>
          </c:dPt>
          <c:cat>
            <c:strRef>
              <c:f>Tabelle1!$A$2:$A$9</c:f>
              <c:strCache>
                <c:ptCount val="5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  <c:pt idx="4">
                  <c:v>5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045-405C-92A5-607925462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accent2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86F-4D2B-9765-02888C19E2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86F-4D2B-9765-02888C19E2F7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86F-4D2B-9765-02888C19E2F7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86F-4D2B-9765-02888C19E2F7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86F-4D2B-9765-02888C19E2F7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86F-4D2B-9765-02888C19E2F7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86F-4D2B-9765-02888C19E2F7}"/>
              </c:ext>
            </c:extLst>
          </c:dPt>
          <c:dPt>
            <c:idx val="7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86F-4D2B-9765-02888C19E2F7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86F-4D2B-9765-02888C19E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F8-4DE1-98C5-1E316A5F00A3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F8-4DE1-98C5-1E316A5F00A3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F8-4DE1-98C5-1E316A5F00A3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F8-4DE1-98C5-1E316A5F00A3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F8-4DE1-98C5-1E316A5F00A3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EF8-4DE1-98C5-1E316A5F00A3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EF8-4DE1-98C5-1E316A5F00A3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EF8-4DE1-98C5-1E316A5F00A3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EF8-4DE1-98C5-1E316A5F00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noFill/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0B-4FE9-81ED-4F6A264BBF8D}"/>
              </c:ext>
            </c:extLst>
          </c:dPt>
          <c:dPt>
            <c:idx val="1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0B-4FE9-81ED-4F6A264BBF8D}"/>
              </c:ext>
            </c:extLst>
          </c:dPt>
          <c:dPt>
            <c:idx val="2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0B-4FE9-81ED-4F6A264BBF8D}"/>
              </c:ext>
            </c:extLst>
          </c:dPt>
          <c:dPt>
            <c:idx val="3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0B-4FE9-81ED-4F6A264BBF8D}"/>
              </c:ext>
            </c:extLst>
          </c:dPt>
          <c:dPt>
            <c:idx val="4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30B-4FE9-81ED-4F6A264BBF8D}"/>
              </c:ext>
            </c:extLst>
          </c:dPt>
          <c:dPt>
            <c:idx val="5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30B-4FE9-81ED-4F6A264BBF8D}"/>
              </c:ext>
            </c:extLst>
          </c:dPt>
          <c:dPt>
            <c:idx val="6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30B-4FE9-81ED-4F6A264BBF8D}"/>
              </c:ext>
            </c:extLst>
          </c:dPt>
          <c:dPt>
            <c:idx val="7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30B-4FE9-81ED-4F6A264BBF8D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30B-4FE9-81ED-4F6A264BB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noFill/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1A-4E6B-ABE8-F51274902D81}"/>
              </c:ext>
            </c:extLst>
          </c:dPt>
          <c:dPt>
            <c:idx val="1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1A-4E6B-ABE8-F51274902D81}"/>
              </c:ext>
            </c:extLst>
          </c:dPt>
          <c:dPt>
            <c:idx val="2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1A-4E6B-ABE8-F51274902D81}"/>
              </c:ext>
            </c:extLst>
          </c:dPt>
          <c:dPt>
            <c:idx val="3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1A-4E6B-ABE8-F51274902D81}"/>
              </c:ext>
            </c:extLst>
          </c:dPt>
          <c:dPt>
            <c:idx val="4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91A-4E6B-ABE8-F51274902D81}"/>
              </c:ext>
            </c:extLst>
          </c:dPt>
          <c:dPt>
            <c:idx val="5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91A-4E6B-ABE8-F51274902D81}"/>
              </c:ext>
            </c:extLst>
          </c:dPt>
          <c:dPt>
            <c:idx val="6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91A-4E6B-ABE8-F51274902D81}"/>
              </c:ext>
            </c:extLst>
          </c:dPt>
          <c:dPt>
            <c:idx val="7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91A-4E6B-ABE8-F51274902D81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91A-4E6B-ABE8-F51274902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noFill/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C3-46E7-B7D7-A3AF2FEC30C9}"/>
              </c:ext>
            </c:extLst>
          </c:dPt>
          <c:dPt>
            <c:idx val="1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DC3-46E7-B7D7-A3AF2FEC30C9}"/>
              </c:ext>
            </c:extLst>
          </c:dPt>
          <c:dPt>
            <c:idx val="2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DC3-46E7-B7D7-A3AF2FEC30C9}"/>
              </c:ext>
            </c:extLst>
          </c:dPt>
          <c:dPt>
            <c:idx val="3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DC3-46E7-B7D7-A3AF2FEC30C9}"/>
              </c:ext>
            </c:extLst>
          </c:dPt>
          <c:dPt>
            <c:idx val="4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DC3-46E7-B7D7-A3AF2FEC30C9}"/>
              </c:ext>
            </c:extLst>
          </c:dPt>
          <c:dPt>
            <c:idx val="5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DC3-46E7-B7D7-A3AF2FEC30C9}"/>
              </c:ext>
            </c:extLst>
          </c:dPt>
          <c:dPt>
            <c:idx val="6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DC3-46E7-B7D7-A3AF2FEC30C9}"/>
              </c:ext>
            </c:extLst>
          </c:dPt>
          <c:dPt>
            <c:idx val="7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DC3-46E7-B7D7-A3AF2FEC30C9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DC3-46E7-B7D7-A3AF2FEC3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noFill/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15-42D8-9B4B-4DE59BADA7B3}"/>
              </c:ext>
            </c:extLst>
          </c:dPt>
          <c:dPt>
            <c:idx val="1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15-42D8-9B4B-4DE59BADA7B3}"/>
              </c:ext>
            </c:extLst>
          </c:dPt>
          <c:dPt>
            <c:idx val="2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15-42D8-9B4B-4DE59BADA7B3}"/>
              </c:ext>
            </c:extLst>
          </c:dPt>
          <c:dPt>
            <c:idx val="3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15-42D8-9B4B-4DE59BADA7B3}"/>
              </c:ext>
            </c:extLst>
          </c:dPt>
          <c:dPt>
            <c:idx val="4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15-42D8-9B4B-4DE59BADA7B3}"/>
              </c:ext>
            </c:extLst>
          </c:dPt>
          <c:dPt>
            <c:idx val="5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D15-42D8-9B4B-4DE59BADA7B3}"/>
              </c:ext>
            </c:extLst>
          </c:dPt>
          <c:dPt>
            <c:idx val="6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D15-42D8-9B4B-4DE59BADA7B3}"/>
              </c:ext>
            </c:extLst>
          </c:dPt>
          <c:dPt>
            <c:idx val="7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D15-42D8-9B4B-4DE59BADA7B3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15-42D8-9B4B-4DE59BADA7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noFill/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0B-4FE9-81ED-4F6A264BBF8D}"/>
              </c:ext>
            </c:extLst>
          </c:dPt>
          <c:dPt>
            <c:idx val="1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0B-4FE9-81ED-4F6A264BBF8D}"/>
              </c:ext>
            </c:extLst>
          </c:dPt>
          <c:dPt>
            <c:idx val="2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0B-4FE9-81ED-4F6A264BBF8D}"/>
              </c:ext>
            </c:extLst>
          </c:dPt>
          <c:dPt>
            <c:idx val="3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0B-4FE9-81ED-4F6A264BBF8D}"/>
              </c:ext>
            </c:extLst>
          </c:dPt>
          <c:dPt>
            <c:idx val="4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30B-4FE9-81ED-4F6A264BBF8D}"/>
              </c:ext>
            </c:extLst>
          </c:dPt>
          <c:dPt>
            <c:idx val="5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30B-4FE9-81ED-4F6A264BBF8D}"/>
              </c:ext>
            </c:extLst>
          </c:dPt>
          <c:dPt>
            <c:idx val="6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30B-4FE9-81ED-4F6A264BBF8D}"/>
              </c:ext>
            </c:extLst>
          </c:dPt>
          <c:dPt>
            <c:idx val="7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30B-4FE9-81ED-4F6A264BBF8D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30B-4FE9-81ED-4F6A264BB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noFill/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1A-4E6B-ABE8-F51274902D81}"/>
              </c:ext>
            </c:extLst>
          </c:dPt>
          <c:dPt>
            <c:idx val="1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1A-4E6B-ABE8-F51274902D81}"/>
              </c:ext>
            </c:extLst>
          </c:dPt>
          <c:dPt>
            <c:idx val="2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1A-4E6B-ABE8-F51274902D81}"/>
              </c:ext>
            </c:extLst>
          </c:dPt>
          <c:dPt>
            <c:idx val="3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1A-4E6B-ABE8-F51274902D81}"/>
              </c:ext>
            </c:extLst>
          </c:dPt>
          <c:dPt>
            <c:idx val="4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91A-4E6B-ABE8-F51274902D81}"/>
              </c:ext>
            </c:extLst>
          </c:dPt>
          <c:dPt>
            <c:idx val="5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91A-4E6B-ABE8-F51274902D81}"/>
              </c:ext>
            </c:extLst>
          </c:dPt>
          <c:dPt>
            <c:idx val="6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91A-4E6B-ABE8-F51274902D81}"/>
              </c:ext>
            </c:extLst>
          </c:dPt>
          <c:dPt>
            <c:idx val="7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91A-4E6B-ABE8-F51274902D81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91A-4E6B-ABE8-F51274902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5E-4DD6-8A96-8A81F2CC1FAF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C5E-4DD6-8A96-8A81F2CC1FAF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C5E-4DD6-8A96-8A81F2CC1FAF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C5E-4DD6-8A96-8A81F2CC1FAF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C5E-4DD6-8A96-8A81F2CC1FAF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C5E-4DD6-8A96-8A81F2CC1FAF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C5E-4DD6-8A96-8A81F2CC1FAF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C5E-4DD6-8A96-8A81F2CC1FAF}"/>
              </c:ext>
            </c:extLst>
          </c:dPt>
          <c:cat>
            <c:strRef>
              <c:f>Tabelle1!$A$2:$A$9</c:f>
              <c:strCache>
                <c:ptCount val="5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  <c:pt idx="4">
                  <c:v>5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C5E-4DD6-8A96-8A81F2CC1F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noFill/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0F3-403A-8A94-0B1096137650}"/>
              </c:ext>
            </c:extLst>
          </c:dPt>
          <c:dPt>
            <c:idx val="1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F3-403A-8A94-0B1096137650}"/>
              </c:ext>
            </c:extLst>
          </c:dPt>
          <c:dPt>
            <c:idx val="2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0F3-403A-8A94-0B1096137650}"/>
              </c:ext>
            </c:extLst>
          </c:dPt>
          <c:dPt>
            <c:idx val="3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0F3-403A-8A94-0B1096137650}"/>
              </c:ext>
            </c:extLst>
          </c:dPt>
          <c:dPt>
            <c:idx val="4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0F3-403A-8A94-0B1096137650}"/>
              </c:ext>
            </c:extLst>
          </c:dPt>
          <c:dPt>
            <c:idx val="5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0F3-403A-8A94-0B1096137650}"/>
              </c:ext>
            </c:extLst>
          </c:dPt>
          <c:dPt>
            <c:idx val="6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0F3-403A-8A94-0B1096137650}"/>
              </c:ext>
            </c:extLst>
          </c:dPt>
          <c:dPt>
            <c:idx val="7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0F3-403A-8A94-0B1096137650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0F3-403A-8A94-0B1096137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F3-4B70-A496-24A3CD46602D}"/>
              </c:ext>
            </c:extLst>
          </c:dPt>
          <c:dPt>
            <c:idx val="1"/>
            <c:bubble3D val="0"/>
            <c:spPr>
              <a:noFill/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F3-4B70-A496-24A3CD46602D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CF3-4B70-A496-24A3CD46602D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CF3-4B70-A496-24A3CD46602D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CF3-4B70-A496-24A3CD46602D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CF3-4B70-A496-24A3CD46602D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CF3-4B70-A496-24A3CD46602D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CF3-4B70-A496-24A3CD46602D}"/>
              </c:ext>
            </c:extLst>
          </c:dPt>
          <c:cat>
            <c:strRef>
              <c:f>Tabelle1!$A$2:$A$9</c:f>
              <c:strCache>
                <c:ptCount val="5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  <c:pt idx="4">
                  <c:v>5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CF3-4B70-A496-24A3CD466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ED-40CF-8E69-3C82A598581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ED-40CF-8E69-3C82A5985811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ED-40CF-8E69-3C82A5985811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ED-40CF-8E69-3C82A5985811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CED-40CF-8E69-3C82A5985811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CED-40CF-8E69-3C82A5985811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CED-40CF-8E69-3C82A5985811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CED-40CF-8E69-3C82A5985811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CED-40CF-8E69-3C82A59858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accent2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86F-4D2B-9765-02888C19E2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86F-4D2B-9765-02888C19E2F7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86F-4D2B-9765-02888C19E2F7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86F-4D2B-9765-02888C19E2F7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86F-4D2B-9765-02888C19E2F7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86F-4D2B-9765-02888C19E2F7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86F-4D2B-9765-02888C19E2F7}"/>
              </c:ext>
            </c:extLst>
          </c:dPt>
          <c:dPt>
            <c:idx val="7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86F-4D2B-9765-02888C19E2F7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86F-4D2B-9765-02888C19E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7340898047622566"/>
          <c:h val="0.6908306394422494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F8-4DE1-98C5-1E316A5F00A3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F8-4DE1-98C5-1E316A5F00A3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F8-4DE1-98C5-1E316A5F00A3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F8-4DE1-98C5-1E316A5F00A3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F8-4DE1-98C5-1E316A5F00A3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EF8-4DE1-98C5-1E316A5F00A3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EF8-4DE1-98C5-1E316A5F00A3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EF8-4DE1-98C5-1E316A5F00A3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EF8-4DE1-98C5-1E316A5F00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87D-46EB-8869-4BF67E58544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87D-46EB-8869-4BF67E58544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87D-46EB-8869-4BF67E58544D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87D-46EB-8869-4BF67E58544D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87D-46EB-8869-4BF67E58544D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87D-46EB-8869-4BF67E58544D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87D-46EB-8869-4BF67E58544D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87D-46EB-8869-4BF67E58544D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87D-46EB-8869-4BF67E585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ED-40CF-8E69-3C82A598581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ED-40CF-8E69-3C82A5985811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ED-40CF-8E69-3C82A5985811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ED-40CF-8E69-3C82A5985811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CED-40CF-8E69-3C82A5985811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CED-40CF-8E69-3C82A5985811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CED-40CF-8E69-3C82A5985811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CED-40CF-8E69-3C82A5985811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CED-40CF-8E69-3C82A59858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0606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6769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9335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921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13" Type="http://schemas.openxmlformats.org/officeDocument/2006/relationships/chart" Target="../charts/chart9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11" Type="http://schemas.openxmlformats.org/officeDocument/2006/relationships/image" Target="../media/image8.png"/><Relationship Id="rId5" Type="http://schemas.openxmlformats.org/officeDocument/2006/relationships/chart" Target="../charts/chart3.xml"/><Relationship Id="rId15" Type="http://schemas.openxmlformats.org/officeDocument/2006/relationships/chart" Target="../charts/chart11.xml"/><Relationship Id="rId10" Type="http://schemas.openxmlformats.org/officeDocument/2006/relationships/chart" Target="../charts/chart8.xml"/><Relationship Id="rId4" Type="http://schemas.openxmlformats.org/officeDocument/2006/relationships/chart" Target="../charts/chart2.xml"/><Relationship Id="rId9" Type="http://schemas.openxmlformats.org/officeDocument/2006/relationships/chart" Target="../charts/chart7.xml"/><Relationship Id="rId14" Type="http://schemas.openxmlformats.org/officeDocument/2006/relationships/chart" Target="../charts/chart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5.xml"/><Relationship Id="rId7" Type="http://schemas.openxmlformats.org/officeDocument/2006/relationships/chart" Target="../charts/chart1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10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17.xml"/><Relationship Id="rId7" Type="http://schemas.openxmlformats.org/officeDocument/2006/relationships/image" Target="../media/image13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9.xml"/><Relationship Id="rId10" Type="http://schemas.openxmlformats.org/officeDocument/2006/relationships/chart" Target="../charts/chart20.xml"/><Relationship Id="rId4" Type="http://schemas.openxmlformats.org/officeDocument/2006/relationships/chart" Target="../charts/chart18.xml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chart" Target="../charts/chart22.xml"/><Relationship Id="rId7" Type="http://schemas.openxmlformats.org/officeDocument/2006/relationships/image" Target="../media/image15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49971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Bruchzahlen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</a:t>
            </a:r>
            <a:r>
              <a:rPr lang="de-A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&amp; Subtraktion von gleichnamigen Brüchen</a:t>
            </a: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und Subtraktion: Gleichnamige Brüche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D760005-FA7F-4FBF-BDEB-F341B300E76F}"/>
              </a:ext>
            </a:extLst>
          </p:cNvPr>
          <p:cNvSpPr txBox="1"/>
          <p:nvPr/>
        </p:nvSpPr>
        <p:spPr>
          <a:xfrm>
            <a:off x="3075474" y="995986"/>
            <a:ext cx="6041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Gleichnamige Brüche = Brüche mit gleichen Nennern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D8DDEE7-CBC6-41F4-BD67-1B346F81F9F2}"/>
                  </a:ext>
                </a:extLst>
              </p:cNvPr>
              <p:cNvSpPr/>
              <p:nvPr/>
            </p:nvSpPr>
            <p:spPr>
              <a:xfrm>
                <a:off x="705654" y="1560411"/>
                <a:ext cx="11282771" cy="4066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6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Gleichnamige Brüche werden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addiert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Zähler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addiert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! Der </a:t>
                </a: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Nenner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</a:t>
                </a: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NICHT</a:t>
                </a:r>
                <a:r>
                  <a:rPr lang="de-AT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verändert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!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i="1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br>
                  <a:rPr lang="de-AT" sz="2000" i="1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10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6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Gleichnamige Brüche werden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subtrahiert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Zähler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subtrahiert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Der </a:t>
                </a: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Nenner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</a:t>
                </a: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NICHT</a:t>
                </a:r>
                <a:r>
                  <a:rPr lang="de-AT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verändert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!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i="1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br>
                  <a:rPr lang="de-AT" sz="2000" i="1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10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D8DDEE7-CBC6-41F4-BD67-1B346F81F9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54" y="1560411"/>
                <a:ext cx="11282771" cy="4066498"/>
              </a:xfrm>
              <a:prstGeom prst="rect">
                <a:avLst/>
              </a:prstGeom>
              <a:blipFill>
                <a:blip r:embed="rId3"/>
                <a:stretch>
                  <a:fillRect l="-378" t="-7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eck 11">
            <a:extLst>
              <a:ext uri="{FF2B5EF4-FFF2-40B4-BE49-F238E27FC236}">
                <a16:creationId xmlns:a16="http://schemas.microsoft.com/office/drawing/2014/main" id="{FEC082F4-7C0A-4E21-91EA-A4465421EAC5}"/>
              </a:ext>
            </a:extLst>
          </p:cNvPr>
          <p:cNvSpPr/>
          <p:nvPr/>
        </p:nvSpPr>
        <p:spPr>
          <a:xfrm>
            <a:off x="2444115" y="5766764"/>
            <a:ext cx="7152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 das </a:t>
            </a:r>
            <a:r>
              <a:rPr lang="de-A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Ergebnis</a:t>
            </a:r>
            <a:r>
              <a:rPr lang="de-AT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Addition oder Subtraktion ein </a:t>
            </a:r>
            <a:r>
              <a:rPr lang="de-A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unechter Bruch</a:t>
            </a:r>
            <a:r>
              <a:rPr lang="de-AT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 (Bruch &gt;1), wandle ihn in eine </a:t>
            </a:r>
            <a:r>
              <a:rPr lang="de-A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gemischte Zahl</a:t>
            </a:r>
            <a:r>
              <a:rPr lang="de-AT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03574" y="625642"/>
            <a:ext cx="8699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2.1 Addition und Subtraktion von gleichnamigen Brüchen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03574" y="1242207"/>
            <a:ext cx="271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Graphische Darstellung:</a:t>
            </a:r>
          </a:p>
        </p:txBody>
      </p:sp>
      <p:cxnSp>
        <p:nvCxnSpPr>
          <p:cNvPr id="11" name="Gerader Verbinder 10"/>
          <p:cNvCxnSpPr/>
          <p:nvPr/>
        </p:nvCxnSpPr>
        <p:spPr>
          <a:xfrm flipH="1">
            <a:off x="5967662" y="1242207"/>
            <a:ext cx="16042" cy="54444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Diagramm 15"/>
          <p:cNvGraphicFramePr/>
          <p:nvPr>
            <p:extLst>
              <p:ext uri="{D42A27DB-BD31-4B8C-83A1-F6EECF244321}">
                <p14:modId xmlns:p14="http://schemas.microsoft.com/office/powerpoint/2010/main" val="200557857"/>
              </p:ext>
            </p:extLst>
          </p:nvPr>
        </p:nvGraphicFramePr>
        <p:xfrm>
          <a:off x="5723820" y="2630905"/>
          <a:ext cx="2540613" cy="2311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Diagramm 16"/>
          <p:cNvGraphicFramePr/>
          <p:nvPr/>
        </p:nvGraphicFramePr>
        <p:xfrm>
          <a:off x="7727638" y="2744452"/>
          <a:ext cx="2447110" cy="219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Diagramm 17"/>
          <p:cNvGraphicFramePr/>
          <p:nvPr>
            <p:extLst>
              <p:ext uri="{D42A27DB-BD31-4B8C-83A1-F6EECF244321}">
                <p14:modId xmlns:p14="http://schemas.microsoft.com/office/powerpoint/2010/main" val="1028848601"/>
              </p:ext>
            </p:extLst>
          </p:nvPr>
        </p:nvGraphicFramePr>
        <p:xfrm>
          <a:off x="9743974" y="2630906"/>
          <a:ext cx="2334815" cy="2311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Diagramm 18"/>
          <p:cNvGraphicFramePr/>
          <p:nvPr/>
        </p:nvGraphicFramePr>
        <p:xfrm>
          <a:off x="-438025" y="2630905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Diagramm 19"/>
          <p:cNvGraphicFramePr/>
          <p:nvPr>
            <p:extLst>
              <p:ext uri="{D42A27DB-BD31-4B8C-83A1-F6EECF244321}">
                <p14:modId xmlns:p14="http://schemas.microsoft.com/office/powerpoint/2010/main" val="2848663799"/>
              </p:ext>
            </p:extLst>
          </p:nvPr>
        </p:nvGraphicFramePr>
        <p:xfrm>
          <a:off x="1486101" y="2630905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Diagramm 20"/>
          <p:cNvGraphicFramePr/>
          <p:nvPr>
            <p:extLst>
              <p:ext uri="{D42A27DB-BD31-4B8C-83A1-F6EECF244321}">
                <p14:modId xmlns:p14="http://schemas.microsoft.com/office/powerpoint/2010/main" val="3663792623"/>
              </p:ext>
            </p:extLst>
          </p:nvPr>
        </p:nvGraphicFramePr>
        <p:xfrm>
          <a:off x="3271146" y="2740334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Diagramm 21"/>
          <p:cNvGraphicFramePr/>
          <p:nvPr>
            <p:extLst>
              <p:ext uri="{D42A27DB-BD31-4B8C-83A1-F6EECF244321}">
                <p14:modId xmlns:p14="http://schemas.microsoft.com/office/powerpoint/2010/main" val="86666156"/>
              </p:ext>
            </p:extLst>
          </p:nvPr>
        </p:nvGraphicFramePr>
        <p:xfrm>
          <a:off x="4453233" y="2740334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3" name="Diagramm 22"/>
          <p:cNvGraphicFramePr/>
          <p:nvPr>
            <p:extLst>
              <p:ext uri="{D42A27DB-BD31-4B8C-83A1-F6EECF244321}">
                <p14:modId xmlns:p14="http://schemas.microsoft.com/office/powerpoint/2010/main" val="1562661844"/>
              </p:ext>
            </p:extLst>
          </p:nvPr>
        </p:nvGraphicFramePr>
        <p:xfrm>
          <a:off x="-135753" y="2637551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Rechteck 3"/>
          <p:cNvSpPr/>
          <p:nvPr/>
        </p:nvSpPr>
        <p:spPr>
          <a:xfrm>
            <a:off x="1568778" y="358972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dirty="0"/>
              <a:t>+</a:t>
            </a:r>
          </a:p>
        </p:txBody>
      </p:sp>
      <p:sp>
        <p:nvSpPr>
          <p:cNvPr id="24" name="Rechteck 23"/>
          <p:cNvSpPr/>
          <p:nvPr/>
        </p:nvSpPr>
        <p:spPr>
          <a:xfrm>
            <a:off x="3194429" y="3581967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dirty="0"/>
              <a:t>=</a:t>
            </a:r>
          </a:p>
        </p:txBody>
      </p:sp>
      <p:sp>
        <p:nvSpPr>
          <p:cNvPr id="25" name="Rechteck 24"/>
          <p:cNvSpPr/>
          <p:nvPr/>
        </p:nvSpPr>
        <p:spPr>
          <a:xfrm>
            <a:off x="7969258" y="3786803"/>
            <a:ext cx="3113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dirty="0"/>
              <a:t>-</a:t>
            </a:r>
          </a:p>
        </p:txBody>
      </p:sp>
      <p:sp>
        <p:nvSpPr>
          <p:cNvPr id="26" name="Rechteck 25"/>
          <p:cNvSpPr/>
          <p:nvPr/>
        </p:nvSpPr>
        <p:spPr>
          <a:xfrm>
            <a:off x="9831791" y="3843577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9B8C885-5028-4A91-981E-09C9A9DD4573}"/>
                  </a:ext>
                </a:extLst>
              </p:cNvPr>
              <p:cNvSpPr txBox="1"/>
              <p:nvPr/>
            </p:nvSpPr>
            <p:spPr>
              <a:xfrm>
                <a:off x="668565" y="2348465"/>
                <a:ext cx="4389920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de-AT" sz="2000" b="1" i="1" smtClean="0">
                          <a:latin typeface="Cambria Math" panose="02040503050406030204" pitchFamily="18" charset="0"/>
                        </a:rPr>
                        <m:t>              +          </m:t>
                      </m:r>
                      <m:f>
                        <m:fPr>
                          <m:ctrlPr>
                            <a:rPr lang="de-AT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de-AT" sz="2000" b="1" i="1" smtClean="0">
                          <a:latin typeface="Cambria Math" panose="02040503050406030204" pitchFamily="18" charset="0"/>
                        </a:rPr>
                        <m:t>             =        </m:t>
                      </m:r>
                      <m:f>
                        <m:fPr>
                          <m:ctrlPr>
                            <a:rPr lang="de-AT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de-AT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de-AT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AT" sz="2000" b="1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9B8C885-5028-4A91-981E-09C9A9DD4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65" y="2348465"/>
                <a:ext cx="4389920" cy="5781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47409D8C-C45A-4476-AC52-95BE3D1A376E}"/>
                  </a:ext>
                </a:extLst>
              </p:cNvPr>
              <p:cNvSpPr txBox="1"/>
              <p:nvPr/>
            </p:nvSpPr>
            <p:spPr>
              <a:xfrm>
                <a:off x="6905907" y="2221293"/>
                <a:ext cx="3816749" cy="5783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de-AT" sz="2000" b="1" i="1" smtClean="0">
                          <a:latin typeface="Cambria Math" panose="02040503050406030204" pitchFamily="18" charset="0"/>
                        </a:rPr>
                        <m:t>              −          </m:t>
                      </m:r>
                      <m:f>
                        <m:fPr>
                          <m:ctrlPr>
                            <a:rPr lang="de-AT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de-AT" sz="2000" b="1" i="1" smtClean="0">
                          <a:latin typeface="Cambria Math" panose="02040503050406030204" pitchFamily="18" charset="0"/>
                        </a:rPr>
                        <m:t>             =          </m:t>
                      </m:r>
                      <m:f>
                        <m:fPr>
                          <m:ctrlPr>
                            <a:rPr lang="de-AT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AT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de-AT" sz="2000" b="1" dirty="0"/>
              </a:p>
            </p:txBody>
          </p:sp>
        </mc:Choice>
        <mc:Fallback xmlns="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47409D8C-C45A-4476-AC52-95BE3D1A3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07" y="2221293"/>
                <a:ext cx="3816749" cy="5783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Diagramm 27">
            <a:extLst>
              <a:ext uri="{FF2B5EF4-FFF2-40B4-BE49-F238E27FC236}">
                <a16:creationId xmlns:a16="http://schemas.microsoft.com/office/drawing/2014/main" id="{C06C4366-99AA-4CB7-AAD6-DAD9FCDB7A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8663799"/>
              </p:ext>
            </p:extLst>
          </p:nvPr>
        </p:nvGraphicFramePr>
        <p:xfrm>
          <a:off x="1469344" y="2635023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29" name="Diagramm 28">
            <a:extLst>
              <a:ext uri="{FF2B5EF4-FFF2-40B4-BE49-F238E27FC236}">
                <a16:creationId xmlns:a16="http://schemas.microsoft.com/office/drawing/2014/main" id="{55AD7784-29C3-432F-90D8-72D22C7889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3792623"/>
              </p:ext>
            </p:extLst>
          </p:nvPr>
        </p:nvGraphicFramePr>
        <p:xfrm>
          <a:off x="3254389" y="2744452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30" name="Diagramm 29">
            <a:extLst>
              <a:ext uri="{FF2B5EF4-FFF2-40B4-BE49-F238E27FC236}">
                <a16:creationId xmlns:a16="http://schemas.microsoft.com/office/drawing/2014/main" id="{F9915C3A-6C3D-433E-9278-81CC719D95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666156"/>
              </p:ext>
            </p:extLst>
          </p:nvPr>
        </p:nvGraphicFramePr>
        <p:xfrm>
          <a:off x="4436476" y="2744452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</p:spTree>
    <p:extLst>
      <p:ext uri="{BB962C8B-B14F-4D97-AF65-F5344CB8AC3E}">
        <p14:creationId xmlns:p14="http://schemas.microsoft.com/office/powerpoint/2010/main" val="2978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16" grpId="0">
        <p:bldAsOne/>
      </p:bldGraphic>
      <p:bldGraphic spid="17" grpId="0">
        <p:bldAsOne/>
      </p:bldGraphic>
      <p:bldGraphic spid="18" grpId="0">
        <p:bldAsOne/>
      </p:bldGraphic>
      <p:bldGraphic spid="20" grpId="0">
        <p:bldAsOne/>
      </p:bldGraphic>
      <p:bldGraphic spid="21" grpId="0">
        <p:bldAsOne/>
      </p:bldGraphic>
      <p:bldGraphic spid="22" grpId="0">
        <p:bldAsOne/>
      </p:bldGraphic>
      <p:bldGraphic spid="23" grpId="0">
        <p:bldAsOne/>
      </p:bldGraphic>
      <p:bldP spid="4" grpId="0"/>
      <p:bldP spid="24" grpId="0"/>
      <p:bldP spid="25" grpId="0"/>
      <p:bldP spid="26" grpId="0"/>
      <p:bldP spid="6" grpId="0"/>
      <p:bldP spid="27" grpId="0"/>
      <p:bldGraphic spid="28" grpId="0">
        <p:bldAsOne/>
      </p:bldGraphic>
      <p:bldGraphic spid="29" grpId="0">
        <p:bldAsOne/>
      </p:bldGraphic>
      <p:bldGraphic spid="3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C66679BB-DE2D-4E3F-B188-A20723CE2A52}"/>
              </a:ext>
            </a:extLst>
          </p:cNvPr>
          <p:cNvSpPr/>
          <p:nvPr/>
        </p:nvSpPr>
        <p:spPr>
          <a:xfrm>
            <a:off x="203574" y="564085"/>
            <a:ext cx="10445376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Addiere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bzw. subtrahiere die Brüche. Ist das Ergebnis ein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unechter Bruch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wandle ihn in eine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gemischte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um. 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18F4CE2-5220-49E9-B7DD-48517A6B703C}"/>
                  </a:ext>
                </a:extLst>
              </p:cNvPr>
              <p:cNvSpPr/>
              <p:nvPr/>
            </p:nvSpPr>
            <p:spPr>
              <a:xfrm>
                <a:off x="1490105" y="1975226"/>
                <a:ext cx="1298241" cy="79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18F4CE2-5220-49E9-B7DD-48517A6B70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105" y="1975226"/>
                <a:ext cx="1298241" cy="7913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2A388D66-5482-4803-BDB5-5A25CA76BA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4153798"/>
              </p:ext>
            </p:extLst>
          </p:nvPr>
        </p:nvGraphicFramePr>
        <p:xfrm>
          <a:off x="-135753" y="2637551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5E63EA6E-5EB3-4EFD-9C9F-77AC2DC6E3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4087307"/>
              </p:ext>
            </p:extLst>
          </p:nvPr>
        </p:nvGraphicFramePr>
        <p:xfrm>
          <a:off x="1469344" y="2635023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C05B4656-E995-47E0-9CE0-A7C3256E81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0629046"/>
              </p:ext>
            </p:extLst>
          </p:nvPr>
        </p:nvGraphicFramePr>
        <p:xfrm>
          <a:off x="3254389" y="2744452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Diagramm 13">
            <a:extLst>
              <a:ext uri="{FF2B5EF4-FFF2-40B4-BE49-F238E27FC236}">
                <a16:creationId xmlns:a16="http://schemas.microsoft.com/office/drawing/2014/main" id="{96EEE5DD-4AB2-4173-AC43-FD1AAD6ED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9714716"/>
              </p:ext>
            </p:extLst>
          </p:nvPr>
        </p:nvGraphicFramePr>
        <p:xfrm>
          <a:off x="4436476" y="2744452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4869B831-7FC9-460C-9AE9-A7FDDF7D2ED7}"/>
                  </a:ext>
                </a:extLst>
              </p:cNvPr>
              <p:cNvSpPr/>
              <p:nvPr/>
            </p:nvSpPr>
            <p:spPr>
              <a:xfrm>
                <a:off x="1469344" y="3616090"/>
                <a:ext cx="5068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4869B831-7FC9-460C-9AE9-A7FDDF7D2E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344" y="3616090"/>
                <a:ext cx="506869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A65DC95F-62CF-4AE6-A453-D8D7C51A6B1F}"/>
                  </a:ext>
                </a:extLst>
              </p:cNvPr>
              <p:cNvSpPr/>
              <p:nvPr/>
            </p:nvSpPr>
            <p:spPr>
              <a:xfrm>
                <a:off x="3074441" y="3616090"/>
                <a:ext cx="5068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A65DC95F-62CF-4AE6-A453-D8D7C51A6B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441" y="3616090"/>
                <a:ext cx="506869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4768ED-EDA1-790F-6F39-8D1806BFF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274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C66679BB-DE2D-4E3F-B188-A20723CE2A52}"/>
              </a:ext>
            </a:extLst>
          </p:cNvPr>
          <p:cNvSpPr/>
          <p:nvPr/>
        </p:nvSpPr>
        <p:spPr>
          <a:xfrm>
            <a:off x="203574" y="564085"/>
            <a:ext cx="10445376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Addiere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bzw. subtrahiere die Brüche. Ist das Ergebnis ein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unechter Bruch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wandle ihn in eine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gemischte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um. 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2A388D66-5482-4803-BDB5-5A25CA76BA25}"/>
              </a:ext>
            </a:extLst>
          </p:cNvPr>
          <p:cNvGraphicFramePr/>
          <p:nvPr/>
        </p:nvGraphicFramePr>
        <p:xfrm>
          <a:off x="-135753" y="2637551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5E63EA6E-5EB3-4EFD-9C9F-77AC2DC6E3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2927157"/>
              </p:ext>
            </p:extLst>
          </p:nvPr>
        </p:nvGraphicFramePr>
        <p:xfrm>
          <a:off x="1469344" y="2635023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C05B4656-E995-47E0-9CE0-A7C3256E81DC}"/>
              </a:ext>
            </a:extLst>
          </p:cNvPr>
          <p:cNvGraphicFramePr/>
          <p:nvPr/>
        </p:nvGraphicFramePr>
        <p:xfrm>
          <a:off x="3254389" y="2744452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Diagramm 13">
            <a:extLst>
              <a:ext uri="{FF2B5EF4-FFF2-40B4-BE49-F238E27FC236}">
                <a16:creationId xmlns:a16="http://schemas.microsoft.com/office/drawing/2014/main" id="{96EEE5DD-4AB2-4173-AC43-FD1AAD6EDA1F}"/>
              </a:ext>
            </a:extLst>
          </p:cNvPr>
          <p:cNvGraphicFramePr/>
          <p:nvPr/>
        </p:nvGraphicFramePr>
        <p:xfrm>
          <a:off x="4436476" y="2744452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4869B831-7FC9-460C-9AE9-A7FDDF7D2ED7}"/>
                  </a:ext>
                </a:extLst>
              </p:cNvPr>
              <p:cNvSpPr/>
              <p:nvPr/>
            </p:nvSpPr>
            <p:spPr>
              <a:xfrm>
                <a:off x="1469344" y="3616090"/>
                <a:ext cx="5068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4869B831-7FC9-460C-9AE9-A7FDDF7D2E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344" y="3616090"/>
                <a:ext cx="506869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A65DC95F-62CF-4AE6-A453-D8D7C51A6B1F}"/>
                  </a:ext>
                </a:extLst>
              </p:cNvPr>
              <p:cNvSpPr/>
              <p:nvPr/>
            </p:nvSpPr>
            <p:spPr>
              <a:xfrm>
                <a:off x="3074441" y="3616090"/>
                <a:ext cx="5068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A65DC95F-62CF-4AE6-A453-D8D7C51A6B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441" y="3616090"/>
                <a:ext cx="50686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2305A99-B291-4224-8F85-2FEF6D0F0F68}"/>
                  </a:ext>
                </a:extLst>
              </p:cNvPr>
              <p:cNvSpPr/>
              <p:nvPr/>
            </p:nvSpPr>
            <p:spPr>
              <a:xfrm>
                <a:off x="1469344" y="1850881"/>
                <a:ext cx="1298240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2305A99-B291-4224-8F85-2FEF6D0F0F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344" y="1850881"/>
                <a:ext cx="1298240" cy="7838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Diagramm 15">
            <a:extLst>
              <a:ext uri="{FF2B5EF4-FFF2-40B4-BE49-F238E27FC236}">
                <a16:creationId xmlns:a16="http://schemas.microsoft.com/office/drawing/2014/main" id="{1CBD9190-A272-40CE-A23B-06CB54CAAD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7259221"/>
              </p:ext>
            </p:extLst>
          </p:nvPr>
        </p:nvGraphicFramePr>
        <p:xfrm>
          <a:off x="3108235" y="2632495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61021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C66679BB-DE2D-4E3F-B188-A20723CE2A52}"/>
              </a:ext>
            </a:extLst>
          </p:cNvPr>
          <p:cNvSpPr/>
          <p:nvPr/>
        </p:nvSpPr>
        <p:spPr>
          <a:xfrm>
            <a:off x="203574" y="564085"/>
            <a:ext cx="10445376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Addiere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bzw. subtrahiere die Brüche. Ist das Ergebnis ein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unechter Bruch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wandle ihn in eine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gemischte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um. 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2A388D66-5482-4803-BDB5-5A25CA76BA25}"/>
              </a:ext>
            </a:extLst>
          </p:cNvPr>
          <p:cNvGraphicFramePr/>
          <p:nvPr/>
        </p:nvGraphicFramePr>
        <p:xfrm>
          <a:off x="-135753" y="2637551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5E63EA6E-5EB3-4EFD-9C9F-77AC2DC6E341}"/>
              </a:ext>
            </a:extLst>
          </p:cNvPr>
          <p:cNvGraphicFramePr/>
          <p:nvPr/>
        </p:nvGraphicFramePr>
        <p:xfrm>
          <a:off x="1469344" y="2635023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C05B4656-E995-47E0-9CE0-A7C3256E81DC}"/>
              </a:ext>
            </a:extLst>
          </p:cNvPr>
          <p:cNvGraphicFramePr/>
          <p:nvPr/>
        </p:nvGraphicFramePr>
        <p:xfrm>
          <a:off x="3254389" y="2744452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Diagramm 13">
            <a:extLst>
              <a:ext uri="{FF2B5EF4-FFF2-40B4-BE49-F238E27FC236}">
                <a16:creationId xmlns:a16="http://schemas.microsoft.com/office/drawing/2014/main" id="{96EEE5DD-4AB2-4173-AC43-FD1AAD6EDA1F}"/>
              </a:ext>
            </a:extLst>
          </p:cNvPr>
          <p:cNvGraphicFramePr/>
          <p:nvPr/>
        </p:nvGraphicFramePr>
        <p:xfrm>
          <a:off x="4436476" y="2744452"/>
          <a:ext cx="1530471" cy="1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3464D070-AB7D-4EB2-A25C-4A4F769AE3BB}"/>
                  </a:ext>
                </a:extLst>
              </p:cNvPr>
              <p:cNvSpPr/>
              <p:nvPr/>
            </p:nvSpPr>
            <p:spPr>
              <a:xfrm>
                <a:off x="1065034" y="1601449"/>
                <a:ext cx="1638077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3464D070-AB7D-4EB2-A25C-4A4F769AE3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034" y="1601449"/>
                <a:ext cx="1638077" cy="7936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B35811E-37D9-407D-AC37-0529D136B240}"/>
                  </a:ext>
                </a:extLst>
              </p:cNvPr>
              <p:cNvSpPr/>
              <p:nvPr/>
            </p:nvSpPr>
            <p:spPr>
              <a:xfrm>
                <a:off x="6369673" y="1608951"/>
                <a:ext cx="146815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B35811E-37D9-407D-AC37-0529D136B2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673" y="1608951"/>
                <a:ext cx="1468159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093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230</Words>
  <Application>Microsoft Office PowerPoint</Application>
  <PresentationFormat>Breitbild</PresentationFormat>
  <Paragraphs>35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Rechnen mit Bruchzahlen  Addition &amp; Subtraktion von gleichnamigen Brüchen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2022-11-04T15:48:59Z</dcterms:modified>
</cp:coreProperties>
</file>