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295" r:id="rId4"/>
    <p:sldId id="296" r:id="rId5"/>
    <p:sldId id="298" r:id="rId6"/>
    <p:sldId id="29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2E0B7F54-9D17-4CFB-B4D9-132FE7167D36}"/>
    <pc:docChg chg="custSel delSld modSld">
      <pc:chgData name="Tegischer Lukas" userId="f78daebb-0565-485c-bd0e-1cd035e796ff" providerId="ADAL" clId="{2E0B7F54-9D17-4CFB-B4D9-132FE7167D36}" dt="2022-11-04T15:35:28.061" v="4" actId="47"/>
      <pc:docMkLst>
        <pc:docMk/>
      </pc:docMkLst>
      <pc:sldChg chg="delSp mod">
        <pc:chgData name="Tegischer Lukas" userId="f78daebb-0565-485c-bd0e-1cd035e796ff" providerId="ADAL" clId="{2E0B7F54-9D17-4CFB-B4D9-132FE7167D36}" dt="2022-11-04T15:35:20.919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2E0B7F54-9D17-4CFB-B4D9-132FE7167D36}" dt="2022-11-04T15:35:20.91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2E0B7F54-9D17-4CFB-B4D9-132FE7167D36}" dt="2022-11-04T15:35:22.136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2E0B7F54-9D17-4CFB-B4D9-132FE7167D36}" dt="2022-11-04T15:35:22.136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2E0B7F54-9D17-4CFB-B4D9-132FE7167D36}" dt="2022-11-04T15:35:28.061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E0B7F54-9D17-4CFB-B4D9-132FE7167D36}" dt="2022-11-04T15:35:25.190" v="2" actId="478"/>
        <pc:sldMkLst>
          <pc:docMk/>
          <pc:sldMk cId="1864088896" sldId="296"/>
        </pc:sldMkLst>
        <pc:picChg chg="del">
          <ac:chgData name="Tegischer Lukas" userId="f78daebb-0565-485c-bd0e-1cd035e796ff" providerId="ADAL" clId="{2E0B7F54-9D17-4CFB-B4D9-132FE7167D36}" dt="2022-11-04T15:35:25.190" v="2" actId="478"/>
          <ac:picMkLst>
            <pc:docMk/>
            <pc:sldMk cId="1864088896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E0B7F54-9D17-4CFB-B4D9-132FE7167D36}" dt="2022-11-04T15:35:26.068" v="3" actId="478"/>
        <pc:sldMkLst>
          <pc:docMk/>
          <pc:sldMk cId="72049930" sldId="298"/>
        </pc:sldMkLst>
        <pc:picChg chg="del">
          <ac:chgData name="Tegischer Lukas" userId="f78daebb-0565-485c-bd0e-1cd035e796ff" providerId="ADAL" clId="{2E0B7F54-9D17-4CFB-B4D9-132FE7167D36}" dt="2022-11-04T15:35:26.068" v="3" actId="478"/>
          <ac:picMkLst>
            <pc:docMk/>
            <pc:sldMk cId="72049930" sldId="298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988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0153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478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 Termen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98962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 Termen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CBC87D7-CF78-4724-9D34-5E113EFC8B82}"/>
                  </a:ext>
                </a:extLst>
              </p:cNvPr>
              <p:cNvSpPr/>
              <p:nvPr/>
            </p:nvSpPr>
            <p:spPr>
              <a:xfrm>
                <a:off x="1142709" y="2143520"/>
                <a:ext cx="9906581" cy="2570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 dürfen NUR Terme mit </a:t>
                </a:r>
                <a:r>
                  <a:rPr lang="de-AT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gleicher Variable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und </a:t>
                </a:r>
                <a:r>
                  <a:rPr lang="de-AT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gleicher Hochzahl</a:t>
                </a:r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addiert bzw. subtrahiert werden.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=5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i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„3 Äpfel + 2 Äpfel sind 5 Äpfel“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Hochzahl der Variable verändert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sich dabei </a:t>
                </a:r>
                <a:r>
                  <a:rPr lang="de-AT" sz="2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nicht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!!! Es werden lediglich die </a:t>
                </a: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Zahlen vor der Potenz addiert bzw. subtrahiert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6CBC87D7-CF78-4724-9D34-5E113EFC8B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2709" y="2143520"/>
                <a:ext cx="9906581" cy="2570960"/>
              </a:xfrm>
              <a:prstGeom prst="rect">
                <a:avLst/>
              </a:prstGeom>
              <a:blipFill>
                <a:blip r:embed="rId4"/>
                <a:stretch>
                  <a:fillRect l="-123" t="-1188" r="-677" b="-356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A55FCE71-8A85-4392-8C31-E39C220C8AC5}"/>
                  </a:ext>
                </a:extLst>
              </p:cNvPr>
              <p:cNvSpPr/>
              <p:nvPr/>
            </p:nvSpPr>
            <p:spPr>
              <a:xfrm>
                <a:off x="439793" y="1339334"/>
                <a:ext cx="25998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A55FCE71-8A85-4392-8C31-E39C220C8A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93" y="1339334"/>
                <a:ext cx="2599879" cy="400110"/>
              </a:xfrm>
              <a:prstGeom prst="rect">
                <a:avLst/>
              </a:prstGeom>
              <a:blipFill>
                <a:blip r:embed="rId3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>
            <a:extLst>
              <a:ext uri="{FF2B5EF4-FFF2-40B4-BE49-F238E27FC236}">
                <a16:creationId xmlns:a16="http://schemas.microsoft.com/office/drawing/2014/main" id="{0DD85B34-84C6-4CD1-91D4-B0D22531E567}"/>
              </a:ext>
            </a:extLst>
          </p:cNvPr>
          <p:cNvSpPr/>
          <p:nvPr/>
        </p:nvSpPr>
        <p:spPr>
          <a:xfrm>
            <a:off x="439793" y="405884"/>
            <a:ext cx="3778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Bsp.)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Vereinfache so weit wie möglich.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709C4B8-9A9B-470F-8ACE-627C9148C126}"/>
                  </a:ext>
                </a:extLst>
              </p:cNvPr>
              <p:cNvSpPr/>
              <p:nvPr/>
            </p:nvSpPr>
            <p:spPr>
              <a:xfrm>
                <a:off x="439793" y="3228945"/>
                <a:ext cx="380110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7709C4B8-9A9B-470F-8ACE-627C9148C1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93" y="3228945"/>
                <a:ext cx="3801105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F4221B5-40AC-4C24-85F3-1AD0A9B51298}"/>
                  </a:ext>
                </a:extLst>
              </p:cNvPr>
              <p:cNvSpPr/>
              <p:nvPr/>
            </p:nvSpPr>
            <p:spPr>
              <a:xfrm>
                <a:off x="439793" y="5118556"/>
                <a:ext cx="20294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³=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9F4221B5-40AC-4C24-85F3-1AD0A9B512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93" y="5118556"/>
                <a:ext cx="2029466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B381C751-05B0-4B18-B1AB-DE23F4DEA765}"/>
              </a:ext>
            </a:extLst>
          </p:cNvPr>
          <p:cNvSpPr/>
          <p:nvPr/>
        </p:nvSpPr>
        <p:spPr>
          <a:xfrm>
            <a:off x="7751707" y="273658"/>
            <a:ext cx="4000500" cy="1065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dürfen NUR Terme mit </a:t>
            </a:r>
            <a:r>
              <a:rPr lang="de-AT" sz="2000" b="1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gleicher Variable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de-AT" sz="2000" b="1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gleicher Hochzahl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addiert bzw. subtrahiert werden.</a:t>
            </a:r>
            <a:endParaRPr lang="de-A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 Klammertermen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5D7B4FA-F5A6-4CB6-9032-9939CBA9630D}"/>
              </a:ext>
            </a:extLst>
          </p:cNvPr>
          <p:cNvSpPr/>
          <p:nvPr/>
        </p:nvSpPr>
        <p:spPr>
          <a:xfrm>
            <a:off x="582798" y="1389728"/>
            <a:ext cx="1102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Addieren/Subtrahieren: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NUR Terme mit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gleicher Variable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gleicher Hochzahl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(Potenz verändert sich nicht!)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52A5474B-F016-447E-8D22-4D255ED5DFE6}"/>
                  </a:ext>
                </a:extLst>
              </p:cNvPr>
              <p:cNvSpPr/>
              <p:nvPr/>
            </p:nvSpPr>
            <p:spPr>
              <a:xfrm>
                <a:off x="306010" y="2138228"/>
                <a:ext cx="11682415" cy="37648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PLUS (+)</a:t>
                </a:r>
                <a:r>
                  <a:rPr lang="de-AT" sz="2000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vor der Klammer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Vor- und Rechenzeichen </a:t>
                </a:r>
                <a:r>
                  <a:rPr lang="de-AT" sz="2000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bleiben gleich 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(Klammer kann weggelassen werden)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−3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9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MINUS (-)</a:t>
                </a:r>
                <a:r>
                  <a:rPr lang="de-AT" sz="2000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vor der Klammer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alle Vor- und Rechenzeichen </a:t>
                </a:r>
                <a:r>
                  <a:rPr lang="de-AT" sz="2000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müssen umgedreht werden</a:t>
                </a: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−3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de-AT" sz="2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52A5474B-F016-447E-8D22-4D255ED5DF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10" y="2138228"/>
                <a:ext cx="11682415" cy="3764877"/>
              </a:xfrm>
              <a:prstGeom prst="rect">
                <a:avLst/>
              </a:prstGeom>
              <a:blipFill>
                <a:blip r:embed="rId4"/>
                <a:stretch>
                  <a:fillRect t="-81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408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98962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Addieren und Subtrahieren von Klammertermen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E0911B11-463A-4134-AF95-7CB960D4661C}"/>
              </a:ext>
            </a:extLst>
          </p:cNvPr>
          <p:cNvSpPr/>
          <p:nvPr/>
        </p:nvSpPr>
        <p:spPr>
          <a:xfrm>
            <a:off x="3705225" y="2034355"/>
            <a:ext cx="6096000" cy="27892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3200" b="1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Reihenfolge Klammern:</a:t>
            </a:r>
            <a:endParaRPr lang="de-AT" sz="4000" u="sng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2000"/>
              </a:spcAft>
              <a:buFont typeface="+mj-lt"/>
              <a:buAutoNum type="arabicPeriod"/>
            </a:pPr>
            <a:r>
              <a:rPr lang="de-AT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Runde</a:t>
            </a:r>
            <a:r>
              <a:rPr lang="de-A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Klammer ( )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2000"/>
              </a:spcAft>
              <a:buFont typeface="+mj-lt"/>
              <a:buAutoNum type="arabicPeriod"/>
            </a:pPr>
            <a:r>
              <a:rPr lang="de-AT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Eckige</a:t>
            </a:r>
            <a:r>
              <a:rPr lang="de-A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Klammer [ ]</a:t>
            </a:r>
          </a:p>
          <a:p>
            <a:pPr marL="342900" lvl="0" indent="-342900">
              <a:lnSpc>
                <a:spcPct val="107000"/>
              </a:lnSpc>
              <a:spcAft>
                <a:spcPts val="2000"/>
              </a:spcAft>
              <a:buFont typeface="+mj-lt"/>
              <a:buAutoNum type="arabicPeriod"/>
            </a:pPr>
            <a:r>
              <a:rPr lang="de-AT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32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Geschwungene</a:t>
            </a:r>
            <a:r>
              <a:rPr lang="de-A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Klammer { } </a:t>
            </a:r>
            <a:endParaRPr lang="de-AT" sz="3200" dirty="0"/>
          </a:p>
        </p:txBody>
      </p:sp>
    </p:spTree>
    <p:extLst>
      <p:ext uri="{BB962C8B-B14F-4D97-AF65-F5344CB8AC3E}">
        <p14:creationId xmlns:p14="http://schemas.microsoft.com/office/powerpoint/2010/main" val="7204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0DD85B34-84C6-4CD1-91D4-B0D22531E567}"/>
              </a:ext>
            </a:extLst>
          </p:cNvPr>
          <p:cNvSpPr/>
          <p:nvPr/>
        </p:nvSpPr>
        <p:spPr>
          <a:xfrm>
            <a:off x="439793" y="405884"/>
            <a:ext cx="3778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Bsp.)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Vereinfache so weit wie möglich.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AE0E6630-9799-4BC0-8F9D-2A6D27878A54}"/>
                  </a:ext>
                </a:extLst>
              </p:cNvPr>
              <p:cNvSpPr/>
              <p:nvPr/>
            </p:nvSpPr>
            <p:spPr>
              <a:xfrm>
                <a:off x="523117" y="958334"/>
                <a:ext cx="80408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  <m:sSup>
                            <m:sSup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²</m:t>
                              </m:r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de-AT" sz="24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de-AT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AT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de-AT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AT" sz="24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de-AT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²</m:t>
                              </m:r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4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AE0E6630-9799-4BC0-8F9D-2A6D27878A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17" y="958334"/>
                <a:ext cx="8040856" cy="461665"/>
              </a:xfrm>
              <a:prstGeom prst="rect">
                <a:avLst/>
              </a:prstGeom>
              <a:blipFill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815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233</Words>
  <Application>Microsoft Office PowerPoint</Application>
  <PresentationFormat>Breitbild</PresentationFormat>
  <Paragraphs>36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Termrechnung Addieren und Subtrahieren von Termen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81</cp:revision>
  <dcterms:created xsi:type="dcterms:W3CDTF">2020-04-09T06:13:57Z</dcterms:created>
  <dcterms:modified xsi:type="dcterms:W3CDTF">2022-11-04T15:35:29Z</dcterms:modified>
</cp:coreProperties>
</file>