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67" r:id="rId3"/>
    <p:sldId id="371" r:id="rId4"/>
    <p:sldId id="374" r:id="rId5"/>
    <p:sldId id="375" r:id="rId6"/>
    <p:sldId id="376" r:id="rId7"/>
    <p:sldId id="377" r:id="rId8"/>
    <p:sldId id="378" r:id="rId9"/>
    <p:sldId id="373" r:id="rId10"/>
    <p:sldId id="37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0A0BDD26-9D78-463A-B337-4FF246D2C315}"/>
    <pc:docChg chg="modSld">
      <pc:chgData name="Tegischer Lukas" userId="f78daebb-0565-485c-bd0e-1cd035e796ff" providerId="ADAL" clId="{0A0BDD26-9D78-463A-B337-4FF246D2C315}" dt="2022-11-05T22:47:37.931" v="26" actId="20577"/>
      <pc:docMkLst>
        <pc:docMk/>
      </pc:docMkLst>
      <pc:sldChg chg="modSp mod">
        <pc:chgData name="Tegischer Lukas" userId="f78daebb-0565-485c-bd0e-1cd035e796ff" providerId="ADAL" clId="{0A0BDD26-9D78-463A-B337-4FF246D2C315}" dt="2022-11-05T22:47:37.931" v="2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A0BDD26-9D78-463A-B337-4FF246D2C315}" dt="2022-11-05T22:47:37.931" v="26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F826B0CA-9AF7-460E-913A-741EB265E34F}"/>
    <pc:docChg chg="custSel delSld modSld">
      <pc:chgData name="Tegischer Lukas" userId="f78daebb-0565-485c-bd0e-1cd035e796ff" providerId="ADAL" clId="{F826B0CA-9AF7-460E-913A-741EB265E34F}" dt="2022-11-04T11:21:51.801" v="11" actId="47"/>
      <pc:docMkLst>
        <pc:docMk/>
      </pc:docMkLst>
      <pc:sldChg chg="delSp mod delAnim">
        <pc:chgData name="Tegischer Lukas" userId="f78daebb-0565-485c-bd0e-1cd035e796ff" providerId="ADAL" clId="{F826B0CA-9AF7-460E-913A-741EB265E34F}" dt="2022-11-04T11:21:44.76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F826B0CA-9AF7-460E-913A-741EB265E34F}" dt="2022-11-04T11:21:44.411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F826B0CA-9AF7-460E-913A-741EB265E34F}" dt="2022-11-04T11:21:44.764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826B0CA-9AF7-460E-913A-741EB265E34F}" dt="2022-11-04T11:21:51.801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826B0CA-9AF7-460E-913A-741EB265E34F}" dt="2022-11-04T11:21:45.578" v="2" actId="478"/>
        <pc:sldMkLst>
          <pc:docMk/>
          <pc:sldMk cId="3423344192" sldId="367"/>
        </pc:sldMkLst>
        <pc:picChg chg="del">
          <ac:chgData name="Tegischer Lukas" userId="f78daebb-0565-485c-bd0e-1cd035e796ff" providerId="ADAL" clId="{F826B0CA-9AF7-460E-913A-741EB265E34F}" dt="2022-11-04T11:21:45.578" v="2" actId="478"/>
          <ac:picMkLst>
            <pc:docMk/>
            <pc:sldMk cId="3423344192" sldId="36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6.083" v="3" actId="478"/>
        <pc:sldMkLst>
          <pc:docMk/>
          <pc:sldMk cId="1830710090" sldId="371"/>
        </pc:sldMkLst>
        <pc:picChg chg="del">
          <ac:chgData name="Tegischer Lukas" userId="f78daebb-0565-485c-bd0e-1cd035e796ff" providerId="ADAL" clId="{F826B0CA-9AF7-460E-913A-741EB265E34F}" dt="2022-11-04T11:21:46.083" v="3" actId="478"/>
          <ac:picMkLst>
            <pc:docMk/>
            <pc:sldMk cId="1830710090" sldId="37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9.218" v="9" actId="478"/>
        <pc:sldMkLst>
          <pc:docMk/>
          <pc:sldMk cId="410812599" sldId="373"/>
        </pc:sldMkLst>
        <pc:picChg chg="del">
          <ac:chgData name="Tegischer Lukas" userId="f78daebb-0565-485c-bd0e-1cd035e796ff" providerId="ADAL" clId="{F826B0CA-9AF7-460E-913A-741EB265E34F}" dt="2022-11-04T11:21:49.218" v="9" actId="478"/>
          <ac:picMkLst>
            <pc:docMk/>
            <pc:sldMk cId="410812599" sldId="37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6.635" v="4" actId="478"/>
        <pc:sldMkLst>
          <pc:docMk/>
          <pc:sldMk cId="183936162" sldId="374"/>
        </pc:sldMkLst>
        <pc:picChg chg="del">
          <ac:chgData name="Tegischer Lukas" userId="f78daebb-0565-485c-bd0e-1cd035e796ff" providerId="ADAL" clId="{F826B0CA-9AF7-460E-913A-741EB265E34F}" dt="2022-11-04T11:21:46.635" v="4" actId="478"/>
          <ac:picMkLst>
            <pc:docMk/>
            <pc:sldMk cId="183936162" sldId="37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7.154" v="5" actId="478"/>
        <pc:sldMkLst>
          <pc:docMk/>
          <pc:sldMk cId="726668994" sldId="375"/>
        </pc:sldMkLst>
        <pc:picChg chg="del">
          <ac:chgData name="Tegischer Lukas" userId="f78daebb-0565-485c-bd0e-1cd035e796ff" providerId="ADAL" clId="{F826B0CA-9AF7-460E-913A-741EB265E34F}" dt="2022-11-04T11:21:47.154" v="5" actId="478"/>
          <ac:picMkLst>
            <pc:docMk/>
            <pc:sldMk cId="726668994" sldId="37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7.688" v="6" actId="478"/>
        <pc:sldMkLst>
          <pc:docMk/>
          <pc:sldMk cId="17622882" sldId="376"/>
        </pc:sldMkLst>
        <pc:picChg chg="del">
          <ac:chgData name="Tegischer Lukas" userId="f78daebb-0565-485c-bd0e-1cd035e796ff" providerId="ADAL" clId="{F826B0CA-9AF7-460E-913A-741EB265E34F}" dt="2022-11-04T11:21:47.688" v="6" actId="478"/>
          <ac:picMkLst>
            <pc:docMk/>
            <pc:sldMk cId="17622882" sldId="37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8.229" v="7" actId="478"/>
        <pc:sldMkLst>
          <pc:docMk/>
          <pc:sldMk cId="2878538322" sldId="377"/>
        </pc:sldMkLst>
        <pc:picChg chg="del">
          <ac:chgData name="Tegischer Lukas" userId="f78daebb-0565-485c-bd0e-1cd035e796ff" providerId="ADAL" clId="{F826B0CA-9AF7-460E-913A-741EB265E34F}" dt="2022-11-04T11:21:48.229" v="7" actId="478"/>
          <ac:picMkLst>
            <pc:docMk/>
            <pc:sldMk cId="2878538322" sldId="37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8.732" v="8" actId="478"/>
        <pc:sldMkLst>
          <pc:docMk/>
          <pc:sldMk cId="2891995451" sldId="378"/>
        </pc:sldMkLst>
        <pc:picChg chg="del">
          <ac:chgData name="Tegischer Lukas" userId="f78daebb-0565-485c-bd0e-1cd035e796ff" providerId="ADAL" clId="{F826B0CA-9AF7-460E-913A-741EB265E34F}" dt="2022-11-04T11:21:48.732" v="8" actId="478"/>
          <ac:picMkLst>
            <pc:docMk/>
            <pc:sldMk cId="2891995451" sldId="37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50.332" v="10" actId="478"/>
        <pc:sldMkLst>
          <pc:docMk/>
          <pc:sldMk cId="803498837" sldId="379"/>
        </pc:sldMkLst>
        <pc:picChg chg="del">
          <ac:chgData name="Tegischer Lukas" userId="f78daebb-0565-485c-bd0e-1cd035e796ff" providerId="ADAL" clId="{F826B0CA-9AF7-460E-913A-741EB265E34F}" dt="2022-11-04T11:21:50.332" v="10" actId="478"/>
          <ac:picMkLst>
            <pc:docMk/>
            <pc:sldMk cId="803498837" sldId="37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87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3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31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306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439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36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539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8971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3011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Einfache Ableitungsregeln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5A7EAE77-6F73-417B-AD01-A88617736A38}"/>
              </a:ext>
            </a:extLst>
          </p:cNvPr>
          <p:cNvSpPr txBox="1"/>
          <p:nvPr/>
        </p:nvSpPr>
        <p:spPr>
          <a:xfrm>
            <a:off x="419099" y="564085"/>
            <a:ext cx="89630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die Funktionsgleichung der Tangente an der Stelle p der Funktion f.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6E2F50A5-61DC-4D9C-8DD5-9CB7736ABCA0}"/>
                  </a:ext>
                </a:extLst>
              </p:cNvPr>
              <p:cNvSpPr txBox="1"/>
              <p:nvPr/>
            </p:nvSpPr>
            <p:spPr>
              <a:xfrm>
                <a:off x="514350" y="1210360"/>
                <a:ext cx="245745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6E2F50A5-61DC-4D9C-8DD5-9CB7736AB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1210360"/>
                <a:ext cx="2457450" cy="707886"/>
              </a:xfrm>
              <a:prstGeom prst="rect">
                <a:avLst/>
              </a:prstGeom>
              <a:blipFill>
                <a:blip r:embed="rId4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34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07181" y="302475"/>
            <a:ext cx="3777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460C7BF-4CDF-463D-B651-0762F3D4A9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97" b="55197"/>
          <a:stretch/>
        </p:blipFill>
        <p:spPr bwMode="auto">
          <a:xfrm>
            <a:off x="475297" y="1363960"/>
            <a:ext cx="5433378" cy="3080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/>
              <p:nvPr/>
            </p:nvSpPr>
            <p:spPr>
              <a:xfrm>
                <a:off x="5989320" y="2050167"/>
                <a:ext cx="6096000" cy="1863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momentane Änderungsrate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 f an der Stelle a</a:t>
                </a:r>
              </a:p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b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als 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Differentialquotient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(1. Ableitung) bezeichnet. 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320" y="2050167"/>
                <a:ext cx="6096000" cy="1863587"/>
              </a:xfrm>
              <a:prstGeom prst="rect">
                <a:avLst/>
              </a:prstGeom>
              <a:blipFill>
                <a:blip r:embed="rId5"/>
                <a:stretch>
                  <a:fillRect l="-500" t="-1307" r="-4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/>
              <p:nvPr/>
            </p:nvSpPr>
            <p:spPr>
              <a:xfrm>
                <a:off x="1291284" y="4974301"/>
                <a:ext cx="9609429" cy="40011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Differentialquotient gibt die Steigung der </a:t>
                </a:r>
                <a:r>
                  <a:rPr lang="de-AT" sz="20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Tangente</a:t>
                </a:r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durch den Punkt 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an.</a:t>
                </a:r>
                <a:endParaRPr lang="de-A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284" y="4974301"/>
                <a:ext cx="9609429" cy="400110"/>
              </a:xfrm>
              <a:prstGeom prst="rect">
                <a:avLst/>
              </a:prstGeom>
              <a:blipFill>
                <a:blip r:embed="rId6"/>
                <a:stretch>
                  <a:fillRect l="-127" t="-9091" r="-63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34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205591" y="1170760"/>
            <a:ext cx="578081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Ermittlung des Differentialquotienten</a:t>
            </a:r>
          </a:p>
          <a:p>
            <a:pPr algn="ctr"/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Differenzieren / Ableiten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401812B-3EE1-4548-A1FD-85AEFA8DBA68}"/>
                  </a:ext>
                </a:extLst>
              </p:cNvPr>
              <p:cNvSpPr txBox="1"/>
              <p:nvPr/>
            </p:nvSpPr>
            <p:spPr>
              <a:xfrm>
                <a:off x="1933571" y="2765907"/>
                <a:ext cx="8324851" cy="155478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Ableitung bzw. Ableitungsfunktion von f genannt.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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Funktionswert von f‘ an der Stelle x entspricht der Steigung der Tangente der ursprünglichen Funktion f an der Stelle x.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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Ermittlung der Ableitungsfunktion nennt man Differenzieren oder Ableiten.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401812B-3EE1-4548-A1FD-85AEFA8DBA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571" y="2765907"/>
                <a:ext cx="8324851" cy="1554785"/>
              </a:xfrm>
              <a:prstGeom prst="rect">
                <a:avLst/>
              </a:prstGeom>
              <a:blipFill>
                <a:blip r:embed="rId4"/>
                <a:stretch>
                  <a:fillRect l="-438" t="-1154" b="-42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71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42035" y="302475"/>
            <a:ext cx="270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A912CA-52EF-4620-860D-EAC29290DAAB}"/>
              </a:ext>
            </a:extLst>
          </p:cNvPr>
          <p:cNvSpPr txBox="1"/>
          <p:nvPr/>
        </p:nvSpPr>
        <p:spPr>
          <a:xfrm>
            <a:off x="732010" y="13679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1] Potenzregel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/>
              <p:nvPr/>
            </p:nvSpPr>
            <p:spPr>
              <a:xfrm>
                <a:off x="732010" y="2006084"/>
                <a:ext cx="496252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→     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10" y="2006084"/>
                <a:ext cx="4962525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922792B5-3E33-46B1-A9F1-43AE773C1478}"/>
              </a:ext>
            </a:extLst>
          </p:cNvPr>
          <p:cNvSpPr txBox="1"/>
          <p:nvPr/>
        </p:nvSpPr>
        <p:spPr>
          <a:xfrm>
            <a:off x="6313590" y="1598741"/>
            <a:ext cx="5200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Exponent kommt herunter. Die Hochzahl wird um 1 vermindert.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/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3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42035" y="302475"/>
            <a:ext cx="270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A912CA-52EF-4620-860D-EAC29290DAAB}"/>
              </a:ext>
            </a:extLst>
          </p:cNvPr>
          <p:cNvSpPr txBox="1"/>
          <p:nvPr/>
        </p:nvSpPr>
        <p:spPr>
          <a:xfrm>
            <a:off x="732010" y="13679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2] </a:t>
            </a:r>
            <a:r>
              <a:rPr lang="de-AT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Konstantenregel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/>
              <p:nvPr/>
            </p:nvSpPr>
            <p:spPr>
              <a:xfrm>
                <a:off x="370060" y="1994233"/>
                <a:ext cx="496252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→     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60" y="1994233"/>
                <a:ext cx="4962525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/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A500941-A0D3-464D-808E-FAE9629DB942}"/>
                  </a:ext>
                </a:extLst>
              </p:cNvPr>
              <p:cNvSpPr txBox="1"/>
              <p:nvPr/>
            </p:nvSpPr>
            <p:spPr>
              <a:xfrm>
                <a:off x="-1353965" y="4402102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A500941-A0D3-464D-808E-FAE9629DB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53965" y="4402102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666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42035" y="302475"/>
            <a:ext cx="270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A912CA-52EF-4620-860D-EAC29290DAAB}"/>
              </a:ext>
            </a:extLst>
          </p:cNvPr>
          <p:cNvSpPr txBox="1"/>
          <p:nvPr/>
        </p:nvSpPr>
        <p:spPr>
          <a:xfrm>
            <a:off x="732010" y="13679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3] Faktorregel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/>
              <p:nvPr/>
            </p:nvSpPr>
            <p:spPr>
              <a:xfrm>
                <a:off x="0" y="1985265"/>
                <a:ext cx="594501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→  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85265"/>
                <a:ext cx="5945015" cy="461665"/>
              </a:xfrm>
              <a:prstGeom prst="rect">
                <a:avLst/>
              </a:prstGeom>
              <a:blipFill>
                <a:blip r:embed="rId4"/>
                <a:stretch>
                  <a:fillRect b="-22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/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2∙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A500941-A0D3-464D-808E-FAE9629DB942}"/>
                  </a:ext>
                </a:extLst>
              </p:cNvPr>
              <p:cNvSpPr txBox="1"/>
              <p:nvPr/>
            </p:nvSpPr>
            <p:spPr>
              <a:xfrm>
                <a:off x="-1609725" y="438349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A500941-A0D3-464D-808E-FAE9629DB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09725" y="4383490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7163262C-775F-494A-A19A-34F0B694DA30}"/>
              </a:ext>
            </a:extLst>
          </p:cNvPr>
          <p:cNvSpPr txBox="1"/>
          <p:nvPr/>
        </p:nvSpPr>
        <p:spPr>
          <a:xfrm>
            <a:off x="6246987" y="1776149"/>
            <a:ext cx="54411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konstanter Faktor ist von der Ableitung nicht betroffen und wird mitgeschrieben.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762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42035" y="302475"/>
            <a:ext cx="270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A912CA-52EF-4620-860D-EAC29290DAAB}"/>
              </a:ext>
            </a:extLst>
          </p:cNvPr>
          <p:cNvSpPr txBox="1"/>
          <p:nvPr/>
        </p:nvSpPr>
        <p:spPr>
          <a:xfrm>
            <a:off x="732010" y="13679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4] Summenregel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/>
              <p:nvPr/>
            </p:nvSpPr>
            <p:spPr>
              <a:xfrm>
                <a:off x="732010" y="1994233"/>
                <a:ext cx="695325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10" y="1994233"/>
                <a:ext cx="6953250" cy="461665"/>
              </a:xfrm>
              <a:prstGeom prst="rect">
                <a:avLst/>
              </a:prstGeom>
              <a:blipFill>
                <a:blip r:embed="rId4"/>
                <a:stretch>
                  <a:fillRect l="-701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/>
              <p:nvPr/>
            </p:nvSpPr>
            <p:spPr>
              <a:xfrm>
                <a:off x="-1524000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0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EA14C697-7D6A-4FE7-B62E-DA3C0FB88EDE}"/>
              </a:ext>
            </a:extLst>
          </p:cNvPr>
          <p:cNvSpPr txBox="1"/>
          <p:nvPr/>
        </p:nvSpPr>
        <p:spPr>
          <a:xfrm>
            <a:off x="7269956" y="1739974"/>
            <a:ext cx="45886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Summe wird abgeleitet, indem jeder einzelne Summand einzeln abgeleitet wird.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7853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42035" y="302475"/>
            <a:ext cx="270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A912CA-52EF-4620-860D-EAC29290DAAB}"/>
              </a:ext>
            </a:extLst>
          </p:cNvPr>
          <p:cNvSpPr txBox="1"/>
          <p:nvPr/>
        </p:nvSpPr>
        <p:spPr>
          <a:xfrm>
            <a:off x="732010" y="13679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5] Differenzenregel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/>
              <p:nvPr/>
            </p:nvSpPr>
            <p:spPr>
              <a:xfrm>
                <a:off x="732010" y="1994233"/>
                <a:ext cx="695325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10" y="1994233"/>
                <a:ext cx="6953250" cy="461665"/>
              </a:xfrm>
              <a:prstGeom prst="rect">
                <a:avLst/>
              </a:prstGeom>
              <a:blipFill>
                <a:blip r:embed="rId4"/>
                <a:stretch>
                  <a:fillRect l="-701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/>
              <p:nvPr/>
            </p:nvSpPr>
            <p:spPr>
              <a:xfrm>
                <a:off x="-1524000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0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199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31631482-9F4C-4E8E-9559-9283BF551081}"/>
              </a:ext>
            </a:extLst>
          </p:cNvPr>
          <p:cNvSpPr txBox="1"/>
          <p:nvPr/>
        </p:nvSpPr>
        <p:spPr>
          <a:xfrm>
            <a:off x="457200" y="3794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Bilde die Ableitungsfunktion der Funktion f.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9CEC2600-A4A4-47B2-85AB-7A7CFBCE45BE}"/>
                  </a:ext>
                </a:extLst>
              </p:cNvPr>
              <p:cNvSpPr txBox="1"/>
              <p:nvPr/>
            </p:nvSpPr>
            <p:spPr>
              <a:xfrm>
                <a:off x="-1038225" y="989620"/>
                <a:ext cx="6096000" cy="645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9CEC2600-A4A4-47B2-85AB-7A7CFBCE4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38225" y="989620"/>
                <a:ext cx="6096000" cy="645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1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327</Words>
  <Application>Microsoft Office PowerPoint</Application>
  <PresentationFormat>Breitbild</PresentationFormat>
  <Paragraphs>41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Einfache Ableitungsregeln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2022-11-05T22:47:40Z</dcterms:modified>
</cp:coreProperties>
</file>