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367" r:id="rId3"/>
    <p:sldId id="371" r:id="rId4"/>
    <p:sldId id="374" r:id="rId5"/>
    <p:sldId id="375" r:id="rId6"/>
    <p:sldId id="376" r:id="rId7"/>
    <p:sldId id="377" r:id="rId8"/>
    <p:sldId id="378" r:id="rId9"/>
    <p:sldId id="373" r:id="rId10"/>
    <p:sldId id="379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0A0BDD26-9D78-463A-B337-4FF246D2C315}"/>
    <pc:docChg chg="modSld">
      <pc:chgData name="Tegischer Lukas" userId="f78daebb-0565-485c-bd0e-1cd035e796ff" providerId="ADAL" clId="{0A0BDD26-9D78-463A-B337-4FF246D2C315}" dt="2022-11-05T22:47:37.931" v="26" actId="20577"/>
      <pc:docMkLst>
        <pc:docMk/>
      </pc:docMkLst>
      <pc:sldChg chg="modSp mod">
        <pc:chgData name="Tegischer Lukas" userId="f78daebb-0565-485c-bd0e-1cd035e796ff" providerId="ADAL" clId="{0A0BDD26-9D78-463A-B337-4FF246D2C315}" dt="2022-11-05T22:47:37.931" v="26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0A0BDD26-9D78-463A-B337-4FF246D2C315}" dt="2022-11-05T22:47:37.931" v="26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10BD62D0-3D8D-49C9-931A-6ED424A87D20}"/>
    <pc:docChg chg="undo custSel addSld delSld modSld">
      <pc:chgData name="Tegischer Lukas" userId="f78daebb-0565-485c-bd0e-1cd035e796ff" providerId="ADAL" clId="{10BD62D0-3D8D-49C9-931A-6ED424A87D20}" dt="2021-09-21T15:10:07.594" v="227" actId="113"/>
      <pc:docMkLst>
        <pc:docMk/>
      </pc:docMkLst>
      <pc:sldChg chg="modSp mod">
        <pc:chgData name="Tegischer Lukas" userId="f78daebb-0565-485c-bd0e-1cd035e796ff" providerId="ADAL" clId="{10BD62D0-3D8D-49C9-931A-6ED424A87D20}" dt="2021-09-21T15:00:37.706" v="3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0BD62D0-3D8D-49C9-931A-6ED424A87D20}" dt="2021-09-21T15:00:37.706" v="3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10BD62D0-3D8D-49C9-931A-6ED424A87D20}" dt="2021-09-21T15:03:05.107" v="39" actId="47"/>
        <pc:sldMkLst>
          <pc:docMk/>
          <pc:sldMk cId="2738696002" sldId="324"/>
        </pc:sldMkLst>
      </pc:sldChg>
      <pc:sldChg chg="del">
        <pc:chgData name="Tegischer Lukas" userId="f78daebb-0565-485c-bd0e-1cd035e796ff" providerId="ADAL" clId="{10BD62D0-3D8D-49C9-931A-6ED424A87D20}" dt="2021-09-21T15:03:06.869" v="42" actId="47"/>
        <pc:sldMkLst>
          <pc:docMk/>
          <pc:sldMk cId="2819158892" sldId="353"/>
        </pc:sldMkLst>
      </pc:sldChg>
      <pc:sldChg chg="del">
        <pc:chgData name="Tegischer Lukas" userId="f78daebb-0565-485c-bd0e-1cd035e796ff" providerId="ADAL" clId="{10BD62D0-3D8D-49C9-931A-6ED424A87D20}" dt="2021-09-21T15:03:06.174" v="41" actId="47"/>
        <pc:sldMkLst>
          <pc:docMk/>
          <pc:sldMk cId="820501182" sldId="360"/>
        </pc:sldMkLst>
      </pc:sldChg>
      <pc:sldChg chg="del">
        <pc:chgData name="Tegischer Lukas" userId="f78daebb-0565-485c-bd0e-1cd035e796ff" providerId="ADAL" clId="{10BD62D0-3D8D-49C9-931A-6ED424A87D20}" dt="2021-09-21T15:03:05.661" v="40" actId="47"/>
        <pc:sldMkLst>
          <pc:docMk/>
          <pc:sldMk cId="1102963811" sldId="361"/>
        </pc:sldMkLst>
      </pc:sldChg>
      <pc:sldChg chg="del">
        <pc:chgData name="Tegischer Lukas" userId="f78daebb-0565-485c-bd0e-1cd035e796ff" providerId="ADAL" clId="{10BD62D0-3D8D-49C9-931A-6ED424A87D20}" dt="2021-09-21T15:03:14.888" v="43" actId="47"/>
        <pc:sldMkLst>
          <pc:docMk/>
          <pc:sldMk cId="1892471043" sldId="368"/>
        </pc:sldMkLst>
      </pc:sldChg>
      <pc:sldChg chg="delSp modSp mod">
        <pc:chgData name="Tegischer Lukas" userId="f78daebb-0565-485c-bd0e-1cd035e796ff" providerId="ADAL" clId="{10BD62D0-3D8D-49C9-931A-6ED424A87D20}" dt="2021-09-21T15:03:46.973" v="55" actId="1076"/>
        <pc:sldMkLst>
          <pc:docMk/>
          <pc:sldMk cId="1613438566" sldId="369"/>
        </pc:sldMkLst>
        <pc:spChg chg="mod">
          <ac:chgData name="Tegischer Lukas" userId="f78daebb-0565-485c-bd0e-1cd035e796ff" providerId="ADAL" clId="{10BD62D0-3D8D-49C9-931A-6ED424A87D20}" dt="2021-09-21T15:03:27.822" v="47" actId="1076"/>
          <ac:spMkLst>
            <pc:docMk/>
            <pc:sldMk cId="1613438566" sldId="369"/>
            <ac:spMk id="4" creationId="{C427B5BC-E2AB-4596-857C-DA06F86C68EB}"/>
          </ac:spMkLst>
        </pc:spChg>
        <pc:spChg chg="del">
          <ac:chgData name="Tegischer Lukas" userId="f78daebb-0565-485c-bd0e-1cd035e796ff" providerId="ADAL" clId="{10BD62D0-3D8D-49C9-931A-6ED424A87D20}" dt="2021-09-21T15:03:22.044" v="46" actId="478"/>
          <ac:spMkLst>
            <pc:docMk/>
            <pc:sldMk cId="1613438566" sldId="369"/>
            <ac:spMk id="7" creationId="{745D96B0-E982-47D0-9EE0-B42A82D0A082}"/>
          </ac:spMkLst>
        </pc:spChg>
        <pc:spChg chg="del">
          <ac:chgData name="Tegischer Lukas" userId="f78daebb-0565-485c-bd0e-1cd035e796ff" providerId="ADAL" clId="{10BD62D0-3D8D-49C9-931A-6ED424A87D20}" dt="2021-09-21T15:03:21.394" v="45" actId="478"/>
          <ac:spMkLst>
            <pc:docMk/>
            <pc:sldMk cId="1613438566" sldId="369"/>
            <ac:spMk id="11" creationId="{AF6BDAFE-B4B9-4768-956E-BC8448C61E3D}"/>
          </ac:spMkLst>
        </pc:spChg>
        <pc:spChg chg="mod">
          <ac:chgData name="Tegischer Lukas" userId="f78daebb-0565-485c-bd0e-1cd035e796ff" providerId="ADAL" clId="{10BD62D0-3D8D-49C9-931A-6ED424A87D20}" dt="2021-09-21T15:03:46.973" v="55" actId="1076"/>
          <ac:spMkLst>
            <pc:docMk/>
            <pc:sldMk cId="1613438566" sldId="369"/>
            <ac:spMk id="13" creationId="{BAEBB4D0-C2E4-433F-8D71-F65DEC8FD48A}"/>
          </ac:spMkLst>
        </pc:spChg>
        <pc:picChg chg="del">
          <ac:chgData name="Tegischer Lukas" userId="f78daebb-0565-485c-bd0e-1cd035e796ff" providerId="ADAL" clId="{10BD62D0-3D8D-49C9-931A-6ED424A87D20}" dt="2021-09-21T15:03:20.171" v="44" actId="478"/>
          <ac:picMkLst>
            <pc:docMk/>
            <pc:sldMk cId="1613438566" sldId="369"/>
            <ac:picMk id="12" creationId="{C259A325-4465-44C0-AA64-7A4D537DA103}"/>
          </ac:picMkLst>
        </pc:picChg>
        <pc:picChg chg="mod">
          <ac:chgData name="Tegischer Lukas" userId="f78daebb-0565-485c-bd0e-1cd035e796ff" providerId="ADAL" clId="{10BD62D0-3D8D-49C9-931A-6ED424A87D20}" dt="2021-09-21T15:03:31.781" v="48" actId="1076"/>
          <ac:picMkLst>
            <pc:docMk/>
            <pc:sldMk cId="1613438566" sldId="369"/>
            <ac:picMk id="16" creationId="{15CB53D3-06F8-430D-92C9-B4C56FF697D1}"/>
          </ac:picMkLst>
        </pc:picChg>
      </pc:sldChg>
      <pc:sldChg chg="addSp delSp modSp mod">
        <pc:chgData name="Tegischer Lukas" userId="f78daebb-0565-485c-bd0e-1cd035e796ff" providerId="ADAL" clId="{10BD62D0-3D8D-49C9-931A-6ED424A87D20}" dt="2021-09-21T15:10:07.594" v="227" actId="113"/>
        <pc:sldMkLst>
          <pc:docMk/>
          <pc:sldMk cId="1479275657" sldId="370"/>
        </pc:sldMkLst>
        <pc:spChg chg="del">
          <ac:chgData name="Tegischer Lukas" userId="f78daebb-0565-485c-bd0e-1cd035e796ff" providerId="ADAL" clId="{10BD62D0-3D8D-49C9-931A-6ED424A87D20}" dt="2021-09-21T15:09:30.774" v="207" actId="478"/>
          <ac:spMkLst>
            <pc:docMk/>
            <pc:sldMk cId="1479275657" sldId="370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0BD62D0-3D8D-49C9-931A-6ED424A87D20}" dt="2021-09-21T15:10:07.594" v="227" actId="113"/>
          <ac:spMkLst>
            <pc:docMk/>
            <pc:sldMk cId="1479275657" sldId="370"/>
            <ac:spMk id="7" creationId="{D56F76B2-00E3-4B1F-BC76-16C2ECAAEB44}"/>
          </ac:spMkLst>
        </pc:spChg>
        <pc:spChg chg="add mod">
          <ac:chgData name="Tegischer Lukas" userId="f78daebb-0565-485c-bd0e-1cd035e796ff" providerId="ADAL" clId="{10BD62D0-3D8D-49C9-931A-6ED424A87D20}" dt="2021-09-21T15:10:02.831" v="226" actId="1076"/>
          <ac:spMkLst>
            <pc:docMk/>
            <pc:sldMk cId="1479275657" sldId="370"/>
            <ac:spMk id="9" creationId="{96E6BD9B-3600-4E1E-A0CC-E54201ED299B}"/>
          </ac:spMkLst>
        </pc:spChg>
        <pc:spChg chg="del">
          <ac:chgData name="Tegischer Lukas" userId="f78daebb-0565-485c-bd0e-1cd035e796ff" providerId="ADAL" clId="{10BD62D0-3D8D-49C9-931A-6ED424A87D20}" dt="2021-09-21T15:09:31.876" v="209" actId="478"/>
          <ac:spMkLst>
            <pc:docMk/>
            <pc:sldMk cId="1479275657" sldId="370"/>
            <ac:spMk id="10" creationId="{80C6C66F-253A-4FA3-A141-5898D63F40CF}"/>
          </ac:spMkLst>
        </pc:spChg>
        <pc:picChg chg="del">
          <ac:chgData name="Tegischer Lukas" userId="f78daebb-0565-485c-bd0e-1cd035e796ff" providerId="ADAL" clId="{10BD62D0-3D8D-49C9-931A-6ED424A87D20}" dt="2021-09-21T15:09:31.107" v="208" actId="478"/>
          <ac:picMkLst>
            <pc:docMk/>
            <pc:sldMk cId="1479275657" sldId="370"/>
            <ac:picMk id="16" creationId="{15CB53D3-06F8-430D-92C9-B4C56FF697D1}"/>
          </ac:picMkLst>
        </pc:picChg>
      </pc:sldChg>
      <pc:sldChg chg="addSp delSp modSp add mod modAnim">
        <pc:chgData name="Tegischer Lukas" userId="f78daebb-0565-485c-bd0e-1cd035e796ff" providerId="ADAL" clId="{10BD62D0-3D8D-49C9-931A-6ED424A87D20}" dt="2021-09-21T15:06:18.858" v="143"/>
        <pc:sldMkLst>
          <pc:docMk/>
          <pc:sldMk cId="1830710090" sldId="371"/>
        </pc:sldMkLst>
        <pc:spChg chg="mod">
          <ac:chgData name="Tegischer Lukas" userId="f78daebb-0565-485c-bd0e-1cd035e796ff" providerId="ADAL" clId="{10BD62D0-3D8D-49C9-931A-6ED424A87D20}" dt="2021-09-21T15:05:51.113" v="137" actId="1076"/>
          <ac:spMkLst>
            <pc:docMk/>
            <pc:sldMk cId="1830710090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0BD62D0-3D8D-49C9-931A-6ED424A87D20}" dt="2021-09-21T15:05:51.366" v="138" actId="1076"/>
          <ac:spMkLst>
            <pc:docMk/>
            <pc:sldMk cId="1830710090" sldId="371"/>
            <ac:spMk id="7" creationId="{B20EC36F-E9D0-460B-9D2D-D70EC83E80C9}"/>
          </ac:spMkLst>
        </pc:spChg>
        <pc:spChg chg="add mod">
          <ac:chgData name="Tegischer Lukas" userId="f78daebb-0565-485c-bd0e-1cd035e796ff" providerId="ADAL" clId="{10BD62D0-3D8D-49C9-931A-6ED424A87D20}" dt="2021-09-21T15:05:56.837" v="139" actId="1076"/>
          <ac:spMkLst>
            <pc:docMk/>
            <pc:sldMk cId="1830710090" sldId="371"/>
            <ac:spMk id="9" creationId="{F4666A98-D0ED-493B-A7C6-D1127A6FF514}"/>
          </ac:spMkLst>
        </pc:spChg>
        <pc:spChg chg="del">
          <ac:chgData name="Tegischer Lukas" userId="f78daebb-0565-485c-bd0e-1cd035e796ff" providerId="ADAL" clId="{10BD62D0-3D8D-49C9-931A-6ED424A87D20}" dt="2021-09-21T15:04:23.462" v="110" actId="478"/>
          <ac:spMkLst>
            <pc:docMk/>
            <pc:sldMk cId="1830710090" sldId="371"/>
            <ac:spMk id="13" creationId="{BAEBB4D0-C2E4-433F-8D71-F65DEC8FD48A}"/>
          </ac:spMkLst>
        </pc:spChg>
        <pc:picChg chg="del">
          <ac:chgData name="Tegischer Lukas" userId="f78daebb-0565-485c-bd0e-1cd035e796ff" providerId="ADAL" clId="{10BD62D0-3D8D-49C9-931A-6ED424A87D20}" dt="2021-09-21T15:04:23.711" v="111" actId="478"/>
          <ac:picMkLst>
            <pc:docMk/>
            <pc:sldMk cId="1830710090" sldId="371"/>
            <ac:picMk id="16" creationId="{15CB53D3-06F8-430D-92C9-B4C56FF697D1}"/>
          </ac:picMkLst>
        </pc:picChg>
      </pc:sldChg>
      <pc:sldChg chg="addSp delSp modSp add mod delAnim">
        <pc:chgData name="Tegischer Lukas" userId="f78daebb-0565-485c-bd0e-1cd035e796ff" providerId="ADAL" clId="{10BD62D0-3D8D-49C9-931A-6ED424A87D20}" dt="2021-09-21T15:09:17.283" v="206" actId="122"/>
        <pc:sldMkLst>
          <pc:docMk/>
          <pc:sldMk cId="1949855277" sldId="372"/>
        </pc:sldMkLst>
        <pc:spChg chg="del">
          <ac:chgData name="Tegischer Lukas" userId="f78daebb-0565-485c-bd0e-1cd035e796ff" providerId="ADAL" clId="{10BD62D0-3D8D-49C9-931A-6ED424A87D20}" dt="2021-09-21T15:08:46.547" v="192" actId="478"/>
          <ac:spMkLst>
            <pc:docMk/>
            <pc:sldMk cId="1949855277" sldId="372"/>
            <ac:spMk id="7" creationId="{B20EC36F-E9D0-460B-9D2D-D70EC83E80C9}"/>
          </ac:spMkLst>
        </pc:spChg>
        <pc:spChg chg="add mod">
          <ac:chgData name="Tegischer Lukas" userId="f78daebb-0565-485c-bd0e-1cd035e796ff" providerId="ADAL" clId="{10BD62D0-3D8D-49C9-931A-6ED424A87D20}" dt="2021-09-21T15:08:48.598" v="193" actId="1076"/>
          <ac:spMkLst>
            <pc:docMk/>
            <pc:sldMk cId="1949855277" sldId="372"/>
            <ac:spMk id="8" creationId="{E647BD2E-4B9A-4C63-9374-ED72CABE1EDA}"/>
          </ac:spMkLst>
        </pc:spChg>
        <pc:spChg chg="del">
          <ac:chgData name="Tegischer Lukas" userId="f78daebb-0565-485c-bd0e-1cd035e796ff" providerId="ADAL" clId="{10BD62D0-3D8D-49C9-931A-6ED424A87D20}" dt="2021-09-21T15:06:21.500" v="145" actId="478"/>
          <ac:spMkLst>
            <pc:docMk/>
            <pc:sldMk cId="1949855277" sldId="372"/>
            <ac:spMk id="9" creationId="{F4666A98-D0ED-493B-A7C6-D1127A6FF514}"/>
          </ac:spMkLst>
        </pc:spChg>
        <pc:spChg chg="add mod">
          <ac:chgData name="Tegischer Lukas" userId="f78daebb-0565-485c-bd0e-1cd035e796ff" providerId="ADAL" clId="{10BD62D0-3D8D-49C9-931A-6ED424A87D20}" dt="2021-09-21T15:08:50.142" v="194" actId="1076"/>
          <ac:spMkLst>
            <pc:docMk/>
            <pc:sldMk cId="1949855277" sldId="372"/>
            <ac:spMk id="10" creationId="{0FFBE730-CDFD-47AF-95CA-6DFF71C69624}"/>
          </ac:spMkLst>
        </pc:spChg>
        <pc:spChg chg="add mod">
          <ac:chgData name="Tegischer Lukas" userId="f78daebb-0565-485c-bd0e-1cd035e796ff" providerId="ADAL" clId="{10BD62D0-3D8D-49C9-931A-6ED424A87D20}" dt="2021-09-21T15:08:52.551" v="195" actId="1076"/>
          <ac:spMkLst>
            <pc:docMk/>
            <pc:sldMk cId="1949855277" sldId="372"/>
            <ac:spMk id="11" creationId="{890D70E0-BD25-467F-BA65-594051978A6D}"/>
          </ac:spMkLst>
        </pc:spChg>
        <pc:spChg chg="add mod">
          <ac:chgData name="Tegischer Lukas" userId="f78daebb-0565-485c-bd0e-1cd035e796ff" providerId="ADAL" clId="{10BD62D0-3D8D-49C9-931A-6ED424A87D20}" dt="2021-09-21T15:08:55.143" v="196" actId="1076"/>
          <ac:spMkLst>
            <pc:docMk/>
            <pc:sldMk cId="1949855277" sldId="372"/>
            <ac:spMk id="13" creationId="{85164FCF-4B70-4B18-9227-5F5AA9D3798E}"/>
          </ac:spMkLst>
        </pc:spChg>
        <pc:spChg chg="add mod">
          <ac:chgData name="Tegischer Lukas" userId="f78daebb-0565-485c-bd0e-1cd035e796ff" providerId="ADAL" clId="{10BD62D0-3D8D-49C9-931A-6ED424A87D20}" dt="2021-09-21T15:08:57.654" v="197" actId="1076"/>
          <ac:spMkLst>
            <pc:docMk/>
            <pc:sldMk cId="1949855277" sldId="372"/>
            <ac:spMk id="15" creationId="{59BB2ACA-A743-421C-818A-56EC4CD6762B}"/>
          </ac:spMkLst>
        </pc:spChg>
        <pc:spChg chg="add mod">
          <ac:chgData name="Tegischer Lukas" userId="f78daebb-0565-485c-bd0e-1cd035e796ff" providerId="ADAL" clId="{10BD62D0-3D8D-49C9-931A-6ED424A87D20}" dt="2021-09-21T15:09:17.283" v="206" actId="122"/>
          <ac:spMkLst>
            <pc:docMk/>
            <pc:sldMk cId="1949855277" sldId="372"/>
            <ac:spMk id="17" creationId="{C154984F-6934-4B01-A3DE-68521F8DBAE8}"/>
          </ac:spMkLst>
        </pc:sp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662D7A65-DEF8-412A-8741-759DD89BEB0C}"/>
    <pc:docChg chg="undo custSel addSld delSld modSld">
      <pc:chgData name="Tegischer Lukas" userId="f78daebb-0565-485c-bd0e-1cd035e796ff" providerId="ADAL" clId="{662D7A65-DEF8-412A-8741-759DD89BEB0C}" dt="2021-09-21T14:39:22.156" v="510" actId="20577"/>
      <pc:docMkLst>
        <pc:docMk/>
      </pc:docMkLst>
      <pc:sldChg chg="modSp mod">
        <pc:chgData name="Tegischer Lukas" userId="f78daebb-0565-485c-bd0e-1cd035e796ff" providerId="ADAL" clId="{662D7A65-DEF8-412A-8741-759DD89BEB0C}" dt="2021-09-21T08:19:56.482" v="4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62D7A65-DEF8-412A-8741-759DD89BEB0C}" dt="2021-09-21T08:19:56.482" v="4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662D7A65-DEF8-412A-8741-759DD89BEB0C}" dt="2021-09-21T13:56:58.103" v="185"/>
        <pc:sldMkLst>
          <pc:docMk/>
          <pc:sldMk cId="2738696002" sldId="324"/>
        </pc:sldMkLst>
        <pc:spChg chg="mod">
          <ac:chgData name="Tegischer Lukas" userId="f78daebb-0565-485c-bd0e-1cd035e796ff" providerId="ADAL" clId="{662D7A65-DEF8-412A-8741-759DD89BEB0C}" dt="2021-09-21T08:22:22.938" v="70" actId="20577"/>
          <ac:spMkLst>
            <pc:docMk/>
            <pc:sldMk cId="2738696002" sldId="324"/>
            <ac:spMk id="4" creationId="{C427B5BC-E2AB-4596-857C-DA06F86C68EB}"/>
          </ac:spMkLst>
        </pc:spChg>
        <pc:spChg chg="add del mod">
          <ac:chgData name="Tegischer Lukas" userId="f78daebb-0565-485c-bd0e-1cd035e796ff" providerId="ADAL" clId="{662D7A65-DEF8-412A-8741-759DD89BEB0C}" dt="2021-09-21T12:58:36.323" v="153" actId="478"/>
          <ac:spMkLst>
            <pc:docMk/>
            <pc:sldMk cId="2738696002" sldId="324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2:59:09.749" v="165" actId="21"/>
          <ac:spMkLst>
            <pc:docMk/>
            <pc:sldMk cId="2738696002" sldId="324"/>
            <ac:spMk id="12" creationId="{A99615C6-399B-4D60-8C1D-72D33F171187}"/>
          </ac:spMkLst>
        </pc:spChg>
        <pc:spChg chg="add mod">
          <ac:chgData name="Tegischer Lukas" userId="f78daebb-0565-485c-bd0e-1cd035e796ff" providerId="ADAL" clId="{662D7A65-DEF8-412A-8741-759DD89BEB0C}" dt="2021-09-21T13:00:00.466" v="182" actId="1076"/>
          <ac:spMkLst>
            <pc:docMk/>
            <pc:sldMk cId="2738696002" sldId="324"/>
            <ac:spMk id="15" creationId="{068DB233-6688-4D2F-BAA5-9F563E89E20B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8" creationId="{E3AE9444-E0D0-4D50-8F38-0BA95F21DF1D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9" creationId="{DD010466-226F-48F2-A8BF-42BEA96CABC5}"/>
          </ac:spMkLst>
        </pc:spChg>
        <pc:spChg chg="del">
          <ac:chgData name="Tegischer Lukas" userId="f78daebb-0565-485c-bd0e-1cd035e796ff" providerId="ADAL" clId="{662D7A65-DEF8-412A-8741-759DD89BEB0C}" dt="2021-09-21T08:22:28.147" v="72" actId="478"/>
          <ac:spMkLst>
            <pc:docMk/>
            <pc:sldMk cId="2738696002" sldId="324"/>
            <ac:spMk id="21" creationId="{A074EE8B-DA24-4D76-BE35-C8387E479C84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22" creationId="{E70914B6-E098-4D38-8ABE-D15416DD2A08}"/>
          </ac:spMkLst>
        </pc:spChg>
        <pc:picChg chg="add del mod">
          <ac:chgData name="Tegischer Lukas" userId="f78daebb-0565-485c-bd0e-1cd035e796ff" providerId="ADAL" clId="{662D7A65-DEF8-412A-8741-759DD89BEB0C}" dt="2021-09-21T12:58:36.730" v="154" actId="478"/>
          <ac:picMkLst>
            <pc:docMk/>
            <pc:sldMk cId="2738696002" sldId="324"/>
            <ac:picMk id="10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2:59:32.442" v="173" actId="14100"/>
          <ac:picMkLst>
            <pc:docMk/>
            <pc:sldMk cId="2738696002" sldId="324"/>
            <ac:picMk id="16" creationId="{0064BDE7-1F63-490E-9D74-7EC928C9D7AC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042936405" sldId="352"/>
        </pc:sldMkLst>
      </pc:sldChg>
      <pc:sldChg chg="addSp delSp modSp mod delAnim modAnim">
        <pc:chgData name="Tegischer Lukas" userId="f78daebb-0565-485c-bd0e-1cd035e796ff" providerId="ADAL" clId="{662D7A65-DEF8-412A-8741-759DD89BEB0C}" dt="2021-09-21T14:06:02.319" v="328"/>
        <pc:sldMkLst>
          <pc:docMk/>
          <pc:sldMk cId="2819158892" sldId="353"/>
        </pc:sldMkLst>
        <pc:spChg chg="mod">
          <ac:chgData name="Tegischer Lukas" userId="f78daebb-0565-485c-bd0e-1cd035e796ff" providerId="ADAL" clId="{662D7A65-DEF8-412A-8741-759DD89BEB0C}" dt="2021-09-21T14:04:52.372" v="300" actId="1076"/>
          <ac:spMkLst>
            <pc:docMk/>
            <pc:sldMk cId="2819158892" sldId="353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4:04:28.482" v="280" actId="478"/>
          <ac:spMkLst>
            <pc:docMk/>
            <pc:sldMk cId="2819158892" sldId="353"/>
            <ac:spMk id="9" creationId="{D22EF648-E695-44A9-991C-3E556589B6A4}"/>
          </ac:spMkLst>
        </pc:spChg>
        <pc:spChg chg="add mod">
          <ac:chgData name="Tegischer Lukas" userId="f78daebb-0565-485c-bd0e-1cd035e796ff" providerId="ADAL" clId="{662D7A65-DEF8-412A-8741-759DD89BEB0C}" dt="2021-09-21T14:05:49.094" v="322" actId="403"/>
          <ac:spMkLst>
            <pc:docMk/>
            <pc:sldMk cId="2819158892" sldId="353"/>
            <ac:spMk id="11" creationId="{4F810385-E6DA-402B-98D7-684F3D2F2645}"/>
          </ac:spMkLst>
        </pc:spChg>
        <pc:spChg chg="add mod">
          <ac:chgData name="Tegischer Lukas" userId="f78daebb-0565-485c-bd0e-1cd035e796ff" providerId="ADAL" clId="{662D7A65-DEF8-412A-8741-759DD89BEB0C}" dt="2021-09-21T14:05:52.952" v="324" actId="404"/>
          <ac:spMkLst>
            <pc:docMk/>
            <pc:sldMk cId="2819158892" sldId="353"/>
            <ac:spMk id="15" creationId="{19A61069-58B3-44A0-9F06-54B14A6E6834}"/>
          </ac:spMkLst>
        </pc:spChg>
        <pc:spChg chg="del">
          <ac:chgData name="Tegischer Lukas" userId="f78daebb-0565-485c-bd0e-1cd035e796ff" providerId="ADAL" clId="{662D7A65-DEF8-412A-8741-759DD89BEB0C}" dt="2021-09-21T14:04:29.276" v="281" actId="478"/>
          <ac:spMkLst>
            <pc:docMk/>
            <pc:sldMk cId="2819158892" sldId="353"/>
            <ac:spMk id="16" creationId="{4A3F9059-6BC7-4B9F-BBFB-6A521C8DEFE7}"/>
          </ac:spMkLst>
        </pc:spChg>
        <pc:spChg chg="del">
          <ac:chgData name="Tegischer Lukas" userId="f78daebb-0565-485c-bd0e-1cd035e796ff" providerId="ADAL" clId="{662D7A65-DEF8-412A-8741-759DD89BEB0C}" dt="2021-09-21T14:04:29.990" v="282" actId="478"/>
          <ac:spMkLst>
            <pc:docMk/>
            <pc:sldMk cId="2819158892" sldId="353"/>
            <ac:spMk id="20" creationId="{5C4FBB22-03D1-4609-88C8-1F6F03BB4922}"/>
          </ac:spMkLst>
        </pc:spChg>
        <pc:spChg chg="del">
          <ac:chgData name="Tegischer Lukas" userId="f78daebb-0565-485c-bd0e-1cd035e796ff" providerId="ADAL" clId="{662D7A65-DEF8-412A-8741-759DD89BEB0C}" dt="2021-09-21T14:04:30.959" v="283" actId="478"/>
          <ac:spMkLst>
            <pc:docMk/>
            <pc:sldMk cId="2819158892" sldId="353"/>
            <ac:spMk id="24" creationId="{90B401E2-10A0-4F70-9D78-344D8D5A2042}"/>
          </ac:spMkLst>
        </pc:spChg>
        <pc:spChg chg="del mod">
          <ac:chgData name="Tegischer Lukas" userId="f78daebb-0565-485c-bd0e-1cd035e796ff" providerId="ADAL" clId="{662D7A65-DEF8-412A-8741-759DD89BEB0C}" dt="2021-09-21T14:04:32.241" v="285" actId="478"/>
          <ac:spMkLst>
            <pc:docMk/>
            <pc:sldMk cId="2819158892" sldId="353"/>
            <ac:spMk id="25" creationId="{A673851E-5FDF-431C-94C8-F63059548D43}"/>
          </ac:spMkLst>
        </pc:spChg>
        <pc:spChg chg="del">
          <ac:chgData name="Tegischer Lukas" userId="f78daebb-0565-485c-bd0e-1cd035e796ff" providerId="ADAL" clId="{662D7A65-DEF8-412A-8741-759DD89BEB0C}" dt="2021-09-21T14:04:32.918" v="286" actId="478"/>
          <ac:spMkLst>
            <pc:docMk/>
            <pc:sldMk cId="2819158892" sldId="353"/>
            <ac:spMk id="26" creationId="{36E87770-0500-4610-B405-09320DC4E870}"/>
          </ac:spMkLst>
        </pc:spChg>
        <pc:picChg chg="add mod">
          <ac:chgData name="Tegischer Lukas" userId="f78daebb-0565-485c-bd0e-1cd035e796ff" providerId="ADAL" clId="{662D7A65-DEF8-412A-8741-759DD89BEB0C}" dt="2021-09-21T14:05:55.236" v="325" actId="1076"/>
          <ac:picMkLst>
            <pc:docMk/>
            <pc:sldMk cId="2819158892" sldId="353"/>
            <ac:picMk id="12" creationId="{BDCF6F8D-DC8B-469A-9DFF-B67236EE37C3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57929206" sldId="354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506834400" sldId="355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948182584" sldId="356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13345018" sldId="357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194354262" sldId="359"/>
        </pc:sldMkLst>
      </pc:sldChg>
      <pc:sldChg chg="addSp modSp add mod modAnim">
        <pc:chgData name="Tegischer Lukas" userId="f78daebb-0565-485c-bd0e-1cd035e796ff" providerId="ADAL" clId="{662D7A65-DEF8-412A-8741-759DD89BEB0C}" dt="2021-09-21T13:58:33.224" v="206"/>
        <pc:sldMkLst>
          <pc:docMk/>
          <pc:sldMk cId="820501182" sldId="360"/>
        </pc:sldMkLst>
        <pc:spChg chg="add mod">
          <ac:chgData name="Tegischer Lukas" userId="f78daebb-0565-485c-bd0e-1cd035e796ff" providerId="ADAL" clId="{662D7A65-DEF8-412A-8741-759DD89BEB0C}" dt="2021-09-21T13:58:28.837" v="205" actId="115"/>
          <ac:spMkLst>
            <pc:docMk/>
            <pc:sldMk cId="820501182" sldId="360"/>
            <ac:spMk id="8" creationId="{9E5528C5-3A91-450C-A859-08403CF3ABA0}"/>
          </ac:spMkLst>
        </pc:spChg>
        <pc:spChg chg="mod">
          <ac:chgData name="Tegischer Lukas" userId="f78daebb-0565-485c-bd0e-1cd035e796ff" providerId="ADAL" clId="{662D7A65-DEF8-412A-8741-759DD89BEB0C}" dt="2021-09-21T13:57:20.695" v="188" actId="20577"/>
          <ac:spMkLst>
            <pc:docMk/>
            <pc:sldMk cId="820501182" sldId="360"/>
            <ac:spMk id="9" creationId="{BB80828A-267B-4147-841E-8144EC80C054}"/>
          </ac:spMkLst>
        </pc:spChg>
        <pc:picChg chg="add mod">
          <ac:chgData name="Tegischer Lukas" userId="f78daebb-0565-485c-bd0e-1cd035e796ff" providerId="ADAL" clId="{662D7A65-DEF8-412A-8741-759DD89BEB0C}" dt="2021-09-21T08:29:15.217" v="145"/>
          <ac:picMkLst>
            <pc:docMk/>
            <pc:sldMk cId="820501182" sldId="360"/>
            <ac:picMk id="5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3:58:01.965" v="191" actId="1076"/>
          <ac:picMkLst>
            <pc:docMk/>
            <pc:sldMk cId="820501182" sldId="360"/>
            <ac:picMk id="6" creationId="{DA0A6837-8A84-4765-83D9-C4EEA4EE0ACA}"/>
          </ac:picMkLst>
        </pc:picChg>
      </pc:sldChg>
      <pc:sldChg chg="modSp add mod">
        <pc:chgData name="Tegischer Lukas" userId="f78daebb-0565-485c-bd0e-1cd035e796ff" providerId="ADAL" clId="{662D7A65-DEF8-412A-8741-759DD89BEB0C}" dt="2021-09-21T13:57:15.780" v="187" actId="1076"/>
        <pc:sldMkLst>
          <pc:docMk/>
          <pc:sldMk cId="1102963811" sldId="361"/>
        </pc:sldMkLst>
        <pc:spChg chg="mod">
          <ac:chgData name="Tegischer Lukas" userId="f78daebb-0565-485c-bd0e-1cd035e796ff" providerId="ADAL" clId="{662D7A65-DEF8-412A-8741-759DD89BEB0C}" dt="2021-09-21T13:57:10.742" v="186" actId="20577"/>
          <ac:spMkLst>
            <pc:docMk/>
            <pc:sldMk cId="1102963811" sldId="361"/>
            <ac:spMk id="9" creationId="{BB80828A-267B-4147-841E-8144EC80C054}"/>
          </ac:spMkLst>
        </pc:spChg>
        <pc:picChg chg="mod">
          <ac:chgData name="Tegischer Lukas" userId="f78daebb-0565-485c-bd0e-1cd035e796ff" providerId="ADAL" clId="{662D7A65-DEF8-412A-8741-759DD89BEB0C}" dt="2021-09-21T13:57:15.780" v="187" actId="1076"/>
          <ac:picMkLst>
            <pc:docMk/>
            <pc:sldMk cId="1102963811" sldId="361"/>
            <ac:picMk id="10" creationId="{EE5E1CAB-4A88-4B33-886C-5192279D9BAC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03:16.559" v="263" actId="6549"/>
        <pc:sldMkLst>
          <pc:docMk/>
          <pc:sldMk cId="1550938981" sldId="362"/>
        </pc:sldMkLst>
        <pc:spChg chg="del">
          <ac:chgData name="Tegischer Lukas" userId="f78daebb-0565-485c-bd0e-1cd035e796ff" providerId="ADAL" clId="{662D7A65-DEF8-412A-8741-759DD89BEB0C}" dt="2021-09-21T14:03:09.794" v="257" actId="478"/>
          <ac:spMkLst>
            <pc:docMk/>
            <pc:sldMk cId="1550938981" sldId="362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3:58:52.238" v="209" actId="478"/>
          <ac:spMkLst>
            <pc:docMk/>
            <pc:sldMk cId="1550938981" sldId="362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3:58:53.097" v="210" actId="478"/>
          <ac:spMkLst>
            <pc:docMk/>
            <pc:sldMk cId="1550938981" sldId="362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4:03:16.559" v="263" actId="6549"/>
          <ac:spMkLst>
            <pc:docMk/>
            <pc:sldMk cId="1550938981" sldId="362"/>
            <ac:spMk id="10" creationId="{D9B0547D-87B3-4C5D-9A76-CDF8523BCE06}"/>
          </ac:spMkLst>
        </pc:spChg>
        <pc:picChg chg="del">
          <ac:chgData name="Tegischer Lukas" userId="f78daebb-0565-485c-bd0e-1cd035e796ff" providerId="ADAL" clId="{662D7A65-DEF8-412A-8741-759DD89BEB0C}" dt="2021-09-21T13:58:51.615" v="208" actId="478"/>
          <ac:picMkLst>
            <pc:docMk/>
            <pc:sldMk cId="1550938981" sldId="362"/>
            <ac:picMk id="6" creationId="{DA0A6837-8A84-4765-83D9-C4EEA4EE0ACA}"/>
          </ac:picMkLst>
        </pc:picChg>
      </pc:sldChg>
      <pc:sldChg chg="addSp delSp modSp add mod modAnim">
        <pc:chgData name="Tegischer Lukas" userId="f78daebb-0565-485c-bd0e-1cd035e796ff" providerId="ADAL" clId="{662D7A65-DEF8-412A-8741-759DD89BEB0C}" dt="2021-09-21T14:03:55.152" v="270"/>
        <pc:sldMkLst>
          <pc:docMk/>
          <pc:sldMk cId="176239428" sldId="363"/>
        </pc:sldMkLst>
        <pc:spChg chg="del">
          <ac:chgData name="Tegischer Lukas" userId="f78daebb-0565-485c-bd0e-1cd035e796ff" providerId="ADAL" clId="{662D7A65-DEF8-412A-8741-759DD89BEB0C}" dt="2021-09-21T14:02:52.249" v="251" actId="478"/>
          <ac:spMkLst>
            <pc:docMk/>
            <pc:sldMk cId="176239428" sldId="363"/>
            <ac:spMk id="4" creationId="{C427B5BC-E2AB-4596-857C-DA06F86C68EB}"/>
          </ac:spMkLst>
        </pc:spChg>
        <pc:spChg chg="mod">
          <ac:chgData name="Tegischer Lukas" userId="f78daebb-0565-485c-bd0e-1cd035e796ff" providerId="ADAL" clId="{662D7A65-DEF8-412A-8741-759DD89BEB0C}" dt="2021-09-21T14:02:55.164" v="252" actId="1076"/>
          <ac:spMkLst>
            <pc:docMk/>
            <pc:sldMk cId="176239428" sldId="363"/>
            <ac:spMk id="10" creationId="{D9B0547D-87B3-4C5D-9A76-CDF8523BCE06}"/>
          </ac:spMkLst>
        </pc:spChg>
        <pc:picChg chg="add mod modCrop">
          <ac:chgData name="Tegischer Lukas" userId="f78daebb-0565-485c-bd0e-1cd035e796ff" providerId="ADAL" clId="{662D7A65-DEF8-412A-8741-759DD89BEB0C}" dt="2021-09-21T14:03:02.060" v="256" actId="14100"/>
          <ac:picMkLst>
            <pc:docMk/>
            <pc:sldMk cId="176239428" sldId="363"/>
            <ac:picMk id="3" creationId="{08D9D663-1130-417F-B4D6-FC6BA8C9E268}"/>
          </ac:picMkLst>
        </pc:picChg>
        <pc:cxnChg chg="add mod">
          <ac:chgData name="Tegischer Lukas" userId="f78daebb-0565-485c-bd0e-1cd035e796ff" providerId="ADAL" clId="{662D7A65-DEF8-412A-8741-759DD89BEB0C}" dt="2021-09-21T14:03:47.433" v="268" actId="1582"/>
          <ac:cxnSpMkLst>
            <pc:docMk/>
            <pc:sldMk cId="176239428" sldId="363"/>
            <ac:cxnSpMk id="6" creationId="{1EA50961-9D31-4017-8A6F-83D98D20FB2C}"/>
          </ac:cxnSpMkLst>
        </pc:cxnChg>
      </pc:sldChg>
      <pc:sldChg chg="new del">
        <pc:chgData name="Tegischer Lukas" userId="f78daebb-0565-485c-bd0e-1cd035e796ff" providerId="ADAL" clId="{662D7A65-DEF8-412A-8741-759DD89BEB0C}" dt="2021-09-21T14:30:25.815" v="342" actId="47"/>
        <pc:sldMkLst>
          <pc:docMk/>
          <pc:sldMk cId="292774563" sldId="364"/>
        </pc:sldMkLst>
      </pc:sldChg>
      <pc:sldChg chg="addSp delSp modSp new mod delAnim modAnim">
        <pc:chgData name="Tegischer Lukas" userId="f78daebb-0565-485c-bd0e-1cd035e796ff" providerId="ADAL" clId="{662D7A65-DEF8-412A-8741-759DD89BEB0C}" dt="2021-09-21T14:38:15.925" v="496" actId="1076"/>
        <pc:sldMkLst>
          <pc:docMk/>
          <pc:sldMk cId="729735534" sldId="364"/>
        </pc:sldMkLst>
        <pc:spChg chg="del">
          <ac:chgData name="Tegischer Lukas" userId="f78daebb-0565-485c-bd0e-1cd035e796ff" providerId="ADAL" clId="{662D7A65-DEF8-412A-8741-759DD89BEB0C}" dt="2021-09-21T14:34:03.515" v="344" actId="478"/>
          <ac:spMkLst>
            <pc:docMk/>
            <pc:sldMk cId="729735534" sldId="364"/>
            <ac:spMk id="2" creationId="{FF01EB1C-2158-4CA0-B12B-20BBC499B2CB}"/>
          </ac:spMkLst>
        </pc:spChg>
        <pc:spChg chg="del">
          <ac:chgData name="Tegischer Lukas" userId="f78daebb-0565-485c-bd0e-1cd035e796ff" providerId="ADAL" clId="{662D7A65-DEF8-412A-8741-759DD89BEB0C}" dt="2021-09-21T14:34:04.366" v="345" actId="478"/>
          <ac:spMkLst>
            <pc:docMk/>
            <pc:sldMk cId="729735534" sldId="364"/>
            <ac:spMk id="3" creationId="{1B485AE1-D712-4B09-A5D7-1DA7B052FBD3}"/>
          </ac:spMkLst>
        </pc:spChg>
        <pc:spChg chg="add mod">
          <ac:chgData name="Tegischer Lukas" userId="f78daebb-0565-485c-bd0e-1cd035e796ff" providerId="ADAL" clId="{662D7A65-DEF8-412A-8741-759DD89BEB0C}" dt="2021-09-21T14:38:13.869" v="495" actId="1076"/>
          <ac:spMkLst>
            <pc:docMk/>
            <pc:sldMk cId="729735534" sldId="364"/>
            <ac:spMk id="7" creationId="{57C1CE51-E8B2-4B63-B3B2-318BCBE0A057}"/>
          </ac:spMkLst>
        </pc:spChg>
        <pc:spChg chg="add del mod">
          <ac:chgData name="Tegischer Lukas" userId="f78daebb-0565-485c-bd0e-1cd035e796ff" providerId="ADAL" clId="{662D7A65-DEF8-412A-8741-759DD89BEB0C}" dt="2021-09-21T14:38:11.833" v="494" actId="478"/>
          <ac:spMkLst>
            <pc:docMk/>
            <pc:sldMk cId="729735534" sldId="364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15.925" v="496" actId="1076"/>
          <ac:spMkLst>
            <pc:docMk/>
            <pc:sldMk cId="729735534" sldId="364"/>
            <ac:spMk id="10" creationId="{189CE936-0407-40ED-AF17-A8073CD57BA1}"/>
          </ac:spMkLst>
        </pc:spChg>
        <pc:picChg chg="add mod modCrop">
          <ac:chgData name="Tegischer Lukas" userId="f78daebb-0565-485c-bd0e-1cd035e796ff" providerId="ADAL" clId="{662D7A65-DEF8-412A-8741-759DD89BEB0C}" dt="2021-09-21T14:34:14.271" v="349" actId="1076"/>
          <ac:picMkLst>
            <pc:docMk/>
            <pc:sldMk cId="729735534" sldId="364"/>
            <ac:picMk id="5" creationId="{DBFE6976-D38A-4732-96B5-A333EC36EA9A}"/>
          </ac:picMkLst>
        </pc:picChg>
      </pc:sldChg>
      <pc:sldChg chg="addSp delSp modSp add del mod delAnim">
        <pc:chgData name="Tegischer Lukas" userId="f78daebb-0565-485c-bd0e-1cd035e796ff" providerId="ADAL" clId="{662D7A65-DEF8-412A-8741-759DD89BEB0C}" dt="2021-09-21T14:16:53.548" v="340" actId="47"/>
        <pc:sldMkLst>
          <pc:docMk/>
          <pc:sldMk cId="2751963298" sldId="364"/>
        </pc:sldMkLst>
        <pc:spChg chg="del">
          <ac:chgData name="Tegischer Lukas" userId="f78daebb-0565-485c-bd0e-1cd035e796ff" providerId="ADAL" clId="{662D7A65-DEF8-412A-8741-759DD89BEB0C}" dt="2021-09-21T14:16:25.114" v="333" actId="478"/>
          <ac:spMkLst>
            <pc:docMk/>
            <pc:sldMk cId="2751963298" sldId="364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4:16:23.196" v="331" actId="478"/>
          <ac:spMkLst>
            <pc:docMk/>
            <pc:sldMk cId="2751963298" sldId="364"/>
            <ac:spMk id="9" creationId="{BB80828A-267B-4147-841E-8144EC80C054}"/>
          </ac:spMkLst>
        </pc:spChg>
        <pc:spChg chg="add del mod">
          <ac:chgData name="Tegischer Lukas" userId="f78daebb-0565-485c-bd0e-1cd035e796ff" providerId="ADAL" clId="{662D7A65-DEF8-412A-8741-759DD89BEB0C}" dt="2021-09-21T14:16:52.644" v="339" actId="478"/>
          <ac:spMkLst>
            <pc:docMk/>
            <pc:sldMk cId="2751963298" sldId="364"/>
            <ac:spMk id="10" creationId="{F785B00F-FD16-4246-B8F5-49B4563131E9}"/>
          </ac:spMkLst>
        </pc:spChg>
        <pc:picChg chg="del">
          <ac:chgData name="Tegischer Lukas" userId="f78daebb-0565-485c-bd0e-1cd035e796ff" providerId="ADAL" clId="{662D7A65-DEF8-412A-8741-759DD89BEB0C}" dt="2021-09-21T14:16:24.068" v="332" actId="478"/>
          <ac:picMkLst>
            <pc:docMk/>
            <pc:sldMk cId="2751963298" sldId="364"/>
            <ac:picMk id="6" creationId="{DA0A6837-8A84-4765-83D9-C4EEA4EE0ACA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38:09.165" v="493" actId="1076"/>
        <pc:sldMkLst>
          <pc:docMk/>
          <pc:sldMk cId="419543409" sldId="365"/>
        </pc:sldMkLst>
        <pc:spChg chg="mod">
          <ac:chgData name="Tegischer Lukas" userId="f78daebb-0565-485c-bd0e-1cd035e796ff" providerId="ADAL" clId="{662D7A65-DEF8-412A-8741-759DD89BEB0C}" dt="2021-09-21T14:38:06.903" v="492" actId="1076"/>
          <ac:spMkLst>
            <pc:docMk/>
            <pc:sldMk cId="419543409" sldId="365"/>
            <ac:spMk id="7" creationId="{57C1CE51-E8B2-4B63-B3B2-318BCBE0A057}"/>
          </ac:spMkLst>
        </pc:spChg>
        <pc:spChg chg="del mod">
          <ac:chgData name="Tegischer Lukas" userId="f78daebb-0565-485c-bd0e-1cd035e796ff" providerId="ADAL" clId="{662D7A65-DEF8-412A-8741-759DD89BEB0C}" dt="2021-09-21T14:38:04.350" v="491" actId="478"/>
          <ac:spMkLst>
            <pc:docMk/>
            <pc:sldMk cId="419543409" sldId="365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09.165" v="493" actId="1076"/>
          <ac:spMkLst>
            <pc:docMk/>
            <pc:sldMk cId="419543409" sldId="365"/>
            <ac:spMk id="9" creationId="{21BB3EDF-A2D5-4513-9ED4-143EDC2226B6}"/>
          </ac:spMkLst>
        </pc:spChg>
        <pc:picChg chg="add mod modCrop">
          <ac:chgData name="Tegischer Lukas" userId="f78daebb-0565-485c-bd0e-1cd035e796ff" providerId="ADAL" clId="{662D7A65-DEF8-412A-8741-759DD89BEB0C}" dt="2021-09-21T14:37:12.622" v="458" actId="1076"/>
          <ac:picMkLst>
            <pc:docMk/>
            <pc:sldMk cId="419543409" sldId="365"/>
            <ac:picMk id="3" creationId="{1E9B886E-17C5-4BB1-BCDE-A03981BDA9D4}"/>
          </ac:picMkLst>
        </pc:picChg>
        <pc:picChg chg="del">
          <ac:chgData name="Tegischer Lukas" userId="f78daebb-0565-485c-bd0e-1cd035e796ff" providerId="ADAL" clId="{662D7A65-DEF8-412A-8741-759DD89BEB0C}" dt="2021-09-21T14:37:03.149" v="455" actId="478"/>
          <ac:picMkLst>
            <pc:docMk/>
            <pc:sldMk cId="419543409" sldId="365"/>
            <ac:picMk id="5" creationId="{DBFE6976-D38A-4732-96B5-A333EC36EA9A}"/>
          </ac:picMkLst>
        </pc:picChg>
      </pc:sldChg>
      <pc:sldChg chg="addSp delSp modSp add mod">
        <pc:chgData name="Tegischer Lukas" userId="f78daebb-0565-485c-bd0e-1cd035e796ff" providerId="ADAL" clId="{662D7A65-DEF8-412A-8741-759DD89BEB0C}" dt="2021-09-21T14:39:22.156" v="510" actId="20577"/>
        <pc:sldMkLst>
          <pc:docMk/>
          <pc:sldMk cId="4235412651" sldId="366"/>
        </pc:sldMkLst>
        <pc:spChg chg="mod">
          <ac:chgData name="Tegischer Lukas" userId="f78daebb-0565-485c-bd0e-1cd035e796ff" providerId="ADAL" clId="{662D7A65-DEF8-412A-8741-759DD89BEB0C}" dt="2021-09-21T14:39:22.156" v="510" actId="20577"/>
          <ac:spMkLst>
            <pc:docMk/>
            <pc:sldMk cId="4235412651" sldId="366"/>
            <ac:spMk id="7" creationId="{57C1CE51-E8B2-4B63-B3B2-318BCBE0A057}"/>
          </ac:spMkLst>
        </pc:spChg>
        <pc:spChg chg="mod">
          <ac:chgData name="Tegischer Lukas" userId="f78daebb-0565-485c-bd0e-1cd035e796ff" providerId="ADAL" clId="{662D7A65-DEF8-412A-8741-759DD89BEB0C}" dt="2021-09-21T14:39:19.981" v="509" actId="1076"/>
          <ac:spMkLst>
            <pc:docMk/>
            <pc:sldMk cId="4235412651" sldId="366"/>
            <ac:spMk id="9" creationId="{21BB3EDF-A2D5-4513-9ED4-143EDC2226B6}"/>
          </ac:spMkLst>
        </pc:spChg>
        <pc:picChg chg="del">
          <ac:chgData name="Tegischer Lukas" userId="f78daebb-0565-485c-bd0e-1cd035e796ff" providerId="ADAL" clId="{662D7A65-DEF8-412A-8741-759DD89BEB0C}" dt="2021-09-21T14:38:46.069" v="498" actId="478"/>
          <ac:picMkLst>
            <pc:docMk/>
            <pc:sldMk cId="4235412651" sldId="366"/>
            <ac:picMk id="3" creationId="{1E9B886E-17C5-4BB1-BCDE-A03981BDA9D4}"/>
          </ac:picMkLst>
        </pc:picChg>
        <pc:picChg chg="add del">
          <ac:chgData name="Tegischer Lukas" userId="f78daebb-0565-485c-bd0e-1cd035e796ff" providerId="ADAL" clId="{662D7A65-DEF8-412A-8741-759DD89BEB0C}" dt="2021-09-21T14:38:56.915" v="500" actId="478"/>
          <ac:picMkLst>
            <pc:docMk/>
            <pc:sldMk cId="4235412651" sldId="366"/>
            <ac:picMk id="4" creationId="{EC4FBA06-4C58-47AD-9FDB-3D7889D867FC}"/>
          </ac:picMkLst>
        </pc:picChg>
        <pc:picChg chg="add mod modCrop">
          <ac:chgData name="Tegischer Lukas" userId="f78daebb-0565-485c-bd0e-1cd035e796ff" providerId="ADAL" clId="{662D7A65-DEF8-412A-8741-759DD89BEB0C}" dt="2021-09-21T14:39:05.525" v="503" actId="1076"/>
          <ac:picMkLst>
            <pc:docMk/>
            <pc:sldMk cId="4235412651" sldId="366"/>
            <ac:picMk id="6" creationId="{D7266523-005B-415F-9E09-880AD73FEB83}"/>
          </ac:picMkLst>
        </pc:picChg>
      </pc:sldChg>
    </pc:docChg>
  </pc:docChgLst>
  <pc:docChgLst>
    <pc:chgData name="Tegischer Lukas" userId="f78daebb-0565-485c-bd0e-1cd035e796ff" providerId="ADAL" clId="{E0D39F9D-3B1F-4AA2-9CAE-63C128524055}"/>
    <pc:docChg chg="custSel addSld delSld modSld">
      <pc:chgData name="Tegischer Lukas" userId="f78daebb-0565-485c-bd0e-1cd035e796ff" providerId="ADAL" clId="{E0D39F9D-3B1F-4AA2-9CAE-63C128524055}" dt="2021-09-22T18:50:16.865" v="426"/>
      <pc:docMkLst>
        <pc:docMk/>
      </pc:docMkLst>
      <pc:sldChg chg="modSp mod">
        <pc:chgData name="Tegischer Lukas" userId="f78daebb-0565-485c-bd0e-1cd035e796ff" providerId="ADAL" clId="{E0D39F9D-3B1F-4AA2-9CAE-63C128524055}" dt="2021-09-21T15:15:53.618" v="2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E0D39F9D-3B1F-4AA2-9CAE-63C128524055}" dt="2021-09-21T15:15:53.618" v="2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Anim">
        <pc:chgData name="Tegischer Lukas" userId="f78daebb-0565-485c-bd0e-1cd035e796ff" providerId="ADAL" clId="{E0D39F9D-3B1F-4AA2-9CAE-63C128524055}" dt="2021-09-22T18:50:16.865" v="426"/>
        <pc:sldMkLst>
          <pc:docMk/>
          <pc:sldMk cId="3932101437" sldId="291"/>
        </pc:sldMkLst>
      </pc:sldChg>
      <pc:sldChg chg="delSp modSp mod delAnim">
        <pc:chgData name="Tegischer Lukas" userId="f78daebb-0565-485c-bd0e-1cd035e796ff" providerId="ADAL" clId="{E0D39F9D-3B1F-4AA2-9CAE-63C128524055}" dt="2021-09-21T15:20:32.918" v="27" actId="1076"/>
        <pc:sldMkLst>
          <pc:docMk/>
          <pc:sldMk cId="3423344192" sldId="367"/>
        </pc:sldMkLst>
        <pc:spChg chg="mod">
          <ac:chgData name="Tegischer Lukas" userId="f78daebb-0565-485c-bd0e-1cd035e796ff" providerId="ADAL" clId="{E0D39F9D-3B1F-4AA2-9CAE-63C128524055}" dt="2021-09-21T15:20:31.521" v="26" actId="1076"/>
          <ac:spMkLst>
            <pc:docMk/>
            <pc:sldMk cId="3423344192" sldId="367"/>
            <ac:spMk id="11" creationId="{D03D1652-8B07-414D-AB62-55CA56539567}"/>
          </ac:spMkLst>
        </pc:spChg>
        <pc:spChg chg="del">
          <ac:chgData name="Tegischer Lukas" userId="f78daebb-0565-485c-bd0e-1cd035e796ff" providerId="ADAL" clId="{E0D39F9D-3B1F-4AA2-9CAE-63C128524055}" dt="2021-09-21T15:20:29.431" v="25" actId="478"/>
          <ac:spMkLst>
            <pc:docMk/>
            <pc:sldMk cId="3423344192" sldId="367"/>
            <ac:spMk id="16" creationId="{62B07271-4CD4-4980-A6CF-E024EF1DF02F}"/>
          </ac:spMkLst>
        </pc:spChg>
        <pc:picChg chg="mod">
          <ac:chgData name="Tegischer Lukas" userId="f78daebb-0565-485c-bd0e-1cd035e796ff" providerId="ADAL" clId="{E0D39F9D-3B1F-4AA2-9CAE-63C128524055}" dt="2021-09-21T15:20:32.918" v="27" actId="1076"/>
          <ac:picMkLst>
            <pc:docMk/>
            <pc:sldMk cId="3423344192" sldId="367"/>
            <ac:picMk id="9" creationId="{C460C7BF-4CDF-463D-B651-0762F3D4A9E8}"/>
          </ac:picMkLst>
        </pc:picChg>
      </pc:sldChg>
      <pc:sldChg chg="del">
        <pc:chgData name="Tegischer Lukas" userId="f78daebb-0565-485c-bd0e-1cd035e796ff" providerId="ADAL" clId="{E0D39F9D-3B1F-4AA2-9CAE-63C128524055}" dt="2021-09-21T15:20:26.182" v="24" actId="47"/>
        <pc:sldMkLst>
          <pc:docMk/>
          <pc:sldMk cId="1613438566" sldId="369"/>
        </pc:sldMkLst>
      </pc:sldChg>
      <pc:sldChg chg="addSp delSp modSp mod">
        <pc:chgData name="Tegischer Lukas" userId="f78daebb-0565-485c-bd0e-1cd035e796ff" providerId="ADAL" clId="{E0D39F9D-3B1F-4AA2-9CAE-63C128524055}" dt="2021-09-21T15:27:48.531" v="66" actId="1076"/>
        <pc:sldMkLst>
          <pc:docMk/>
          <pc:sldMk cId="1830710090" sldId="371"/>
        </pc:sldMkLst>
        <pc:spChg chg="mod">
          <ac:chgData name="Tegischer Lukas" userId="f78daebb-0565-485c-bd0e-1cd035e796ff" providerId="ADAL" clId="{E0D39F9D-3B1F-4AA2-9CAE-63C128524055}" dt="2021-09-21T15:27:37.386" v="65" actId="1076"/>
          <ac:spMkLst>
            <pc:docMk/>
            <pc:sldMk cId="1830710090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E0D39F9D-3B1F-4AA2-9CAE-63C128524055}" dt="2021-09-21T15:27:48.531" v="66" actId="1076"/>
          <ac:spMkLst>
            <pc:docMk/>
            <pc:sldMk cId="1830710090" sldId="371"/>
            <ac:spMk id="6" creationId="{A401812B-3EE1-4548-A1FD-85AEFA8DBA68}"/>
          </ac:spMkLst>
        </pc:spChg>
        <pc:spChg chg="del">
          <ac:chgData name="Tegischer Lukas" userId="f78daebb-0565-485c-bd0e-1cd035e796ff" providerId="ADAL" clId="{E0D39F9D-3B1F-4AA2-9CAE-63C128524055}" dt="2021-09-21T15:20:47.079" v="53" actId="478"/>
          <ac:spMkLst>
            <pc:docMk/>
            <pc:sldMk cId="1830710090" sldId="371"/>
            <ac:spMk id="8" creationId="{26C1FBB4-FB2A-4CC8-BE99-5239676E3D93}"/>
          </ac:spMkLst>
        </pc:spChg>
      </pc:sldChg>
      <pc:sldChg chg="addSp delSp modSp mod delAnim">
        <pc:chgData name="Tegischer Lukas" userId="f78daebb-0565-485c-bd0e-1cd035e796ff" providerId="ADAL" clId="{E0D39F9D-3B1F-4AA2-9CAE-63C128524055}" dt="2021-09-21T15:36:13.159" v="424" actId="20577"/>
        <pc:sldMkLst>
          <pc:docMk/>
          <pc:sldMk cId="410812599" sldId="373"/>
        </pc:sldMkLst>
        <pc:spChg chg="del mod">
          <ac:chgData name="Tegischer Lukas" userId="f78daebb-0565-485c-bd0e-1cd035e796ff" providerId="ADAL" clId="{E0D39F9D-3B1F-4AA2-9CAE-63C128524055}" dt="2021-09-21T15:34:58.937" v="394" actId="478"/>
          <ac:spMkLst>
            <pc:docMk/>
            <pc:sldMk cId="410812599" sldId="373"/>
            <ac:spMk id="4" creationId="{C427B5BC-E2AB-4596-857C-DA06F86C68EB}"/>
          </ac:spMkLst>
        </pc:spChg>
        <pc:spChg chg="del">
          <ac:chgData name="Tegischer Lukas" userId="f78daebb-0565-485c-bd0e-1cd035e796ff" providerId="ADAL" clId="{E0D39F9D-3B1F-4AA2-9CAE-63C128524055}" dt="2021-09-21T15:34:56.194" v="390" actId="478"/>
          <ac:spMkLst>
            <pc:docMk/>
            <pc:sldMk cId="410812599" sldId="373"/>
            <ac:spMk id="6" creationId="{C222985C-6DAE-4568-828F-CF12E03A3555}"/>
          </ac:spMkLst>
        </pc:spChg>
        <pc:spChg chg="del">
          <ac:chgData name="Tegischer Lukas" userId="f78daebb-0565-485c-bd0e-1cd035e796ff" providerId="ADAL" clId="{E0D39F9D-3B1F-4AA2-9CAE-63C128524055}" dt="2021-09-21T15:34:57.515" v="392" actId="478"/>
          <ac:spMkLst>
            <pc:docMk/>
            <pc:sldMk cId="410812599" sldId="373"/>
            <ac:spMk id="9" creationId="{4A483A1D-6C1F-4588-ABF5-5CB81455EF64}"/>
          </ac:spMkLst>
        </pc:spChg>
        <pc:spChg chg="add del mod">
          <ac:chgData name="Tegischer Lukas" userId="f78daebb-0565-485c-bd0e-1cd035e796ff" providerId="ADAL" clId="{E0D39F9D-3B1F-4AA2-9CAE-63C128524055}" dt="2021-09-21T15:35:43.710" v="411" actId="478"/>
          <ac:spMkLst>
            <pc:docMk/>
            <pc:sldMk cId="410812599" sldId="373"/>
            <ac:spMk id="11" creationId="{5A7EAE77-6F73-417B-AD01-A88617736A38}"/>
          </ac:spMkLst>
        </pc:spChg>
        <pc:spChg chg="add del mod">
          <ac:chgData name="Tegischer Lukas" userId="f78daebb-0565-485c-bd0e-1cd035e796ff" providerId="ADAL" clId="{E0D39F9D-3B1F-4AA2-9CAE-63C128524055}" dt="2021-09-21T15:35:44.434" v="412" actId="478"/>
          <ac:spMkLst>
            <pc:docMk/>
            <pc:sldMk cId="410812599" sldId="373"/>
            <ac:spMk id="13" creationId="{6E2F50A5-61DC-4D9C-8DD5-9CB7736ABCA0}"/>
          </ac:spMkLst>
        </pc:spChg>
        <pc:spChg chg="add mod">
          <ac:chgData name="Tegischer Lukas" userId="f78daebb-0565-485c-bd0e-1cd035e796ff" providerId="ADAL" clId="{E0D39F9D-3B1F-4AA2-9CAE-63C128524055}" dt="2021-09-21T15:35:54.556" v="416" actId="1076"/>
          <ac:spMkLst>
            <pc:docMk/>
            <pc:sldMk cId="410812599" sldId="373"/>
            <ac:spMk id="15" creationId="{31631482-9F4C-4E8E-9559-9283BF551081}"/>
          </ac:spMkLst>
        </pc:spChg>
        <pc:spChg chg="add mod">
          <ac:chgData name="Tegischer Lukas" userId="f78daebb-0565-485c-bd0e-1cd035e796ff" providerId="ADAL" clId="{E0D39F9D-3B1F-4AA2-9CAE-63C128524055}" dt="2021-09-21T15:36:13.159" v="424" actId="20577"/>
          <ac:spMkLst>
            <pc:docMk/>
            <pc:sldMk cId="410812599" sldId="373"/>
            <ac:spMk id="17" creationId="{9CEC2600-A4A4-47B2-85AB-7A7CFBCE45BE}"/>
          </ac:spMkLst>
        </pc:spChg>
        <pc:picChg chg="del">
          <ac:chgData name="Tegischer Lukas" userId="f78daebb-0565-485c-bd0e-1cd035e796ff" providerId="ADAL" clId="{E0D39F9D-3B1F-4AA2-9CAE-63C128524055}" dt="2021-09-21T15:34:53.805" v="387" actId="478"/>
          <ac:picMkLst>
            <pc:docMk/>
            <pc:sldMk cId="410812599" sldId="373"/>
            <ac:picMk id="7" creationId="{9BFE9D56-0BA8-4922-B7E7-74348D3444E7}"/>
          </ac:picMkLst>
        </pc:picChg>
        <pc:cxnChg chg="del">
          <ac:chgData name="Tegischer Lukas" userId="f78daebb-0565-485c-bd0e-1cd035e796ff" providerId="ADAL" clId="{E0D39F9D-3B1F-4AA2-9CAE-63C128524055}" dt="2021-09-21T15:34:54.855" v="388" actId="478"/>
          <ac:cxnSpMkLst>
            <pc:docMk/>
            <pc:sldMk cId="410812599" sldId="373"/>
            <ac:cxnSpMk id="10" creationId="{52B1CBF0-615D-4CB8-9CED-4B41266F050A}"/>
          </ac:cxnSpMkLst>
        </pc:cxnChg>
        <pc:cxnChg chg="del">
          <ac:chgData name="Tegischer Lukas" userId="f78daebb-0565-485c-bd0e-1cd035e796ff" providerId="ADAL" clId="{E0D39F9D-3B1F-4AA2-9CAE-63C128524055}" dt="2021-09-21T15:34:56.889" v="391" actId="478"/>
          <ac:cxnSpMkLst>
            <pc:docMk/>
            <pc:sldMk cId="410812599" sldId="373"/>
            <ac:cxnSpMk id="23" creationId="{EEA137A8-B832-4E80-848F-AFCC54C64B20}"/>
          </ac:cxnSpMkLst>
        </pc:cxnChg>
        <pc:cxnChg chg="del">
          <ac:chgData name="Tegischer Lukas" userId="f78daebb-0565-485c-bd0e-1cd035e796ff" providerId="ADAL" clId="{E0D39F9D-3B1F-4AA2-9CAE-63C128524055}" dt="2021-09-21T15:34:55.454" v="389" actId="478"/>
          <ac:cxnSpMkLst>
            <pc:docMk/>
            <pc:sldMk cId="410812599" sldId="373"/>
            <ac:cxnSpMk id="24" creationId="{48406C1F-4FE4-49EB-8A17-F4AAB5ED78F3}"/>
          </ac:cxnSpMkLst>
        </pc:cxnChg>
      </pc:sldChg>
      <pc:sldChg chg="addSp delSp modSp add mod modAnim">
        <pc:chgData name="Tegischer Lukas" userId="f78daebb-0565-485c-bd0e-1cd035e796ff" providerId="ADAL" clId="{E0D39F9D-3B1F-4AA2-9CAE-63C128524055}" dt="2021-09-21T15:29:44.960" v="165"/>
        <pc:sldMkLst>
          <pc:docMk/>
          <pc:sldMk cId="183936162" sldId="374"/>
        </pc:sldMkLst>
        <pc:spChg chg="mod">
          <ac:chgData name="Tegischer Lukas" userId="f78daebb-0565-485c-bd0e-1cd035e796ff" providerId="ADAL" clId="{E0D39F9D-3B1F-4AA2-9CAE-63C128524055}" dt="2021-09-21T15:28:06.999" v="84" actId="1076"/>
          <ac:spMkLst>
            <pc:docMk/>
            <pc:sldMk cId="183936162" sldId="374"/>
            <ac:spMk id="4" creationId="{C427B5BC-E2AB-4596-857C-DA06F86C68EB}"/>
          </ac:spMkLst>
        </pc:spChg>
        <pc:spChg chg="del">
          <ac:chgData name="Tegischer Lukas" userId="f78daebb-0565-485c-bd0e-1cd035e796ff" providerId="ADAL" clId="{E0D39F9D-3B1F-4AA2-9CAE-63C128524055}" dt="2021-09-21T15:28:07.871" v="85" actId="478"/>
          <ac:spMkLst>
            <pc:docMk/>
            <pc:sldMk cId="183936162" sldId="374"/>
            <ac:spMk id="6" creationId="{A401812B-3EE1-4548-A1FD-85AEFA8DBA68}"/>
          </ac:spMkLst>
        </pc:spChg>
        <pc:spChg chg="add del mod">
          <ac:chgData name="Tegischer Lukas" userId="f78daebb-0565-485c-bd0e-1cd035e796ff" providerId="ADAL" clId="{E0D39F9D-3B1F-4AA2-9CAE-63C128524055}" dt="2021-09-21T15:28:14.088" v="88" actId="478"/>
          <ac:spMkLst>
            <pc:docMk/>
            <pc:sldMk cId="183936162" sldId="374"/>
            <ac:spMk id="7" creationId="{F375A799-7267-4EBE-B854-C6926A1767D0}"/>
          </ac:spMkLst>
        </pc:spChg>
        <pc:spChg chg="add mod">
          <ac:chgData name="Tegischer Lukas" userId="f78daebb-0565-485c-bd0e-1cd035e796ff" providerId="ADAL" clId="{E0D39F9D-3B1F-4AA2-9CAE-63C128524055}" dt="2021-09-21T15:28:28.742" v="96" actId="20577"/>
          <ac:spMkLst>
            <pc:docMk/>
            <pc:sldMk cId="183936162" sldId="374"/>
            <ac:spMk id="8" creationId="{A1A912CA-52EF-4620-860D-EAC29290DAAB}"/>
          </ac:spMkLst>
        </pc:spChg>
        <pc:spChg chg="add mod">
          <ac:chgData name="Tegischer Lukas" userId="f78daebb-0565-485c-bd0e-1cd035e796ff" providerId="ADAL" clId="{E0D39F9D-3B1F-4AA2-9CAE-63C128524055}" dt="2021-09-21T15:29:07.438" v="150" actId="1076"/>
          <ac:spMkLst>
            <pc:docMk/>
            <pc:sldMk cId="183936162" sldId="374"/>
            <ac:spMk id="10" creationId="{919F3098-1471-4D88-B9EB-7F1D6E6EA598}"/>
          </ac:spMkLst>
        </pc:spChg>
        <pc:spChg chg="add mod">
          <ac:chgData name="Tegischer Lukas" userId="f78daebb-0565-485c-bd0e-1cd035e796ff" providerId="ADAL" clId="{E0D39F9D-3B1F-4AA2-9CAE-63C128524055}" dt="2021-09-21T15:29:22.518" v="156" actId="1076"/>
          <ac:spMkLst>
            <pc:docMk/>
            <pc:sldMk cId="183936162" sldId="374"/>
            <ac:spMk id="12" creationId="{922792B5-3E33-46B1-A9F1-43AE773C1478}"/>
          </ac:spMkLst>
        </pc:spChg>
        <pc:spChg chg="add mod">
          <ac:chgData name="Tegischer Lukas" userId="f78daebb-0565-485c-bd0e-1cd035e796ff" providerId="ADAL" clId="{E0D39F9D-3B1F-4AA2-9CAE-63C128524055}" dt="2021-09-21T15:29:37.660" v="163" actId="1076"/>
          <ac:spMkLst>
            <pc:docMk/>
            <pc:sldMk cId="183936162" sldId="374"/>
            <ac:spMk id="15" creationId="{6EC4AAA4-9781-44CC-ACD3-BD6672D56C93}"/>
          </ac:spMkLst>
        </pc:spChg>
      </pc:sldChg>
      <pc:sldChg chg="addSp delSp modSp add mod delAnim modAnim">
        <pc:chgData name="Tegischer Lukas" userId="f78daebb-0565-485c-bd0e-1cd035e796ff" providerId="ADAL" clId="{E0D39F9D-3B1F-4AA2-9CAE-63C128524055}" dt="2021-09-21T15:30:31.646" v="212" actId="1076"/>
        <pc:sldMkLst>
          <pc:docMk/>
          <pc:sldMk cId="726668994" sldId="375"/>
        </pc:sldMkLst>
        <pc:spChg chg="mod">
          <ac:chgData name="Tegischer Lukas" userId="f78daebb-0565-485c-bd0e-1cd035e796ff" providerId="ADAL" clId="{E0D39F9D-3B1F-4AA2-9CAE-63C128524055}" dt="2021-09-21T15:29:58.044" v="182" actId="20577"/>
          <ac:spMkLst>
            <pc:docMk/>
            <pc:sldMk cId="726668994" sldId="375"/>
            <ac:spMk id="8" creationId="{A1A912CA-52EF-4620-860D-EAC29290DAAB}"/>
          </ac:spMkLst>
        </pc:spChg>
        <pc:spChg chg="add mod">
          <ac:chgData name="Tegischer Lukas" userId="f78daebb-0565-485c-bd0e-1cd035e796ff" providerId="ADAL" clId="{E0D39F9D-3B1F-4AA2-9CAE-63C128524055}" dt="2021-09-21T15:30:31.646" v="212" actId="1076"/>
          <ac:spMkLst>
            <pc:docMk/>
            <pc:sldMk cId="726668994" sldId="375"/>
            <ac:spMk id="9" creationId="{CA500941-A0D3-464D-808E-FAE9629DB942}"/>
          </ac:spMkLst>
        </pc:spChg>
        <pc:spChg chg="mod">
          <ac:chgData name="Tegischer Lukas" userId="f78daebb-0565-485c-bd0e-1cd035e796ff" providerId="ADAL" clId="{E0D39F9D-3B1F-4AA2-9CAE-63C128524055}" dt="2021-09-21T15:30:08.467" v="191" actId="1076"/>
          <ac:spMkLst>
            <pc:docMk/>
            <pc:sldMk cId="726668994" sldId="375"/>
            <ac:spMk id="10" creationId="{919F3098-1471-4D88-B9EB-7F1D6E6EA598}"/>
          </ac:spMkLst>
        </pc:spChg>
        <pc:spChg chg="del">
          <ac:chgData name="Tegischer Lukas" userId="f78daebb-0565-485c-bd0e-1cd035e796ff" providerId="ADAL" clId="{E0D39F9D-3B1F-4AA2-9CAE-63C128524055}" dt="2021-09-21T15:30:04.803" v="190" actId="478"/>
          <ac:spMkLst>
            <pc:docMk/>
            <pc:sldMk cId="726668994" sldId="375"/>
            <ac:spMk id="12" creationId="{922792B5-3E33-46B1-A9F1-43AE773C1478}"/>
          </ac:spMkLst>
        </pc:spChg>
        <pc:spChg chg="mod">
          <ac:chgData name="Tegischer Lukas" userId="f78daebb-0565-485c-bd0e-1cd035e796ff" providerId="ADAL" clId="{E0D39F9D-3B1F-4AA2-9CAE-63C128524055}" dt="2021-09-21T15:30:10.651" v="192" actId="20577"/>
          <ac:spMkLst>
            <pc:docMk/>
            <pc:sldMk cId="726668994" sldId="375"/>
            <ac:spMk id="15" creationId="{6EC4AAA4-9781-44CC-ACD3-BD6672D56C93}"/>
          </ac:spMkLst>
        </pc:spChg>
      </pc:sldChg>
      <pc:sldChg chg="addSp delSp modSp add mod modAnim">
        <pc:chgData name="Tegischer Lukas" userId="f78daebb-0565-485c-bd0e-1cd035e796ff" providerId="ADAL" clId="{E0D39F9D-3B1F-4AA2-9CAE-63C128524055}" dt="2021-09-21T15:32:59.101" v="311" actId="20577"/>
        <pc:sldMkLst>
          <pc:docMk/>
          <pc:sldMk cId="17622882" sldId="376"/>
        </pc:sldMkLst>
        <pc:spChg chg="mod">
          <ac:chgData name="Tegischer Lukas" userId="f78daebb-0565-485c-bd0e-1cd035e796ff" providerId="ADAL" clId="{E0D39F9D-3B1F-4AA2-9CAE-63C128524055}" dt="2021-09-21T15:32:59.101" v="311" actId="20577"/>
          <ac:spMkLst>
            <pc:docMk/>
            <pc:sldMk cId="17622882" sldId="376"/>
            <ac:spMk id="8" creationId="{A1A912CA-52EF-4620-860D-EAC29290DAAB}"/>
          </ac:spMkLst>
        </pc:spChg>
        <pc:spChg chg="mod">
          <ac:chgData name="Tegischer Lukas" userId="f78daebb-0565-485c-bd0e-1cd035e796ff" providerId="ADAL" clId="{E0D39F9D-3B1F-4AA2-9CAE-63C128524055}" dt="2021-09-21T15:32:41.868" v="306" actId="20577"/>
          <ac:spMkLst>
            <pc:docMk/>
            <pc:sldMk cId="17622882" sldId="376"/>
            <ac:spMk id="9" creationId="{CA500941-A0D3-464D-808E-FAE9629DB942}"/>
          </ac:spMkLst>
        </pc:spChg>
        <pc:spChg chg="mod">
          <ac:chgData name="Tegischer Lukas" userId="f78daebb-0565-485c-bd0e-1cd035e796ff" providerId="ADAL" clId="{E0D39F9D-3B1F-4AA2-9CAE-63C128524055}" dt="2021-09-21T15:32:25.636" v="289" actId="1076"/>
          <ac:spMkLst>
            <pc:docMk/>
            <pc:sldMk cId="17622882" sldId="376"/>
            <ac:spMk id="10" creationId="{919F3098-1471-4D88-B9EB-7F1D6E6EA598}"/>
          </ac:spMkLst>
        </pc:spChg>
        <pc:spChg chg="add mod">
          <ac:chgData name="Tegischer Lukas" userId="f78daebb-0565-485c-bd0e-1cd035e796ff" providerId="ADAL" clId="{E0D39F9D-3B1F-4AA2-9CAE-63C128524055}" dt="2021-09-21T15:32:27.612" v="290" actId="1076"/>
          <ac:spMkLst>
            <pc:docMk/>
            <pc:sldMk cId="17622882" sldId="376"/>
            <ac:spMk id="11" creationId="{7163262C-775F-494A-A19A-34F0B694DA30}"/>
          </ac:spMkLst>
        </pc:spChg>
        <pc:spChg chg="mod">
          <ac:chgData name="Tegischer Lukas" userId="f78daebb-0565-485c-bd0e-1cd035e796ff" providerId="ADAL" clId="{E0D39F9D-3B1F-4AA2-9CAE-63C128524055}" dt="2021-09-21T15:32:33.648" v="303" actId="20577"/>
          <ac:spMkLst>
            <pc:docMk/>
            <pc:sldMk cId="17622882" sldId="376"/>
            <ac:spMk id="15" creationId="{6EC4AAA4-9781-44CC-ACD3-BD6672D56C93}"/>
          </ac:spMkLst>
        </pc:spChg>
        <pc:graphicFrameChg chg="add del mod">
          <ac:chgData name="Tegischer Lukas" userId="f78daebb-0565-485c-bd0e-1cd035e796ff" providerId="ADAL" clId="{E0D39F9D-3B1F-4AA2-9CAE-63C128524055}" dt="2021-09-21T15:31:32.585" v="258"/>
          <ac:graphicFrameMkLst>
            <pc:docMk/>
            <pc:sldMk cId="17622882" sldId="376"/>
            <ac:graphicFrameMk id="2" creationId="{80FC1FE3-B749-424C-9B78-ACDE0A05AF81}"/>
          </ac:graphicFrameMkLst>
        </pc:graphicFrameChg>
      </pc:sldChg>
      <pc:sldChg chg="addSp delSp modSp add mod delAnim">
        <pc:chgData name="Tegischer Lukas" userId="f78daebb-0565-485c-bd0e-1cd035e796ff" providerId="ADAL" clId="{E0D39F9D-3B1F-4AA2-9CAE-63C128524055}" dt="2021-09-21T15:34:09.460" v="363" actId="1076"/>
        <pc:sldMkLst>
          <pc:docMk/>
          <pc:sldMk cId="2878538322" sldId="377"/>
        </pc:sldMkLst>
        <pc:spChg chg="mod">
          <ac:chgData name="Tegischer Lukas" userId="f78daebb-0565-485c-bd0e-1cd035e796ff" providerId="ADAL" clId="{E0D39F9D-3B1F-4AA2-9CAE-63C128524055}" dt="2021-09-21T15:33:11.238" v="323" actId="20577"/>
          <ac:spMkLst>
            <pc:docMk/>
            <pc:sldMk cId="2878538322" sldId="377"/>
            <ac:spMk id="8" creationId="{A1A912CA-52EF-4620-860D-EAC29290DAAB}"/>
          </ac:spMkLst>
        </pc:spChg>
        <pc:spChg chg="del">
          <ac:chgData name="Tegischer Lukas" userId="f78daebb-0565-485c-bd0e-1cd035e796ff" providerId="ADAL" clId="{E0D39F9D-3B1F-4AA2-9CAE-63C128524055}" dt="2021-09-21T15:34:07.542" v="362" actId="478"/>
          <ac:spMkLst>
            <pc:docMk/>
            <pc:sldMk cId="2878538322" sldId="377"/>
            <ac:spMk id="9" creationId="{CA500941-A0D3-464D-808E-FAE9629DB942}"/>
          </ac:spMkLst>
        </pc:spChg>
        <pc:spChg chg="mod">
          <ac:chgData name="Tegischer Lukas" userId="f78daebb-0565-485c-bd0e-1cd035e796ff" providerId="ADAL" clId="{E0D39F9D-3B1F-4AA2-9CAE-63C128524055}" dt="2021-09-21T15:33:42.508" v="348" actId="1076"/>
          <ac:spMkLst>
            <pc:docMk/>
            <pc:sldMk cId="2878538322" sldId="377"/>
            <ac:spMk id="10" creationId="{919F3098-1471-4D88-B9EB-7F1D6E6EA598}"/>
          </ac:spMkLst>
        </pc:spChg>
        <pc:spChg chg="del">
          <ac:chgData name="Tegischer Lukas" userId="f78daebb-0565-485c-bd0e-1cd035e796ff" providerId="ADAL" clId="{E0D39F9D-3B1F-4AA2-9CAE-63C128524055}" dt="2021-09-21T15:33:26.060" v="333" actId="478"/>
          <ac:spMkLst>
            <pc:docMk/>
            <pc:sldMk cId="2878538322" sldId="377"/>
            <ac:spMk id="11" creationId="{7163262C-775F-494A-A19A-34F0B694DA30}"/>
          </ac:spMkLst>
        </pc:spChg>
        <pc:spChg chg="add mod">
          <ac:chgData name="Tegischer Lukas" userId="f78daebb-0565-485c-bd0e-1cd035e796ff" providerId="ADAL" clId="{E0D39F9D-3B1F-4AA2-9CAE-63C128524055}" dt="2021-09-21T15:33:58.003" v="353" actId="1076"/>
          <ac:spMkLst>
            <pc:docMk/>
            <pc:sldMk cId="2878538322" sldId="377"/>
            <ac:spMk id="12" creationId="{EA14C697-7D6A-4FE7-B62E-DA3C0FB88EDE}"/>
          </ac:spMkLst>
        </pc:spChg>
        <pc:spChg chg="mod">
          <ac:chgData name="Tegischer Lukas" userId="f78daebb-0565-485c-bd0e-1cd035e796ff" providerId="ADAL" clId="{E0D39F9D-3B1F-4AA2-9CAE-63C128524055}" dt="2021-09-21T15:34:09.460" v="363" actId="1076"/>
          <ac:spMkLst>
            <pc:docMk/>
            <pc:sldMk cId="2878538322" sldId="377"/>
            <ac:spMk id="15" creationId="{6EC4AAA4-9781-44CC-ACD3-BD6672D56C93}"/>
          </ac:spMkLst>
        </pc:spChg>
      </pc:sldChg>
      <pc:sldChg chg="delSp modSp add mod">
        <pc:chgData name="Tegischer Lukas" userId="f78daebb-0565-485c-bd0e-1cd035e796ff" providerId="ADAL" clId="{E0D39F9D-3B1F-4AA2-9CAE-63C128524055}" dt="2021-09-21T15:34:31.887" v="386" actId="20577"/>
        <pc:sldMkLst>
          <pc:docMk/>
          <pc:sldMk cId="2891995451" sldId="378"/>
        </pc:sldMkLst>
        <pc:spChg chg="mod">
          <ac:chgData name="Tegischer Lukas" userId="f78daebb-0565-485c-bd0e-1cd035e796ff" providerId="ADAL" clId="{E0D39F9D-3B1F-4AA2-9CAE-63C128524055}" dt="2021-09-21T15:34:16.955" v="376" actId="20577"/>
          <ac:spMkLst>
            <pc:docMk/>
            <pc:sldMk cId="2891995451" sldId="378"/>
            <ac:spMk id="8" creationId="{A1A912CA-52EF-4620-860D-EAC29290DAAB}"/>
          </ac:spMkLst>
        </pc:spChg>
        <pc:spChg chg="mod">
          <ac:chgData name="Tegischer Lukas" userId="f78daebb-0565-485c-bd0e-1cd035e796ff" providerId="ADAL" clId="{E0D39F9D-3B1F-4AA2-9CAE-63C128524055}" dt="2021-09-21T15:34:22.443" v="379" actId="20577"/>
          <ac:spMkLst>
            <pc:docMk/>
            <pc:sldMk cId="2891995451" sldId="378"/>
            <ac:spMk id="10" creationId="{919F3098-1471-4D88-B9EB-7F1D6E6EA598}"/>
          </ac:spMkLst>
        </pc:spChg>
        <pc:spChg chg="del">
          <ac:chgData name="Tegischer Lukas" userId="f78daebb-0565-485c-bd0e-1cd035e796ff" providerId="ADAL" clId="{E0D39F9D-3B1F-4AA2-9CAE-63C128524055}" dt="2021-09-21T15:34:19.022" v="377" actId="478"/>
          <ac:spMkLst>
            <pc:docMk/>
            <pc:sldMk cId="2891995451" sldId="378"/>
            <ac:spMk id="12" creationId="{EA14C697-7D6A-4FE7-B62E-DA3C0FB88EDE}"/>
          </ac:spMkLst>
        </pc:spChg>
        <pc:spChg chg="mod">
          <ac:chgData name="Tegischer Lukas" userId="f78daebb-0565-485c-bd0e-1cd035e796ff" providerId="ADAL" clId="{E0D39F9D-3B1F-4AA2-9CAE-63C128524055}" dt="2021-09-21T15:34:31.887" v="386" actId="20577"/>
          <ac:spMkLst>
            <pc:docMk/>
            <pc:sldMk cId="2891995451" sldId="378"/>
            <ac:spMk id="15" creationId="{6EC4AAA4-9781-44CC-ACD3-BD6672D56C93}"/>
          </ac:spMkLst>
        </pc:spChg>
      </pc:sldChg>
      <pc:sldChg chg="add">
        <pc:chgData name="Tegischer Lukas" userId="f78daebb-0565-485c-bd0e-1cd035e796ff" providerId="ADAL" clId="{E0D39F9D-3B1F-4AA2-9CAE-63C128524055}" dt="2021-09-21T15:35:41.440" v="410" actId="2890"/>
        <pc:sldMkLst>
          <pc:docMk/>
          <pc:sldMk cId="803498837" sldId="379"/>
        </pc:sldMkLst>
      </pc:sldChg>
    </pc:docChg>
  </pc:docChgLst>
  <pc:docChgLst>
    <pc:chgData name="Tegischer Lukas" userId="f78daebb-0565-485c-bd0e-1cd035e796ff" providerId="ADAL" clId="{DC72E186-A9CC-4C44-9D9B-5F49BB5E491F}"/>
    <pc:docChg chg="undo custSel addSld delSld modSld">
      <pc:chgData name="Tegischer Lukas" userId="f78daebb-0565-485c-bd0e-1cd035e796ff" providerId="ADAL" clId="{DC72E186-A9CC-4C44-9D9B-5F49BB5E491F}" dt="2021-09-21T15:15:14.928" v="119" actId="47"/>
      <pc:docMkLst>
        <pc:docMk/>
      </pc:docMkLst>
      <pc:sldChg chg="modSp mod">
        <pc:chgData name="Tegischer Lukas" userId="f78daebb-0565-485c-bd0e-1cd035e796ff" providerId="ADAL" clId="{DC72E186-A9CC-4C44-9D9B-5F49BB5E491F}" dt="2021-09-21T15:10:41.843" v="2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C72E186-A9CC-4C44-9D9B-5F49BB5E491F}" dt="2021-09-21T15:10:41.843" v="2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C72E186-A9CC-4C44-9D9B-5F49BB5E491F}" dt="2021-09-21T15:15:14.928" v="119" actId="47"/>
        <pc:sldMkLst>
          <pc:docMk/>
          <pc:sldMk cId="1479275657" sldId="370"/>
        </pc:sldMkLst>
      </pc:sldChg>
      <pc:sldChg chg="addSp delSp modSp mod delAnim">
        <pc:chgData name="Tegischer Lukas" userId="f78daebb-0565-485c-bd0e-1cd035e796ff" providerId="ADAL" clId="{DC72E186-A9CC-4C44-9D9B-5F49BB5E491F}" dt="2021-09-21T15:11:29.006" v="59" actId="1076"/>
        <pc:sldMkLst>
          <pc:docMk/>
          <pc:sldMk cId="1830710090" sldId="371"/>
        </pc:sldMkLst>
        <pc:spChg chg="add del mod">
          <ac:chgData name="Tegischer Lukas" userId="f78daebb-0565-485c-bd0e-1cd035e796ff" providerId="ADAL" clId="{DC72E186-A9CC-4C44-9D9B-5F49BB5E491F}" dt="2021-09-21T15:11:01.531" v="51" actId="478"/>
          <ac:spMkLst>
            <pc:docMk/>
            <pc:sldMk cId="1830710090" sldId="371"/>
            <ac:spMk id="4" creationId="{C427B5BC-E2AB-4596-857C-DA06F86C68EB}"/>
          </ac:spMkLst>
        </pc:spChg>
        <pc:spChg chg="del">
          <ac:chgData name="Tegischer Lukas" userId="f78daebb-0565-485c-bd0e-1cd035e796ff" providerId="ADAL" clId="{DC72E186-A9CC-4C44-9D9B-5F49BB5E491F}" dt="2021-09-21T15:11:02.367" v="52" actId="478"/>
          <ac:spMkLst>
            <pc:docMk/>
            <pc:sldMk cId="1830710090" sldId="371"/>
            <ac:spMk id="7" creationId="{B20EC36F-E9D0-460B-9D2D-D70EC83E80C9}"/>
          </ac:spMkLst>
        </pc:spChg>
        <pc:spChg chg="add mod">
          <ac:chgData name="Tegischer Lukas" userId="f78daebb-0565-485c-bd0e-1cd035e796ff" providerId="ADAL" clId="{DC72E186-A9CC-4C44-9D9B-5F49BB5E491F}" dt="2021-09-21T15:11:29.006" v="59" actId="1076"/>
          <ac:spMkLst>
            <pc:docMk/>
            <pc:sldMk cId="1830710090" sldId="371"/>
            <ac:spMk id="8" creationId="{26C1FBB4-FB2A-4CC8-BE99-5239676E3D93}"/>
          </ac:spMkLst>
        </pc:spChg>
        <pc:spChg chg="del">
          <ac:chgData name="Tegischer Lukas" userId="f78daebb-0565-485c-bd0e-1cd035e796ff" providerId="ADAL" clId="{DC72E186-A9CC-4C44-9D9B-5F49BB5E491F}" dt="2021-09-21T15:11:02.958" v="53" actId="478"/>
          <ac:spMkLst>
            <pc:docMk/>
            <pc:sldMk cId="1830710090" sldId="371"/>
            <ac:spMk id="9" creationId="{F4666A98-D0ED-493B-A7C6-D1127A6FF514}"/>
          </ac:spMkLst>
        </pc:spChg>
      </pc:sldChg>
      <pc:sldChg chg="del">
        <pc:chgData name="Tegischer Lukas" userId="f78daebb-0565-485c-bd0e-1cd035e796ff" providerId="ADAL" clId="{DC72E186-A9CC-4C44-9D9B-5F49BB5E491F}" dt="2021-09-21T15:15:14.928" v="119" actId="47"/>
        <pc:sldMkLst>
          <pc:docMk/>
          <pc:sldMk cId="1949855277" sldId="372"/>
        </pc:sldMkLst>
      </pc:sldChg>
      <pc:sldChg chg="addSp delSp modSp add mod modAnim">
        <pc:chgData name="Tegischer Lukas" userId="f78daebb-0565-485c-bd0e-1cd035e796ff" providerId="ADAL" clId="{DC72E186-A9CC-4C44-9D9B-5F49BB5E491F}" dt="2021-09-21T15:15:09.499" v="118"/>
        <pc:sldMkLst>
          <pc:docMk/>
          <pc:sldMk cId="410812599" sldId="373"/>
        </pc:sldMkLst>
        <pc:spChg chg="add mod">
          <ac:chgData name="Tegischer Lukas" userId="f78daebb-0565-485c-bd0e-1cd035e796ff" providerId="ADAL" clId="{DC72E186-A9CC-4C44-9D9B-5F49BB5E491F}" dt="2021-09-21T15:11:57.309" v="67" actId="1076"/>
          <ac:spMkLst>
            <pc:docMk/>
            <pc:sldMk cId="410812599" sldId="373"/>
            <ac:spMk id="6" creationId="{C222985C-6DAE-4568-828F-CF12E03A3555}"/>
          </ac:spMkLst>
        </pc:spChg>
        <pc:spChg chg="del">
          <ac:chgData name="Tegischer Lukas" userId="f78daebb-0565-485c-bd0e-1cd035e796ff" providerId="ADAL" clId="{DC72E186-A9CC-4C44-9D9B-5F49BB5E491F}" dt="2021-09-21T15:11:37.411" v="61" actId="478"/>
          <ac:spMkLst>
            <pc:docMk/>
            <pc:sldMk cId="410812599" sldId="373"/>
            <ac:spMk id="8" creationId="{26C1FBB4-FB2A-4CC8-BE99-5239676E3D93}"/>
          </ac:spMkLst>
        </pc:spChg>
        <pc:spChg chg="add mod">
          <ac:chgData name="Tegischer Lukas" userId="f78daebb-0565-485c-bd0e-1cd035e796ff" providerId="ADAL" clId="{DC72E186-A9CC-4C44-9D9B-5F49BB5E491F}" dt="2021-09-21T15:12:58.102" v="94" actId="1076"/>
          <ac:spMkLst>
            <pc:docMk/>
            <pc:sldMk cId="410812599" sldId="373"/>
            <ac:spMk id="9" creationId="{4A483A1D-6C1F-4588-ABF5-5CB81455EF64}"/>
          </ac:spMkLst>
        </pc:spChg>
        <pc:picChg chg="add mod">
          <ac:chgData name="Tegischer Lukas" userId="f78daebb-0565-485c-bd0e-1cd035e796ff" providerId="ADAL" clId="{DC72E186-A9CC-4C44-9D9B-5F49BB5E491F}" dt="2021-09-21T15:12:15.270" v="72" actId="1076"/>
          <ac:picMkLst>
            <pc:docMk/>
            <pc:sldMk cId="410812599" sldId="373"/>
            <ac:picMk id="7" creationId="{9BFE9D56-0BA8-4922-B7E7-74348D3444E7}"/>
          </ac:picMkLst>
        </pc:picChg>
        <pc:cxnChg chg="add mod">
          <ac:chgData name="Tegischer Lukas" userId="f78daebb-0565-485c-bd0e-1cd035e796ff" providerId="ADAL" clId="{DC72E186-A9CC-4C44-9D9B-5F49BB5E491F}" dt="2021-09-21T15:14:29.455" v="108" actId="1076"/>
          <ac:cxnSpMkLst>
            <pc:docMk/>
            <pc:sldMk cId="410812599" sldId="373"/>
            <ac:cxnSpMk id="10" creationId="{52B1CBF0-615D-4CB8-9CED-4B41266F050A}"/>
          </ac:cxnSpMkLst>
        </pc:cxnChg>
        <pc:cxnChg chg="add mod">
          <ac:chgData name="Tegischer Lukas" userId="f78daebb-0565-485c-bd0e-1cd035e796ff" providerId="ADAL" clId="{DC72E186-A9CC-4C44-9D9B-5F49BB5E491F}" dt="2021-09-21T15:14:44.671" v="110" actId="1582"/>
          <ac:cxnSpMkLst>
            <pc:docMk/>
            <pc:sldMk cId="410812599" sldId="373"/>
            <ac:cxnSpMk id="23" creationId="{EEA137A8-B832-4E80-848F-AFCC54C64B20}"/>
          </ac:cxnSpMkLst>
        </pc:cxnChg>
        <pc:cxnChg chg="add mod">
          <ac:chgData name="Tegischer Lukas" userId="f78daebb-0565-485c-bd0e-1cd035e796ff" providerId="ADAL" clId="{DC72E186-A9CC-4C44-9D9B-5F49BB5E491F}" dt="2021-09-21T15:15:01.582" v="115" actId="1076"/>
          <ac:cxnSpMkLst>
            <pc:docMk/>
            <pc:sldMk cId="410812599" sldId="373"/>
            <ac:cxnSpMk id="24" creationId="{48406C1F-4FE4-49EB-8A17-F4AAB5ED78F3}"/>
          </ac:cxnSpMkLst>
        </pc:cxnChg>
      </pc:sldChg>
    </pc:docChg>
  </pc:docChgLst>
  <pc:docChgLst>
    <pc:chgData name="Tegischer Lukas" userId="f78daebb-0565-485c-bd0e-1cd035e796ff" providerId="ADAL" clId="{AB603042-247B-4AB9-BFB8-3C5BFECC3AFD}"/>
    <pc:docChg chg="undo custSel addSld delSld modSld">
      <pc:chgData name="Tegischer Lukas" userId="f78daebb-0565-485c-bd0e-1cd035e796ff" providerId="ADAL" clId="{AB603042-247B-4AB9-BFB8-3C5BFECC3AFD}" dt="2021-09-21T14:59:47.482" v="494" actId="47"/>
      <pc:docMkLst>
        <pc:docMk/>
      </pc:docMkLst>
      <pc:sldChg chg="modSp mod">
        <pc:chgData name="Tegischer Lukas" userId="f78daebb-0565-485c-bd0e-1cd035e796ff" providerId="ADAL" clId="{AB603042-247B-4AB9-BFB8-3C5BFECC3AFD}" dt="2021-09-21T14:44:13.174" v="3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AB603042-247B-4AB9-BFB8-3C5BFECC3AFD}" dt="2021-09-21T14:44:13.174" v="3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AB603042-247B-4AB9-BFB8-3C5BFECC3AFD}" dt="2021-09-21T14:44:34.590" v="38" actId="1076"/>
        <pc:sldMkLst>
          <pc:docMk/>
          <pc:sldMk cId="2738696002" sldId="324"/>
        </pc:sldMkLst>
        <pc:spChg chg="add mod">
          <ac:chgData name="Tegischer Lukas" userId="f78daebb-0565-485c-bd0e-1cd035e796ff" providerId="ADAL" clId="{AB603042-247B-4AB9-BFB8-3C5BFECC3AFD}" dt="2021-09-21T14:44:34.590" v="38" actId="1076"/>
          <ac:spMkLst>
            <pc:docMk/>
            <pc:sldMk cId="2738696002" sldId="324"/>
            <ac:spMk id="7" creationId="{185C2C08-7180-42D0-B0D9-6DABEE354C6D}"/>
          </ac:spMkLst>
        </pc:spChg>
        <pc:spChg chg="del">
          <ac:chgData name="Tegischer Lukas" userId="f78daebb-0565-485c-bd0e-1cd035e796ff" providerId="ADAL" clId="{AB603042-247B-4AB9-BFB8-3C5BFECC3AFD}" dt="2021-09-21T14:44:26.404" v="33" actId="478"/>
          <ac:spMkLst>
            <pc:docMk/>
            <pc:sldMk cId="2738696002" sldId="324"/>
            <ac:spMk id="15" creationId="{068DB233-6688-4D2F-BAA5-9F563E89E20B}"/>
          </ac:spMkLst>
        </pc:spChg>
        <pc:picChg chg="mod">
          <ac:chgData name="Tegischer Lukas" userId="f78daebb-0565-485c-bd0e-1cd035e796ff" providerId="ADAL" clId="{AB603042-247B-4AB9-BFB8-3C5BFECC3AFD}" dt="2021-09-21T14:44:33.238" v="37" actId="1076"/>
          <ac:picMkLst>
            <pc:docMk/>
            <pc:sldMk cId="2738696002" sldId="324"/>
            <ac:picMk id="16" creationId="{0064BDE7-1F63-490E-9D74-7EC928C9D7AC}"/>
          </ac:picMkLst>
        </pc:picChg>
      </pc:sldChg>
      <pc:sldChg chg="addSp delSp modSp mod delAnim modAnim">
        <pc:chgData name="Tegischer Lukas" userId="f78daebb-0565-485c-bd0e-1cd035e796ff" providerId="ADAL" clId="{AB603042-247B-4AB9-BFB8-3C5BFECC3AFD}" dt="2021-09-21T14:52:09.198" v="261"/>
        <pc:sldMkLst>
          <pc:docMk/>
          <pc:sldMk cId="2819158892" sldId="353"/>
        </pc:sldMkLst>
        <pc:spChg chg="add mod">
          <ac:chgData name="Tegischer Lukas" userId="f78daebb-0565-485c-bd0e-1cd035e796ff" providerId="ADAL" clId="{AB603042-247B-4AB9-BFB8-3C5BFECC3AFD}" dt="2021-09-21T14:52:02.847" v="259" actId="1076"/>
          <ac:spMkLst>
            <pc:docMk/>
            <pc:sldMk cId="2819158892" sldId="353"/>
            <ac:spMk id="2" creationId="{EC0B11F2-73DE-4200-B7BC-345CA4D9EA2D}"/>
          </ac:spMkLst>
        </pc:spChg>
        <pc:spChg chg="mod">
          <ac:chgData name="Tegischer Lukas" userId="f78daebb-0565-485c-bd0e-1cd035e796ff" providerId="ADAL" clId="{AB603042-247B-4AB9-BFB8-3C5BFECC3AFD}" dt="2021-09-21T14:51:47.284" v="241" actId="20577"/>
          <ac:spMkLst>
            <pc:docMk/>
            <pc:sldMk cId="2819158892" sldId="353"/>
            <ac:spMk id="4" creationId="{C427B5BC-E2AB-4596-857C-DA06F86C68EB}"/>
          </ac:spMkLst>
        </pc:spChg>
        <pc:spChg chg="del">
          <ac:chgData name="Tegischer Lukas" userId="f78daebb-0565-485c-bd0e-1cd035e796ff" providerId="ADAL" clId="{AB603042-247B-4AB9-BFB8-3C5BFECC3AFD}" dt="2021-09-21T14:50:44.233" v="209" actId="478"/>
          <ac:spMkLst>
            <pc:docMk/>
            <pc:sldMk cId="2819158892" sldId="353"/>
            <ac:spMk id="11" creationId="{4F810385-E6DA-402B-98D7-684F3D2F2645}"/>
          </ac:spMkLst>
        </pc:spChg>
        <pc:spChg chg="del mod">
          <ac:chgData name="Tegischer Lukas" userId="f78daebb-0565-485c-bd0e-1cd035e796ff" providerId="ADAL" clId="{AB603042-247B-4AB9-BFB8-3C5BFECC3AFD}" dt="2021-09-21T14:50:45.462" v="212" actId="478"/>
          <ac:spMkLst>
            <pc:docMk/>
            <pc:sldMk cId="2819158892" sldId="353"/>
            <ac:spMk id="15" creationId="{19A61069-58B3-44A0-9F06-54B14A6E6834}"/>
          </ac:spMkLst>
        </pc:spChg>
        <pc:picChg chg="add mod">
          <ac:chgData name="Tegischer Lukas" userId="f78daebb-0565-485c-bd0e-1cd035e796ff" providerId="ADAL" clId="{AB603042-247B-4AB9-BFB8-3C5BFECC3AFD}" dt="2021-09-21T14:51:37.438" v="232" actId="14100"/>
          <ac:picMkLst>
            <pc:docMk/>
            <pc:sldMk cId="2819158892" sldId="353"/>
            <ac:picMk id="7" creationId="{6A4CA271-6128-4E38-BCC6-DDAAD7979596}"/>
          </ac:picMkLst>
        </pc:picChg>
        <pc:picChg chg="add mod">
          <ac:chgData name="Tegischer Lukas" userId="f78daebb-0565-485c-bd0e-1cd035e796ff" providerId="ADAL" clId="{AB603042-247B-4AB9-BFB8-3C5BFECC3AFD}" dt="2021-09-21T14:51:40.190" v="233" actId="14100"/>
          <ac:picMkLst>
            <pc:docMk/>
            <pc:sldMk cId="2819158892" sldId="353"/>
            <ac:picMk id="8" creationId="{CFB3FD54-5F3E-44EC-8A68-EE6D6CF1140E}"/>
          </ac:picMkLst>
        </pc:picChg>
        <pc:picChg chg="del">
          <ac:chgData name="Tegischer Lukas" userId="f78daebb-0565-485c-bd0e-1cd035e796ff" providerId="ADAL" clId="{AB603042-247B-4AB9-BFB8-3C5BFECC3AFD}" dt="2021-09-21T14:50:44.534" v="210" actId="478"/>
          <ac:picMkLst>
            <pc:docMk/>
            <pc:sldMk cId="2819158892" sldId="353"/>
            <ac:picMk id="12" creationId="{BDCF6F8D-DC8B-469A-9DFF-B67236EE37C3}"/>
          </ac:picMkLst>
        </pc:picChg>
      </pc:sldChg>
      <pc:sldChg chg="delSp modSp mod delAnim">
        <pc:chgData name="Tegischer Lukas" userId="f78daebb-0565-485c-bd0e-1cd035e796ff" providerId="ADAL" clId="{AB603042-247B-4AB9-BFB8-3C5BFECC3AFD}" dt="2021-09-21T14:50:31.839" v="182" actId="1076"/>
        <pc:sldMkLst>
          <pc:docMk/>
          <pc:sldMk cId="820501182" sldId="360"/>
        </pc:sldMkLst>
        <pc:spChg chg="del mod">
          <ac:chgData name="Tegischer Lukas" userId="f78daebb-0565-485c-bd0e-1cd035e796ff" providerId="ADAL" clId="{AB603042-247B-4AB9-BFB8-3C5BFECC3AFD}" dt="2021-09-21T14:50:19.840" v="161" actId="478"/>
          <ac:spMkLst>
            <pc:docMk/>
            <pc:sldMk cId="820501182" sldId="360"/>
            <ac:spMk id="4" creationId="{C427B5BC-E2AB-4596-857C-DA06F86C68EB}"/>
          </ac:spMkLst>
        </pc:spChg>
        <pc:spChg chg="mod">
          <ac:chgData name="Tegischer Lukas" userId="f78daebb-0565-485c-bd0e-1cd035e796ff" providerId="ADAL" clId="{AB603042-247B-4AB9-BFB8-3C5BFECC3AFD}" dt="2021-09-21T14:50:31.839" v="182" actId="1076"/>
          <ac:spMkLst>
            <pc:docMk/>
            <pc:sldMk cId="820501182" sldId="360"/>
            <ac:spMk id="8" creationId="{9E5528C5-3A91-450C-A859-08403CF3ABA0}"/>
          </ac:spMkLst>
        </pc:spChg>
        <pc:spChg chg="del">
          <ac:chgData name="Tegischer Lukas" userId="f78daebb-0565-485c-bd0e-1cd035e796ff" providerId="ADAL" clId="{AB603042-247B-4AB9-BFB8-3C5BFECC3AFD}" dt="2021-09-21T14:50:20.802" v="162" actId="478"/>
          <ac:spMkLst>
            <pc:docMk/>
            <pc:sldMk cId="820501182" sldId="360"/>
            <ac:spMk id="9" creationId="{BB80828A-267B-4147-841E-8144EC80C054}"/>
          </ac:spMkLst>
        </pc:spChg>
        <pc:picChg chg="del">
          <ac:chgData name="Tegischer Lukas" userId="f78daebb-0565-485c-bd0e-1cd035e796ff" providerId="ADAL" clId="{AB603042-247B-4AB9-BFB8-3C5BFECC3AFD}" dt="2021-09-21T14:50:21.127" v="163" actId="478"/>
          <ac:picMkLst>
            <pc:docMk/>
            <pc:sldMk cId="820501182" sldId="360"/>
            <ac:picMk id="6" creationId="{DA0A6837-8A84-4765-83D9-C4EEA4EE0ACA}"/>
          </ac:picMkLst>
        </pc:picChg>
      </pc:sldChg>
      <pc:sldChg chg="addSp delSp modSp mod delAnim modAnim">
        <pc:chgData name="Tegischer Lukas" userId="f78daebb-0565-485c-bd0e-1cd035e796ff" providerId="ADAL" clId="{AB603042-247B-4AB9-BFB8-3C5BFECC3AFD}" dt="2021-09-21T14:50:08.643" v="145" actId="207"/>
        <pc:sldMkLst>
          <pc:docMk/>
          <pc:sldMk cId="1102963811" sldId="361"/>
        </pc:sldMkLst>
        <pc:spChg chg="add mod">
          <ac:chgData name="Tegischer Lukas" userId="f78daebb-0565-485c-bd0e-1cd035e796ff" providerId="ADAL" clId="{AB603042-247B-4AB9-BFB8-3C5BFECC3AFD}" dt="2021-09-21T14:49:58.974" v="142" actId="1076"/>
          <ac:spMkLst>
            <pc:docMk/>
            <pc:sldMk cId="1102963811" sldId="361"/>
            <ac:spMk id="3" creationId="{E6BAEC70-DFF2-4E07-8514-6D0336148FB0}"/>
          </ac:spMkLst>
        </pc:spChg>
        <pc:spChg chg="mod">
          <ac:chgData name="Tegischer Lukas" userId="f78daebb-0565-485c-bd0e-1cd035e796ff" providerId="ADAL" clId="{AB603042-247B-4AB9-BFB8-3C5BFECC3AFD}" dt="2021-09-21T14:46:48.206" v="90" actId="1076"/>
          <ac:spMkLst>
            <pc:docMk/>
            <pc:sldMk cId="1102963811" sldId="36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0:08.643" v="145" actId="207"/>
          <ac:spMkLst>
            <pc:docMk/>
            <pc:sldMk cId="1102963811" sldId="361"/>
            <ac:spMk id="7" creationId="{AB097F9F-06EC-41A3-A9AB-638AF7B9CC26}"/>
          </ac:spMkLst>
        </pc:spChg>
        <pc:spChg chg="del">
          <ac:chgData name="Tegischer Lukas" userId="f78daebb-0565-485c-bd0e-1cd035e796ff" providerId="ADAL" clId="{AB603042-247B-4AB9-BFB8-3C5BFECC3AFD}" dt="2021-09-21T14:46:18.996" v="39" actId="478"/>
          <ac:spMkLst>
            <pc:docMk/>
            <pc:sldMk cId="1102963811" sldId="361"/>
            <ac:spMk id="9" creationId="{BB80828A-267B-4147-841E-8144EC80C054}"/>
          </ac:spMkLst>
        </pc:spChg>
        <pc:picChg chg="del">
          <ac:chgData name="Tegischer Lukas" userId="f78daebb-0565-485c-bd0e-1cd035e796ff" providerId="ADAL" clId="{AB603042-247B-4AB9-BFB8-3C5BFECC3AFD}" dt="2021-09-21T14:46:19.875" v="40" actId="478"/>
          <ac:picMkLst>
            <pc:docMk/>
            <pc:sldMk cId="1102963811" sldId="361"/>
            <ac:picMk id="10" creationId="{EE5E1CAB-4A88-4B33-886C-5192279D9BAC}"/>
          </ac:picMkLst>
        </pc:picChg>
      </pc:sldChg>
      <pc:sldChg chg="del">
        <pc:chgData name="Tegischer Lukas" userId="f78daebb-0565-485c-bd0e-1cd035e796ff" providerId="ADAL" clId="{AB603042-247B-4AB9-BFB8-3C5BFECC3AFD}" dt="2021-09-21T14:50:37.450" v="184" actId="47"/>
        <pc:sldMkLst>
          <pc:docMk/>
          <pc:sldMk cId="1550938981" sldId="362"/>
        </pc:sldMkLst>
      </pc:sldChg>
      <pc:sldChg chg="del">
        <pc:chgData name="Tegischer Lukas" userId="f78daebb-0565-485c-bd0e-1cd035e796ff" providerId="ADAL" clId="{AB603042-247B-4AB9-BFB8-3C5BFECC3AFD}" dt="2021-09-21T14:50:36.474" v="183" actId="47"/>
        <pc:sldMkLst>
          <pc:docMk/>
          <pc:sldMk cId="176239428" sldId="363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729735534" sldId="364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419543409" sldId="365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4235412651" sldId="366"/>
        </pc:sldMkLst>
      </pc:sldChg>
      <pc:sldChg chg="addSp delSp modSp add mod delAnim modAnim">
        <pc:chgData name="Tegischer Lukas" userId="f78daebb-0565-485c-bd0e-1cd035e796ff" providerId="ADAL" clId="{AB603042-247B-4AB9-BFB8-3C5BFECC3AFD}" dt="2021-09-21T14:55:38.995" v="314"/>
        <pc:sldMkLst>
          <pc:docMk/>
          <pc:sldMk cId="3423344192" sldId="367"/>
        </pc:sldMkLst>
        <pc:spChg chg="del">
          <ac:chgData name="Tegischer Lukas" userId="f78daebb-0565-485c-bd0e-1cd035e796ff" providerId="ADAL" clId="{AB603042-247B-4AB9-BFB8-3C5BFECC3AFD}" dt="2021-09-21T14:52:12.686" v="263" actId="478"/>
          <ac:spMkLst>
            <pc:docMk/>
            <pc:sldMk cId="3423344192" sldId="367"/>
            <ac:spMk id="2" creationId="{EC0B11F2-73DE-4200-B7BC-345CA4D9EA2D}"/>
          </ac:spMkLst>
        </pc:spChg>
        <pc:spChg chg="mod">
          <ac:chgData name="Tegischer Lukas" userId="f78daebb-0565-485c-bd0e-1cd035e796ff" providerId="ADAL" clId="{AB603042-247B-4AB9-BFB8-3C5BFECC3AFD}" dt="2021-09-21T14:52:34.118" v="269" actId="1076"/>
          <ac:spMkLst>
            <pc:docMk/>
            <pc:sldMk cId="3423344192" sldId="36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2:54.621" v="275" actId="1076"/>
          <ac:spMkLst>
            <pc:docMk/>
            <pc:sldMk cId="3423344192" sldId="367"/>
            <ac:spMk id="10" creationId="{C711C241-8787-44EB-84D7-A60D1F03DF76}"/>
          </ac:spMkLst>
        </pc:spChg>
        <pc:spChg chg="add mod">
          <ac:chgData name="Tegischer Lukas" userId="f78daebb-0565-485c-bd0e-1cd035e796ff" providerId="ADAL" clId="{AB603042-247B-4AB9-BFB8-3C5BFECC3AFD}" dt="2021-09-21T14:53:35.111" v="288" actId="1076"/>
          <ac:spMkLst>
            <pc:docMk/>
            <pc:sldMk cId="3423344192" sldId="367"/>
            <ac:spMk id="11" creationId="{D03D1652-8B07-414D-AB62-55CA56539567}"/>
          </ac:spMkLst>
        </pc:spChg>
        <pc:spChg chg="add del mod">
          <ac:chgData name="Tegischer Lukas" userId="f78daebb-0565-485c-bd0e-1cd035e796ff" providerId="ADAL" clId="{AB603042-247B-4AB9-BFB8-3C5BFECC3AFD}" dt="2021-09-21T14:55:06.596" v="304" actId="478"/>
          <ac:spMkLst>
            <pc:docMk/>
            <pc:sldMk cId="3423344192" sldId="367"/>
            <ac:spMk id="15" creationId="{077920D8-72E7-4F91-B662-2DB09A81E1B4}"/>
          </ac:spMkLst>
        </pc:spChg>
        <pc:spChg chg="add mod">
          <ac:chgData name="Tegischer Lukas" userId="f78daebb-0565-485c-bd0e-1cd035e796ff" providerId="ADAL" clId="{AB603042-247B-4AB9-BFB8-3C5BFECC3AFD}" dt="2021-09-21T14:55:35.158" v="313" actId="1076"/>
          <ac:spMkLst>
            <pc:docMk/>
            <pc:sldMk cId="3423344192" sldId="367"/>
            <ac:spMk id="16" creationId="{62B07271-4CD4-4980-A6CF-E024EF1DF02F}"/>
          </ac:spMkLst>
        </pc:spChg>
        <pc:graphicFrameChg chg="add del mod">
          <ac:chgData name="Tegischer Lukas" userId="f78daebb-0565-485c-bd0e-1cd035e796ff" providerId="ADAL" clId="{AB603042-247B-4AB9-BFB8-3C5BFECC3AFD}" dt="2021-09-21T14:53:48.187" v="290"/>
          <ac:graphicFrameMkLst>
            <pc:docMk/>
            <pc:sldMk cId="3423344192" sldId="367"/>
            <ac:graphicFrameMk id="6" creationId="{D0985C7F-7FDA-43EE-B5DC-A0058A8A071B}"/>
          </ac:graphicFrameMkLst>
        </pc:graphicFrameChg>
        <pc:picChg chg="del">
          <ac:chgData name="Tegischer Lukas" userId="f78daebb-0565-485c-bd0e-1cd035e796ff" providerId="ADAL" clId="{AB603042-247B-4AB9-BFB8-3C5BFECC3AFD}" dt="2021-09-21T14:52:16.115" v="265" actId="478"/>
          <ac:picMkLst>
            <pc:docMk/>
            <pc:sldMk cId="3423344192" sldId="367"/>
            <ac:picMk id="7" creationId="{6A4CA271-6128-4E38-BCC6-DDAAD7979596}"/>
          </ac:picMkLst>
        </pc:picChg>
        <pc:picChg chg="del">
          <ac:chgData name="Tegischer Lukas" userId="f78daebb-0565-485c-bd0e-1cd035e796ff" providerId="ADAL" clId="{AB603042-247B-4AB9-BFB8-3C5BFECC3AFD}" dt="2021-09-21T14:52:13.111" v="264" actId="478"/>
          <ac:picMkLst>
            <pc:docMk/>
            <pc:sldMk cId="3423344192" sldId="367"/>
            <ac:picMk id="8" creationId="{CFB3FD54-5F3E-44EC-8A68-EE6D6CF1140E}"/>
          </ac:picMkLst>
        </pc:picChg>
        <pc:picChg chg="add mod">
          <ac:chgData name="Tegischer Lukas" userId="f78daebb-0565-485c-bd0e-1cd035e796ff" providerId="ADAL" clId="{AB603042-247B-4AB9-BFB8-3C5BFECC3AFD}" dt="2021-09-21T14:53:08.855" v="278" actId="1076"/>
          <ac:picMkLst>
            <pc:docMk/>
            <pc:sldMk cId="3423344192" sldId="367"/>
            <ac:picMk id="9" creationId="{C460C7BF-4CDF-463D-B651-0762F3D4A9E8}"/>
          </ac:picMkLst>
        </pc:picChg>
      </pc:sldChg>
      <pc:sldChg chg="delSp modSp add mod delAnim">
        <pc:chgData name="Tegischer Lukas" userId="f78daebb-0565-485c-bd0e-1cd035e796ff" providerId="ADAL" clId="{AB603042-247B-4AB9-BFB8-3C5BFECC3AFD}" dt="2021-09-21T14:55:04.133" v="303" actId="1076"/>
        <pc:sldMkLst>
          <pc:docMk/>
          <pc:sldMk cId="1892471043" sldId="368"/>
        </pc:sldMkLst>
        <pc:spChg chg="del">
          <ac:chgData name="Tegischer Lukas" userId="f78daebb-0565-485c-bd0e-1cd035e796ff" providerId="ADAL" clId="{AB603042-247B-4AB9-BFB8-3C5BFECC3AFD}" dt="2021-09-21T14:55:00.578" v="302" actId="478"/>
          <ac:spMkLst>
            <pc:docMk/>
            <pc:sldMk cId="1892471043" sldId="368"/>
            <ac:spMk id="11" creationId="{D03D1652-8B07-414D-AB62-55CA56539567}"/>
          </ac:spMkLst>
        </pc:spChg>
        <pc:spChg chg="mod">
          <ac:chgData name="Tegischer Lukas" userId="f78daebb-0565-485c-bd0e-1cd035e796ff" providerId="ADAL" clId="{AB603042-247B-4AB9-BFB8-3C5BFECC3AFD}" dt="2021-09-21T14:55:04.133" v="303" actId="1076"/>
          <ac:spMkLst>
            <pc:docMk/>
            <pc:sldMk cId="1892471043" sldId="368"/>
            <ac:spMk id="15" creationId="{077920D8-72E7-4F91-B662-2DB09A81E1B4}"/>
          </ac:spMkLst>
        </pc:spChg>
      </pc:sldChg>
      <pc:sldChg chg="addSp delSp modSp add mod delAnim">
        <pc:chgData name="Tegischer Lukas" userId="f78daebb-0565-485c-bd0e-1cd035e796ff" providerId="ADAL" clId="{AB603042-247B-4AB9-BFB8-3C5BFECC3AFD}" dt="2021-09-21T14:58:11.790" v="440" actId="1076"/>
        <pc:sldMkLst>
          <pc:docMk/>
          <pc:sldMk cId="1613438566" sldId="369"/>
        </pc:sldMkLst>
        <pc:spChg chg="mod">
          <ac:chgData name="Tegischer Lukas" userId="f78daebb-0565-485c-bd0e-1cd035e796ff" providerId="ADAL" clId="{AB603042-247B-4AB9-BFB8-3C5BFECC3AFD}" dt="2021-09-21T14:57:47.414" v="431" actId="1076"/>
          <ac:spMkLst>
            <pc:docMk/>
            <pc:sldMk cId="1613438566" sldId="369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7:18.623" v="395" actId="1076"/>
          <ac:spMkLst>
            <pc:docMk/>
            <pc:sldMk cId="1613438566" sldId="369"/>
            <ac:spMk id="7" creationId="{745D96B0-E982-47D0-9EE0-B42A82D0A082}"/>
          </ac:spMkLst>
        </pc:spChg>
        <pc:spChg chg="del">
          <ac:chgData name="Tegischer Lukas" userId="f78daebb-0565-485c-bd0e-1cd035e796ff" providerId="ADAL" clId="{AB603042-247B-4AB9-BFB8-3C5BFECC3AFD}" dt="2021-09-21T14:55:47.776" v="317" actId="478"/>
          <ac:spMkLst>
            <pc:docMk/>
            <pc:sldMk cId="1613438566" sldId="369"/>
            <ac:spMk id="10" creationId="{C711C241-8787-44EB-84D7-A60D1F03DF76}"/>
          </ac:spMkLst>
        </pc:spChg>
        <pc:spChg chg="add mod">
          <ac:chgData name="Tegischer Lukas" userId="f78daebb-0565-485c-bd0e-1cd035e796ff" providerId="ADAL" clId="{AB603042-247B-4AB9-BFB8-3C5BFECC3AFD}" dt="2021-09-21T14:57:23.528" v="398" actId="1076"/>
          <ac:spMkLst>
            <pc:docMk/>
            <pc:sldMk cId="1613438566" sldId="369"/>
            <ac:spMk id="11" creationId="{AF6BDAFE-B4B9-4768-956E-BC8448C61E3D}"/>
          </ac:spMkLst>
        </pc:spChg>
        <pc:spChg chg="add mod">
          <ac:chgData name="Tegischer Lukas" userId="f78daebb-0565-485c-bd0e-1cd035e796ff" providerId="ADAL" clId="{AB603042-247B-4AB9-BFB8-3C5BFECC3AFD}" dt="2021-09-21T14:57:51.653" v="432" actId="1076"/>
          <ac:spMkLst>
            <pc:docMk/>
            <pc:sldMk cId="1613438566" sldId="369"/>
            <ac:spMk id="13" creationId="{BAEBB4D0-C2E4-433F-8D71-F65DEC8FD48A}"/>
          </ac:spMkLst>
        </pc:spChg>
        <pc:spChg chg="del">
          <ac:chgData name="Tegischer Lukas" userId="f78daebb-0565-485c-bd0e-1cd035e796ff" providerId="ADAL" clId="{AB603042-247B-4AB9-BFB8-3C5BFECC3AFD}" dt="2021-09-21T14:55:48.485" v="318" actId="478"/>
          <ac:spMkLst>
            <pc:docMk/>
            <pc:sldMk cId="1613438566" sldId="369"/>
            <ac:spMk id="15" creationId="{077920D8-72E7-4F91-B662-2DB09A81E1B4}"/>
          </ac:spMkLst>
        </pc:spChg>
        <pc:picChg chg="del">
          <ac:chgData name="Tegischer Lukas" userId="f78daebb-0565-485c-bd0e-1cd035e796ff" providerId="ADAL" clId="{AB603042-247B-4AB9-BFB8-3C5BFECC3AFD}" dt="2021-09-21T14:55:47.062" v="316" actId="478"/>
          <ac:picMkLst>
            <pc:docMk/>
            <pc:sldMk cId="1613438566" sldId="369"/>
            <ac:picMk id="9" creationId="{C460C7BF-4CDF-463D-B651-0762F3D4A9E8}"/>
          </ac:picMkLst>
        </pc:picChg>
        <pc:picChg chg="add mod">
          <ac:chgData name="Tegischer Lukas" userId="f78daebb-0565-485c-bd0e-1cd035e796ff" providerId="ADAL" clId="{AB603042-247B-4AB9-BFB8-3C5BFECC3AFD}" dt="2021-09-21T14:58:11.790" v="440" actId="1076"/>
          <ac:picMkLst>
            <pc:docMk/>
            <pc:sldMk cId="1613438566" sldId="369"/>
            <ac:picMk id="12" creationId="{C259A325-4465-44C0-AA64-7A4D537DA103}"/>
          </ac:picMkLst>
        </pc:picChg>
        <pc:picChg chg="add mod">
          <ac:chgData name="Tegischer Lukas" userId="f78daebb-0565-485c-bd0e-1cd035e796ff" providerId="ADAL" clId="{AB603042-247B-4AB9-BFB8-3C5BFECC3AFD}" dt="2021-09-21T14:58:07.671" v="439" actId="1076"/>
          <ac:picMkLst>
            <pc:docMk/>
            <pc:sldMk cId="1613438566" sldId="369"/>
            <ac:picMk id="16" creationId="{15CB53D3-06F8-430D-92C9-B4C56FF697D1}"/>
          </ac:picMkLst>
        </pc:picChg>
      </pc:sldChg>
      <pc:sldChg chg="addSp delSp modSp add mod">
        <pc:chgData name="Tegischer Lukas" userId="f78daebb-0565-485c-bd0e-1cd035e796ff" providerId="ADAL" clId="{AB603042-247B-4AB9-BFB8-3C5BFECC3AFD}" dt="2021-09-21T14:59:26.759" v="493" actId="1076"/>
        <pc:sldMkLst>
          <pc:docMk/>
          <pc:sldMk cId="1479275657" sldId="370"/>
        </pc:sldMkLst>
        <pc:spChg chg="mod">
          <ac:chgData name="Tegischer Lukas" userId="f78daebb-0565-485c-bd0e-1cd035e796ff" providerId="ADAL" clId="{AB603042-247B-4AB9-BFB8-3C5BFECC3AFD}" dt="2021-09-21T14:58:47.294" v="476" actId="1076"/>
          <ac:spMkLst>
            <pc:docMk/>
            <pc:sldMk cId="1479275657" sldId="370"/>
            <ac:spMk id="4" creationId="{C427B5BC-E2AB-4596-857C-DA06F86C68EB}"/>
          </ac:spMkLst>
        </pc:spChg>
        <pc:spChg chg="del">
          <ac:chgData name="Tegischer Lukas" userId="f78daebb-0565-485c-bd0e-1cd035e796ff" providerId="ADAL" clId="{AB603042-247B-4AB9-BFB8-3C5BFECC3AFD}" dt="2021-09-21T14:58:37.180" v="444" actId="478"/>
          <ac:spMkLst>
            <pc:docMk/>
            <pc:sldMk cId="1479275657" sldId="370"/>
            <ac:spMk id="7" creationId="{745D96B0-E982-47D0-9EE0-B42A82D0A082}"/>
          </ac:spMkLst>
        </pc:spChg>
        <pc:spChg chg="add mod">
          <ac:chgData name="Tegischer Lukas" userId="f78daebb-0565-485c-bd0e-1cd035e796ff" providerId="ADAL" clId="{AB603042-247B-4AB9-BFB8-3C5BFECC3AFD}" dt="2021-09-21T14:59:26.759" v="493" actId="1076"/>
          <ac:spMkLst>
            <pc:docMk/>
            <pc:sldMk cId="1479275657" sldId="370"/>
            <ac:spMk id="10" creationId="{80C6C66F-253A-4FA3-A141-5898D63F40CF}"/>
          </ac:spMkLst>
        </pc:spChg>
        <pc:spChg chg="del">
          <ac:chgData name="Tegischer Lukas" userId="f78daebb-0565-485c-bd0e-1cd035e796ff" providerId="ADAL" clId="{AB603042-247B-4AB9-BFB8-3C5BFECC3AFD}" dt="2021-09-21T14:58:36.421" v="443" actId="478"/>
          <ac:spMkLst>
            <pc:docMk/>
            <pc:sldMk cId="1479275657" sldId="370"/>
            <ac:spMk id="11" creationId="{AF6BDAFE-B4B9-4768-956E-BC8448C61E3D}"/>
          </ac:spMkLst>
        </pc:spChg>
        <pc:spChg chg="del mod">
          <ac:chgData name="Tegischer Lukas" userId="f78daebb-0565-485c-bd0e-1cd035e796ff" providerId="ADAL" clId="{AB603042-247B-4AB9-BFB8-3C5BFECC3AFD}" dt="2021-09-21T14:59:08.832" v="487" actId="478"/>
          <ac:spMkLst>
            <pc:docMk/>
            <pc:sldMk cId="1479275657" sldId="370"/>
            <ac:spMk id="13" creationId="{BAEBB4D0-C2E4-433F-8D71-F65DEC8FD48A}"/>
          </ac:spMkLst>
        </pc:spChg>
        <pc:picChg chg="del">
          <ac:chgData name="Tegischer Lukas" userId="f78daebb-0565-485c-bd0e-1cd035e796ff" providerId="ADAL" clId="{AB603042-247B-4AB9-BFB8-3C5BFECC3AFD}" dt="2021-09-21T14:58:35.483" v="442" actId="478"/>
          <ac:picMkLst>
            <pc:docMk/>
            <pc:sldMk cId="1479275657" sldId="370"/>
            <ac:picMk id="12" creationId="{C259A325-4465-44C0-AA64-7A4D537DA103}"/>
          </ac:picMkLst>
        </pc:picChg>
        <pc:picChg chg="mod">
          <ac:chgData name="Tegischer Lukas" userId="f78daebb-0565-485c-bd0e-1cd035e796ff" providerId="ADAL" clId="{AB603042-247B-4AB9-BFB8-3C5BFECC3AFD}" dt="2021-09-21T14:59:12.390" v="490" actId="1076"/>
          <ac:picMkLst>
            <pc:docMk/>
            <pc:sldMk cId="1479275657" sldId="370"/>
            <ac:picMk id="16" creationId="{15CB53D3-06F8-430D-92C9-B4C56FF697D1}"/>
          </ac:picMkLst>
        </pc:pic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52EC607D-82FE-4D3A-9910-F359F24B6426}"/>
    <pc:docChg chg="undo custSel addSld delSld modSld sldOrd">
      <pc:chgData name="Tegischer Lukas" userId="f78daebb-0565-485c-bd0e-1cd035e796ff" providerId="ADAL" clId="{52EC607D-82FE-4D3A-9910-F359F24B6426}" dt="2021-04-13T14:12:20.146" v="365" actId="1076"/>
      <pc:docMkLst>
        <pc:docMk/>
      </pc:docMkLst>
      <pc:sldChg chg="addSp delSp modSp mod addCm delCm">
        <pc:chgData name="Tegischer Lukas" userId="f78daebb-0565-485c-bd0e-1cd035e796ff" providerId="ADAL" clId="{52EC607D-82FE-4D3A-9910-F359F24B6426}" dt="2021-04-13T14:12:20.146" v="365" actId="1076"/>
        <pc:sldMkLst>
          <pc:docMk/>
          <pc:sldMk cId="3932101437" sldId="291"/>
        </pc:sldMkLst>
        <pc:spChg chg="add mod">
          <ac:chgData name="Tegischer Lukas" userId="f78daebb-0565-485c-bd0e-1cd035e796ff" providerId="ADAL" clId="{52EC607D-82FE-4D3A-9910-F359F24B6426}" dt="2021-04-13T14:12:20.146" v="365" actId="1076"/>
          <ac:spMkLst>
            <pc:docMk/>
            <pc:sldMk cId="3932101437" sldId="291"/>
            <ac:spMk id="4" creationId="{9345B8F8-CDBB-4CCC-8249-4FAD14C11D14}"/>
          </ac:spMkLst>
        </pc:spChg>
        <pc:spChg chg="add mod">
          <ac:chgData name="Tegischer Lukas" userId="f78daebb-0565-485c-bd0e-1cd035e796ff" providerId="ADAL" clId="{52EC607D-82FE-4D3A-9910-F359F24B6426}" dt="2021-04-13T14:12:15.859" v="364" actId="1076"/>
          <ac:spMkLst>
            <pc:docMk/>
            <pc:sldMk cId="3932101437" sldId="291"/>
            <ac:spMk id="5" creationId="{B3B4CE89-1229-4B66-B3D4-B1C1DDA8FCEA}"/>
          </ac:spMkLst>
        </pc:spChg>
        <pc:spChg chg="add mod">
          <ac:chgData name="Tegischer Lukas" userId="f78daebb-0565-485c-bd0e-1cd035e796ff" providerId="ADAL" clId="{52EC607D-82FE-4D3A-9910-F359F24B6426}" dt="2021-04-13T14:12:13.755" v="363" actId="1076"/>
          <ac:spMkLst>
            <pc:docMk/>
            <pc:sldMk cId="3932101437" sldId="291"/>
            <ac:spMk id="6" creationId="{94E0EE5C-E164-4D22-9741-486714283553}"/>
          </ac:spMkLst>
        </pc:spChg>
        <pc:picChg chg="del">
          <ac:chgData name="Tegischer Lukas" userId="f78daebb-0565-485c-bd0e-1cd035e796ff" providerId="ADAL" clId="{52EC607D-82FE-4D3A-9910-F359F24B6426}" dt="2021-04-13T14:05:27.443" v="2" actId="478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52EC607D-82FE-4D3A-9910-F359F24B6426}" dt="2021-04-13T14:10:45.994" v="347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add del mod ord addAnim delAnim">
        <pc:chgData name="Tegischer Lukas" userId="f78daebb-0565-485c-bd0e-1cd035e796ff" providerId="ADAL" clId="{52EC607D-82FE-4D3A-9910-F359F24B6426}" dt="2021-04-13T14:06:21.720" v="29"/>
        <pc:sldMkLst>
          <pc:docMk/>
          <pc:sldMk cId="155942452" sldId="335"/>
        </pc:sldMkLst>
        <pc:spChg chg="mod">
          <ac:chgData name="Tegischer Lukas" userId="f78daebb-0565-485c-bd0e-1cd035e796ff" providerId="ADAL" clId="{52EC607D-82FE-4D3A-9910-F359F24B6426}" dt="2021-04-13T14:06:20.250" v="27" actId="20577"/>
          <ac:spMkLst>
            <pc:docMk/>
            <pc:sldMk cId="155942452" sldId="33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52EC607D-82FE-4D3A-9910-F359F24B6426}" dt="2021-04-13T14:06:19.416" v="24" actId="478"/>
          <ac:spMkLst>
            <pc:docMk/>
            <pc:sldMk cId="155942452" sldId="335"/>
            <ac:spMk id="3" creationId="{089A42E4-DE60-4F9C-B9DF-FC3D39B95BBE}"/>
          </ac:spMkLst>
        </pc:spChg>
        <pc:spChg chg="add del">
          <ac:chgData name="Tegischer Lukas" userId="f78daebb-0565-485c-bd0e-1cd035e796ff" providerId="ADAL" clId="{52EC607D-82FE-4D3A-9910-F359F24B6426}" dt="2021-04-13T14:06:19.770" v="25" actId="478"/>
          <ac:spMkLst>
            <pc:docMk/>
            <pc:sldMk cId="155942452" sldId="335"/>
            <ac:spMk id="6" creationId="{ADBD4DB5-A1D9-4760-8929-B9D0752259DC}"/>
          </ac:spMkLst>
        </pc:spChg>
        <pc:picChg chg="add del">
          <ac:chgData name="Tegischer Lukas" userId="f78daebb-0565-485c-bd0e-1cd035e796ff" providerId="ADAL" clId="{52EC607D-82FE-4D3A-9910-F359F24B6426}" dt="2021-04-13T14:06:20.037" v="26" actId="478"/>
          <ac:picMkLst>
            <pc:docMk/>
            <pc:sldMk cId="155942452" sldId="335"/>
            <ac:picMk id="5" creationId="{7FFAB52F-38F8-4C1D-B21A-01E11E608D6F}"/>
          </ac:picMkLst>
        </pc:picChg>
      </pc:sldChg>
      <pc:sldChg chg="new del">
        <pc:chgData name="Tegischer Lukas" userId="f78daebb-0565-485c-bd0e-1cd035e796ff" providerId="ADAL" clId="{52EC607D-82FE-4D3A-9910-F359F24B6426}" dt="2021-04-13T14:05:59.921" v="5" actId="680"/>
        <pc:sldMkLst>
          <pc:docMk/>
          <pc:sldMk cId="1580490185" sldId="335"/>
        </pc:sldMkLst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  <pc:docChgLst>
    <pc:chgData name="Tegischer Lukas" userId="f78daebb-0565-485c-bd0e-1cd035e796ff" providerId="ADAL" clId="{F826B0CA-9AF7-460E-913A-741EB265E34F}"/>
    <pc:docChg chg="custSel delSld modSld">
      <pc:chgData name="Tegischer Lukas" userId="f78daebb-0565-485c-bd0e-1cd035e796ff" providerId="ADAL" clId="{F826B0CA-9AF7-460E-913A-741EB265E34F}" dt="2022-11-04T11:21:51.801" v="11" actId="47"/>
      <pc:docMkLst>
        <pc:docMk/>
      </pc:docMkLst>
      <pc:sldChg chg="delSp mod delAnim">
        <pc:chgData name="Tegischer Lukas" userId="f78daebb-0565-485c-bd0e-1cd035e796ff" providerId="ADAL" clId="{F826B0CA-9AF7-460E-913A-741EB265E34F}" dt="2022-11-04T11:21:44.764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F826B0CA-9AF7-460E-913A-741EB265E34F}" dt="2022-11-04T11:21:44.411" v="0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F826B0CA-9AF7-460E-913A-741EB265E34F}" dt="2022-11-04T11:21:44.764" v="1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F826B0CA-9AF7-460E-913A-741EB265E34F}" dt="2022-11-04T11:21:51.801" v="11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F826B0CA-9AF7-460E-913A-741EB265E34F}" dt="2022-11-04T11:21:45.578" v="2" actId="478"/>
        <pc:sldMkLst>
          <pc:docMk/>
          <pc:sldMk cId="3423344192" sldId="367"/>
        </pc:sldMkLst>
        <pc:picChg chg="del">
          <ac:chgData name="Tegischer Lukas" userId="f78daebb-0565-485c-bd0e-1cd035e796ff" providerId="ADAL" clId="{F826B0CA-9AF7-460E-913A-741EB265E34F}" dt="2022-11-04T11:21:45.578" v="2" actId="478"/>
          <ac:picMkLst>
            <pc:docMk/>
            <pc:sldMk cId="3423344192" sldId="367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F826B0CA-9AF7-460E-913A-741EB265E34F}" dt="2022-11-04T11:21:46.083" v="3" actId="478"/>
        <pc:sldMkLst>
          <pc:docMk/>
          <pc:sldMk cId="1830710090" sldId="371"/>
        </pc:sldMkLst>
        <pc:picChg chg="del">
          <ac:chgData name="Tegischer Lukas" userId="f78daebb-0565-485c-bd0e-1cd035e796ff" providerId="ADAL" clId="{F826B0CA-9AF7-460E-913A-741EB265E34F}" dt="2022-11-04T11:21:46.083" v="3" actId="478"/>
          <ac:picMkLst>
            <pc:docMk/>
            <pc:sldMk cId="1830710090" sldId="371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F826B0CA-9AF7-460E-913A-741EB265E34F}" dt="2022-11-04T11:21:49.218" v="9" actId="478"/>
        <pc:sldMkLst>
          <pc:docMk/>
          <pc:sldMk cId="410812599" sldId="373"/>
        </pc:sldMkLst>
        <pc:picChg chg="del">
          <ac:chgData name="Tegischer Lukas" userId="f78daebb-0565-485c-bd0e-1cd035e796ff" providerId="ADAL" clId="{F826B0CA-9AF7-460E-913A-741EB265E34F}" dt="2022-11-04T11:21:49.218" v="9" actId="478"/>
          <ac:picMkLst>
            <pc:docMk/>
            <pc:sldMk cId="410812599" sldId="373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F826B0CA-9AF7-460E-913A-741EB265E34F}" dt="2022-11-04T11:21:46.635" v="4" actId="478"/>
        <pc:sldMkLst>
          <pc:docMk/>
          <pc:sldMk cId="183936162" sldId="374"/>
        </pc:sldMkLst>
        <pc:picChg chg="del">
          <ac:chgData name="Tegischer Lukas" userId="f78daebb-0565-485c-bd0e-1cd035e796ff" providerId="ADAL" clId="{F826B0CA-9AF7-460E-913A-741EB265E34F}" dt="2022-11-04T11:21:46.635" v="4" actId="478"/>
          <ac:picMkLst>
            <pc:docMk/>
            <pc:sldMk cId="183936162" sldId="374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F826B0CA-9AF7-460E-913A-741EB265E34F}" dt="2022-11-04T11:21:47.154" v="5" actId="478"/>
        <pc:sldMkLst>
          <pc:docMk/>
          <pc:sldMk cId="726668994" sldId="375"/>
        </pc:sldMkLst>
        <pc:picChg chg="del">
          <ac:chgData name="Tegischer Lukas" userId="f78daebb-0565-485c-bd0e-1cd035e796ff" providerId="ADAL" clId="{F826B0CA-9AF7-460E-913A-741EB265E34F}" dt="2022-11-04T11:21:47.154" v="5" actId="478"/>
          <ac:picMkLst>
            <pc:docMk/>
            <pc:sldMk cId="726668994" sldId="375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F826B0CA-9AF7-460E-913A-741EB265E34F}" dt="2022-11-04T11:21:47.688" v="6" actId="478"/>
        <pc:sldMkLst>
          <pc:docMk/>
          <pc:sldMk cId="17622882" sldId="376"/>
        </pc:sldMkLst>
        <pc:picChg chg="del">
          <ac:chgData name="Tegischer Lukas" userId="f78daebb-0565-485c-bd0e-1cd035e796ff" providerId="ADAL" clId="{F826B0CA-9AF7-460E-913A-741EB265E34F}" dt="2022-11-04T11:21:47.688" v="6" actId="478"/>
          <ac:picMkLst>
            <pc:docMk/>
            <pc:sldMk cId="17622882" sldId="376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F826B0CA-9AF7-460E-913A-741EB265E34F}" dt="2022-11-04T11:21:48.229" v="7" actId="478"/>
        <pc:sldMkLst>
          <pc:docMk/>
          <pc:sldMk cId="2878538322" sldId="377"/>
        </pc:sldMkLst>
        <pc:picChg chg="del">
          <ac:chgData name="Tegischer Lukas" userId="f78daebb-0565-485c-bd0e-1cd035e796ff" providerId="ADAL" clId="{F826B0CA-9AF7-460E-913A-741EB265E34F}" dt="2022-11-04T11:21:48.229" v="7" actId="478"/>
          <ac:picMkLst>
            <pc:docMk/>
            <pc:sldMk cId="2878538322" sldId="377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F826B0CA-9AF7-460E-913A-741EB265E34F}" dt="2022-11-04T11:21:48.732" v="8" actId="478"/>
        <pc:sldMkLst>
          <pc:docMk/>
          <pc:sldMk cId="2891995451" sldId="378"/>
        </pc:sldMkLst>
        <pc:picChg chg="del">
          <ac:chgData name="Tegischer Lukas" userId="f78daebb-0565-485c-bd0e-1cd035e796ff" providerId="ADAL" clId="{F826B0CA-9AF7-460E-913A-741EB265E34F}" dt="2022-11-04T11:21:48.732" v="8" actId="478"/>
          <ac:picMkLst>
            <pc:docMk/>
            <pc:sldMk cId="2891995451" sldId="378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F826B0CA-9AF7-460E-913A-741EB265E34F}" dt="2022-11-04T11:21:50.332" v="10" actId="478"/>
        <pc:sldMkLst>
          <pc:docMk/>
          <pc:sldMk cId="803498837" sldId="379"/>
        </pc:sldMkLst>
        <pc:picChg chg="del">
          <ac:chgData name="Tegischer Lukas" userId="f78daebb-0565-485c-bd0e-1cd035e796ff" providerId="ADAL" clId="{F826B0CA-9AF7-460E-913A-741EB265E34F}" dt="2022-11-04T11:21:50.332" v="10" actId="478"/>
          <ac:picMkLst>
            <pc:docMk/>
            <pc:sldMk cId="803498837" sldId="379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05.11.2022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2874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62339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311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23067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74399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8366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35399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89710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3011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05.11.2022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05.11.2022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05.11.2022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05.11.2022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05.11.2022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05.11.2022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05.11.2022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05.11.2022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05.11.2022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05.11.2022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05.11.2022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05.11.2022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Einfache Ableitungsregeln</a:t>
            </a:r>
            <a:endParaRPr lang="de-AT" sz="20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feld 10">
            <a:extLst>
              <a:ext uri="{FF2B5EF4-FFF2-40B4-BE49-F238E27FC236}">
                <a16:creationId xmlns:a16="http://schemas.microsoft.com/office/drawing/2014/main" id="{5A7EAE77-6F73-417B-AD01-A88617736A38}"/>
              </a:ext>
            </a:extLst>
          </p:cNvPr>
          <p:cNvSpPr txBox="1"/>
          <p:nvPr/>
        </p:nvSpPr>
        <p:spPr>
          <a:xfrm>
            <a:off x="419099" y="564085"/>
            <a:ext cx="8963025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 2)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Bestimme die Funktionsgleichung der Tangente an der Stelle p der Funktion f.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6E2F50A5-61DC-4D9C-8DD5-9CB7736ABCA0}"/>
                  </a:ext>
                </a:extLst>
              </p:cNvPr>
              <p:cNvSpPr txBox="1"/>
              <p:nvPr/>
            </p:nvSpPr>
            <p:spPr>
              <a:xfrm>
                <a:off x="514350" y="1210360"/>
                <a:ext cx="2457450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sz="20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3</m:t>
                      </m:r>
                    </m:oMath>
                  </m:oMathPara>
                </a14:m>
                <a:b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=2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de-AT" sz="2000" dirty="0"/>
              </a:p>
            </p:txBody>
          </p:sp>
        </mc:Choice>
        <mc:Fallback xmlns="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6E2F50A5-61DC-4D9C-8DD5-9CB7736ABC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350" y="1210360"/>
                <a:ext cx="2457450" cy="707886"/>
              </a:xfrm>
              <a:prstGeom prst="rect">
                <a:avLst/>
              </a:prstGeom>
              <a:blipFill>
                <a:blip r:embed="rId4"/>
                <a:stretch>
                  <a:fillRect b="-344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349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4207181" y="302475"/>
            <a:ext cx="37776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Der Differentialquotient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C460C7BF-4CDF-463D-B651-0762F3D4A9E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9497" b="55197"/>
          <a:stretch/>
        </p:blipFill>
        <p:spPr bwMode="auto">
          <a:xfrm>
            <a:off x="475297" y="1363960"/>
            <a:ext cx="5433378" cy="308006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C711C241-8787-44EB-84D7-A60D1F03DF76}"/>
                  </a:ext>
                </a:extLst>
              </p:cNvPr>
              <p:cNvSpPr txBox="1"/>
              <p:nvPr/>
            </p:nvSpPr>
            <p:spPr>
              <a:xfrm>
                <a:off x="5989320" y="2050167"/>
                <a:ext cx="6096000" cy="186358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Die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momentane Änderungsrate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einer Funktion f an der Stelle a</a:t>
                </a:r>
              </a:p>
              <a:p>
                <a:pPr algn="ctr">
                  <a:lnSpc>
                    <a:spcPct val="107000"/>
                  </a:lnSpc>
                  <a:spcBef>
                    <a:spcPts val="400"/>
                  </a:spcBef>
                  <a:spcAft>
                    <a:spcPts val="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𝑓</m:t>
                      </m:r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′(</m:t>
                      </m:r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)</m:t>
                      </m:r>
                      <m:r>
                        <a:rPr lang="de-AT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unc>
                        <m:func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de-AT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𝑏</m:t>
                              </m:r>
                              <m: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→</m:t>
                              </m:r>
                              <m: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de-AT" sz="2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2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𝑏</m:t>
                                  </m:r>
                                </m:e>
                              </m:d>
                              <m: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𝑓</m:t>
                              </m:r>
                              <m:r>
                                <a:rPr lang="de-AT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  <m:r>
                                <a:rPr lang="de-AT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de-AT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b</m:t>
                              </m:r>
                              <m: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de-AT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a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wird als 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Differentialquotient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(1. Ableitung) bezeichnet. </a:t>
                </a:r>
                <a:b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endParaRPr lang="de-AT" dirty="0"/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C711C241-8787-44EB-84D7-A60D1F03DF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9320" y="2050167"/>
                <a:ext cx="6096000" cy="1863587"/>
              </a:xfrm>
              <a:prstGeom prst="rect">
                <a:avLst/>
              </a:prstGeom>
              <a:blipFill>
                <a:blip r:embed="rId5"/>
                <a:stretch>
                  <a:fillRect l="-500" t="-1307" r="-40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D03D1652-8B07-414D-AB62-55CA56539567}"/>
                  </a:ext>
                </a:extLst>
              </p:cNvPr>
              <p:cNvSpPr txBox="1"/>
              <p:nvPr/>
            </p:nvSpPr>
            <p:spPr>
              <a:xfrm>
                <a:off x="1291284" y="4974301"/>
                <a:ext cx="9609429" cy="400110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2000" dirty="0">
                    <a:effectLst/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Der Differentialquotient gibt die Steigung der </a:t>
                </a:r>
                <a:r>
                  <a:rPr lang="de-AT" sz="2000" b="1" dirty="0">
                    <a:effectLst/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Tangente</a:t>
                </a:r>
                <a:r>
                  <a:rPr lang="de-AT" sz="2000" dirty="0">
                    <a:effectLst/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durch den Punkt 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de-AT" sz="2000" i="1">
                        <a:effectLst/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=(</m:t>
                    </m:r>
                    <m:r>
                      <a:rPr lang="de-AT" sz="2000" i="1">
                        <a:effectLst/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de-AT" sz="2000" i="1">
                        <a:effectLst/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|</m:t>
                    </m:r>
                    <m:r>
                      <a:rPr lang="de-AT" sz="2000" i="1">
                        <a:effectLst/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de-AT" sz="2000" i="1">
                        <a:effectLst/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e-AT" sz="2000" i="1">
                        <a:effectLst/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de-AT" sz="2000" i="1">
                        <a:effectLst/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))</m:t>
                    </m:r>
                  </m:oMath>
                </a14:m>
                <a:r>
                  <a:rPr lang="de-AT" sz="2000" dirty="0">
                    <a:effectLst/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an.</a:t>
                </a:r>
                <a:endParaRPr lang="de-AT" sz="2000" dirty="0">
                  <a:highlight>
                    <a:srgbClr val="FFFF00"/>
                  </a:highlight>
                </a:endParaRP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D03D1652-8B07-414D-AB62-55CA565395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1284" y="4974301"/>
                <a:ext cx="9609429" cy="400110"/>
              </a:xfrm>
              <a:prstGeom prst="rect">
                <a:avLst/>
              </a:prstGeom>
              <a:blipFill>
                <a:blip r:embed="rId6"/>
                <a:stretch>
                  <a:fillRect l="-127" t="-9091" r="-63" b="-2575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3344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3205591" y="1170760"/>
            <a:ext cx="578081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Ermittlung des Differentialquotienten</a:t>
            </a:r>
          </a:p>
          <a:p>
            <a:pPr algn="ctr"/>
            <a:r>
              <a:rPr lang="de-AT" sz="2800" b="1" dirty="0">
                <a:latin typeface="Calibri" panose="020F0502020204030204" pitchFamily="34" charset="0"/>
                <a:cs typeface="Calibri" panose="020F0502020204030204" pitchFamily="34" charset="0"/>
              </a:rPr>
              <a:t>Differenzieren / Ableiten</a:t>
            </a:r>
            <a:endParaRPr lang="de-AT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A401812B-3EE1-4548-A1FD-85AEFA8DBA68}"/>
                  </a:ext>
                </a:extLst>
              </p:cNvPr>
              <p:cNvSpPr txBox="1"/>
              <p:nvPr/>
            </p:nvSpPr>
            <p:spPr>
              <a:xfrm>
                <a:off x="1933571" y="2765907"/>
                <a:ext cx="8324851" cy="155478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Die Funktion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  <m:sup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: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𝐷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→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ℝ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wird Ableitung bzw. Ableitungsfunktion von f genannt. 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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Der Funktionswert von f‘ an der Stelle x entspricht der Steigung der Tangente der ursprünglichen Funktion f an der Stelle x.</a:t>
                </a:r>
              </a:p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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Die Ermittlung der Ableitungsfunktion nennt man Differenzieren oder Ableiten.</a:t>
                </a:r>
                <a:endParaRPr lang="de-AT" dirty="0"/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A401812B-3EE1-4548-A1FD-85AEFA8DBA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3571" y="2765907"/>
                <a:ext cx="8324851" cy="1554785"/>
              </a:xfrm>
              <a:prstGeom prst="rect">
                <a:avLst/>
              </a:prstGeom>
              <a:blipFill>
                <a:blip r:embed="rId4"/>
                <a:stretch>
                  <a:fillRect l="-438" t="-1154" b="-4231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0710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4742035" y="302475"/>
            <a:ext cx="27079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Ableitungsregeln</a:t>
            </a:r>
            <a:endParaRPr lang="de-AT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A1A912CA-52EF-4620-860D-EAC29290DAAB}"/>
              </a:ext>
            </a:extLst>
          </p:cNvPr>
          <p:cNvSpPr txBox="1"/>
          <p:nvPr/>
        </p:nvSpPr>
        <p:spPr>
          <a:xfrm>
            <a:off x="732010" y="1367909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1] Potenzregel</a:t>
            </a:r>
            <a:endParaRPr lang="de-AT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919F3098-1471-4D88-B9EB-7F1D6E6EA598}"/>
                  </a:ext>
                </a:extLst>
              </p:cNvPr>
              <p:cNvSpPr txBox="1"/>
              <p:nvPr/>
            </p:nvSpPr>
            <p:spPr>
              <a:xfrm>
                <a:off x="732010" y="2006084"/>
                <a:ext cx="4962525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  →     </m:t>
                      </m:r>
                      <m:sSup>
                        <m:sSupPr>
                          <m:ctrlP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919F3098-1471-4D88-B9EB-7F1D6E6EA5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010" y="2006084"/>
                <a:ext cx="4962525" cy="461665"/>
              </a:xfrm>
              <a:prstGeom prst="rect">
                <a:avLst/>
              </a:prstGeom>
              <a:blipFill>
                <a:blip r:embed="rId4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feld 11">
            <a:extLst>
              <a:ext uri="{FF2B5EF4-FFF2-40B4-BE49-F238E27FC236}">
                <a16:creationId xmlns:a16="http://schemas.microsoft.com/office/drawing/2014/main" id="{922792B5-3E33-46B1-A9F1-43AE773C1478}"/>
              </a:ext>
            </a:extLst>
          </p:cNvPr>
          <p:cNvSpPr txBox="1"/>
          <p:nvPr/>
        </p:nvSpPr>
        <p:spPr>
          <a:xfrm>
            <a:off x="6313590" y="1598741"/>
            <a:ext cx="520065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 Exponent kommt herunter. Die Hochzahl wird um 1 vermindert.</a:t>
            </a:r>
            <a:endParaRPr lang="de-AT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6EC4AAA4-9781-44CC-ACD3-BD6672D56C93}"/>
                  </a:ext>
                </a:extLst>
              </p:cNvPr>
              <p:cNvSpPr txBox="1"/>
              <p:nvPr/>
            </p:nvSpPr>
            <p:spPr>
              <a:xfrm>
                <a:off x="-1609725" y="3228945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6EC4AAA4-9781-44CC-ACD3-BD6672D56C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609725" y="3228945"/>
                <a:ext cx="6096000" cy="400110"/>
              </a:xfrm>
              <a:prstGeom prst="rect">
                <a:avLst/>
              </a:prstGeom>
              <a:blipFill>
                <a:blip r:embed="rId5"/>
                <a:stretch>
                  <a:fillRect b="-1692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936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4742035" y="302475"/>
            <a:ext cx="27079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Ableitungsregeln</a:t>
            </a:r>
            <a:endParaRPr lang="de-AT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A1A912CA-52EF-4620-860D-EAC29290DAAB}"/>
              </a:ext>
            </a:extLst>
          </p:cNvPr>
          <p:cNvSpPr txBox="1"/>
          <p:nvPr/>
        </p:nvSpPr>
        <p:spPr>
          <a:xfrm>
            <a:off x="732010" y="1367909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2] </a:t>
            </a:r>
            <a:r>
              <a:rPr lang="de-AT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Konstantenregel</a:t>
            </a:r>
            <a:endParaRPr lang="de-AT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919F3098-1471-4D88-B9EB-7F1D6E6EA598}"/>
                  </a:ext>
                </a:extLst>
              </p:cNvPr>
              <p:cNvSpPr txBox="1"/>
              <p:nvPr/>
            </p:nvSpPr>
            <p:spPr>
              <a:xfrm>
                <a:off x="370060" y="1994233"/>
                <a:ext cx="4962525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  →     </m:t>
                      </m:r>
                      <m:sSup>
                        <m:sSupPr>
                          <m:ctrlP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919F3098-1471-4D88-B9EB-7F1D6E6EA5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060" y="1994233"/>
                <a:ext cx="4962525" cy="461665"/>
              </a:xfrm>
              <a:prstGeom prst="rect">
                <a:avLst/>
              </a:prstGeom>
              <a:blipFill>
                <a:blip r:embed="rId4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6EC4AAA4-9781-44CC-ACD3-BD6672D56C93}"/>
                  </a:ext>
                </a:extLst>
              </p:cNvPr>
              <p:cNvSpPr txBox="1"/>
              <p:nvPr/>
            </p:nvSpPr>
            <p:spPr>
              <a:xfrm>
                <a:off x="-1609725" y="3228945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6EC4AAA4-9781-44CC-ACD3-BD6672D56C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609725" y="3228945"/>
                <a:ext cx="6096000" cy="400110"/>
              </a:xfrm>
              <a:prstGeom prst="rect">
                <a:avLst/>
              </a:prstGeom>
              <a:blipFill>
                <a:blip r:embed="rId5"/>
                <a:stretch>
                  <a:fillRect b="-1692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CA500941-A0D3-464D-808E-FAE9629DB942}"/>
                  </a:ext>
                </a:extLst>
              </p:cNvPr>
              <p:cNvSpPr txBox="1"/>
              <p:nvPr/>
            </p:nvSpPr>
            <p:spPr>
              <a:xfrm>
                <a:off x="-1353965" y="4402102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de-AT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de-AT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CA500941-A0D3-464D-808E-FAE9629DB9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353965" y="4402102"/>
                <a:ext cx="6096000" cy="400110"/>
              </a:xfrm>
              <a:prstGeom prst="rect">
                <a:avLst/>
              </a:prstGeom>
              <a:blipFill>
                <a:blip r:embed="rId6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6668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4742035" y="302475"/>
            <a:ext cx="27079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Ableitungsregeln</a:t>
            </a:r>
            <a:endParaRPr lang="de-AT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A1A912CA-52EF-4620-860D-EAC29290DAAB}"/>
              </a:ext>
            </a:extLst>
          </p:cNvPr>
          <p:cNvSpPr txBox="1"/>
          <p:nvPr/>
        </p:nvSpPr>
        <p:spPr>
          <a:xfrm>
            <a:off x="732010" y="1367909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3] Faktorregel</a:t>
            </a:r>
            <a:endParaRPr lang="de-AT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919F3098-1471-4D88-B9EB-7F1D6E6EA598}"/>
                  </a:ext>
                </a:extLst>
              </p:cNvPr>
              <p:cNvSpPr txBox="1"/>
              <p:nvPr/>
            </p:nvSpPr>
            <p:spPr>
              <a:xfrm>
                <a:off x="0" y="1985265"/>
                <a:ext cx="5945015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→  </m:t>
                      </m:r>
                      <m:sSup>
                        <m:sSupPr>
                          <m:ctrlP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919F3098-1471-4D88-B9EB-7F1D6E6EA5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985265"/>
                <a:ext cx="5945015" cy="461665"/>
              </a:xfrm>
              <a:prstGeom prst="rect">
                <a:avLst/>
              </a:prstGeom>
              <a:blipFill>
                <a:blip r:embed="rId4"/>
                <a:stretch>
                  <a:fillRect b="-2266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6EC4AAA4-9781-44CC-ACD3-BD6672D56C93}"/>
                  </a:ext>
                </a:extLst>
              </p:cNvPr>
              <p:cNvSpPr txBox="1"/>
              <p:nvPr/>
            </p:nvSpPr>
            <p:spPr>
              <a:xfrm>
                <a:off x="-1609725" y="3228945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2∙</m:t>
                      </m:r>
                      <m:sSup>
                        <m:sSupPr>
                          <m:ctrlP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6EC4AAA4-9781-44CC-ACD3-BD6672D56C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609725" y="3228945"/>
                <a:ext cx="6096000" cy="400110"/>
              </a:xfrm>
              <a:prstGeom prst="rect">
                <a:avLst/>
              </a:prstGeom>
              <a:blipFill>
                <a:blip r:embed="rId5"/>
                <a:stretch>
                  <a:fillRect b="-1692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CA500941-A0D3-464D-808E-FAE9629DB942}"/>
                  </a:ext>
                </a:extLst>
              </p:cNvPr>
              <p:cNvSpPr txBox="1"/>
              <p:nvPr/>
            </p:nvSpPr>
            <p:spPr>
              <a:xfrm>
                <a:off x="-1609725" y="4383490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de-AT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de-AT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+4</m:t>
                      </m:r>
                      <m:r>
                        <m:rPr>
                          <m:sty m:val="p"/>
                        </m:rPr>
                        <a:rPr lang="de-AT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CA500941-A0D3-464D-808E-FAE9629DB9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609725" y="4383490"/>
                <a:ext cx="6096000" cy="400110"/>
              </a:xfrm>
              <a:prstGeom prst="rect">
                <a:avLst/>
              </a:prstGeom>
              <a:blipFill>
                <a:blip r:embed="rId6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feld 10">
            <a:extLst>
              <a:ext uri="{FF2B5EF4-FFF2-40B4-BE49-F238E27FC236}">
                <a16:creationId xmlns:a16="http://schemas.microsoft.com/office/drawing/2014/main" id="{7163262C-775F-494A-A19A-34F0B694DA30}"/>
              </a:ext>
            </a:extLst>
          </p:cNvPr>
          <p:cNvSpPr txBox="1"/>
          <p:nvPr/>
        </p:nvSpPr>
        <p:spPr>
          <a:xfrm>
            <a:off x="6246987" y="1776149"/>
            <a:ext cx="544115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 konstanter Faktor ist von der Ableitung nicht betroffen und wird mitgeschrieben.</a:t>
            </a:r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val="17622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9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4742035" y="302475"/>
            <a:ext cx="27079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Ableitungsregeln</a:t>
            </a:r>
            <a:endParaRPr lang="de-AT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A1A912CA-52EF-4620-860D-EAC29290DAAB}"/>
              </a:ext>
            </a:extLst>
          </p:cNvPr>
          <p:cNvSpPr txBox="1"/>
          <p:nvPr/>
        </p:nvSpPr>
        <p:spPr>
          <a:xfrm>
            <a:off x="732010" y="1367909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4] Summenregel</a:t>
            </a:r>
            <a:endParaRPr lang="de-AT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919F3098-1471-4D88-B9EB-7F1D6E6EA598}"/>
                  </a:ext>
                </a:extLst>
              </p:cNvPr>
              <p:cNvSpPr txBox="1"/>
              <p:nvPr/>
            </p:nvSpPr>
            <p:spPr>
              <a:xfrm>
                <a:off x="732010" y="1994233"/>
                <a:ext cx="695325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→ </m:t>
                      </m:r>
                      <m:sSup>
                        <m:sSupPr>
                          <m:ctrlP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919F3098-1471-4D88-B9EB-7F1D6E6EA5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010" y="1994233"/>
                <a:ext cx="6953250" cy="461665"/>
              </a:xfrm>
              <a:prstGeom prst="rect">
                <a:avLst/>
              </a:prstGeom>
              <a:blipFill>
                <a:blip r:embed="rId4"/>
                <a:stretch>
                  <a:fillRect l="-701" b="-1973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6EC4AAA4-9781-44CC-ACD3-BD6672D56C93}"/>
                  </a:ext>
                </a:extLst>
              </p:cNvPr>
              <p:cNvSpPr txBox="1"/>
              <p:nvPr/>
            </p:nvSpPr>
            <p:spPr>
              <a:xfrm>
                <a:off x="-1524000" y="3228945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de-AT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6EC4AAA4-9781-44CC-ACD3-BD6672D56C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524000" y="3228945"/>
                <a:ext cx="6096000" cy="400110"/>
              </a:xfrm>
              <a:prstGeom prst="rect">
                <a:avLst/>
              </a:prstGeom>
              <a:blipFill>
                <a:blip r:embed="rId5"/>
                <a:stretch>
                  <a:fillRect b="-1692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feld 11">
            <a:extLst>
              <a:ext uri="{FF2B5EF4-FFF2-40B4-BE49-F238E27FC236}">
                <a16:creationId xmlns:a16="http://schemas.microsoft.com/office/drawing/2014/main" id="{EA14C697-7D6A-4FE7-B62E-DA3C0FB88EDE}"/>
              </a:ext>
            </a:extLst>
          </p:cNvPr>
          <p:cNvSpPr txBox="1"/>
          <p:nvPr/>
        </p:nvSpPr>
        <p:spPr>
          <a:xfrm>
            <a:off x="7269956" y="1739974"/>
            <a:ext cx="458866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Eine Summe wird abgeleitet, indem jeder einzelne Summand einzeln abgeleitet wird.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878538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4742035" y="302475"/>
            <a:ext cx="27079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Ableitungsregeln</a:t>
            </a:r>
            <a:endParaRPr lang="de-AT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A1A912CA-52EF-4620-860D-EAC29290DAAB}"/>
              </a:ext>
            </a:extLst>
          </p:cNvPr>
          <p:cNvSpPr txBox="1"/>
          <p:nvPr/>
        </p:nvSpPr>
        <p:spPr>
          <a:xfrm>
            <a:off x="732010" y="1367909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5] Differenzenregel</a:t>
            </a:r>
            <a:endParaRPr lang="de-AT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919F3098-1471-4D88-B9EB-7F1D6E6EA598}"/>
                  </a:ext>
                </a:extLst>
              </p:cNvPr>
              <p:cNvSpPr txBox="1"/>
              <p:nvPr/>
            </p:nvSpPr>
            <p:spPr>
              <a:xfrm>
                <a:off x="732010" y="1994233"/>
                <a:ext cx="695325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→ </m:t>
                      </m:r>
                      <m:sSup>
                        <m:sSupPr>
                          <m:ctrlP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919F3098-1471-4D88-B9EB-7F1D6E6EA5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010" y="1994233"/>
                <a:ext cx="6953250" cy="461665"/>
              </a:xfrm>
              <a:prstGeom prst="rect">
                <a:avLst/>
              </a:prstGeom>
              <a:blipFill>
                <a:blip r:embed="rId4"/>
                <a:stretch>
                  <a:fillRect l="-701" b="-1973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6EC4AAA4-9781-44CC-ACD3-BD6672D56C93}"/>
                  </a:ext>
                </a:extLst>
              </p:cNvPr>
              <p:cNvSpPr txBox="1"/>
              <p:nvPr/>
            </p:nvSpPr>
            <p:spPr>
              <a:xfrm>
                <a:off x="-1524000" y="3228945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sup>
                      </m:sSup>
                      <m:r>
                        <a:rPr lang="de-AT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6EC4AAA4-9781-44CC-ACD3-BD6672D56C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524000" y="3228945"/>
                <a:ext cx="6096000" cy="400110"/>
              </a:xfrm>
              <a:prstGeom prst="rect">
                <a:avLst/>
              </a:prstGeom>
              <a:blipFill>
                <a:blip r:embed="rId5"/>
                <a:stretch>
                  <a:fillRect b="-1692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1995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feld 14">
            <a:extLst>
              <a:ext uri="{FF2B5EF4-FFF2-40B4-BE49-F238E27FC236}">
                <a16:creationId xmlns:a16="http://schemas.microsoft.com/office/drawing/2014/main" id="{31631482-9F4C-4E8E-9559-9283BF551081}"/>
              </a:ext>
            </a:extLst>
          </p:cNvPr>
          <p:cNvSpPr txBox="1"/>
          <p:nvPr/>
        </p:nvSpPr>
        <p:spPr>
          <a:xfrm>
            <a:off x="457200" y="37941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 1)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Bilde die Ableitungsfunktion der Funktion f.</a:t>
            </a:r>
            <a:endParaRPr lang="de-A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feld 16">
                <a:extLst>
                  <a:ext uri="{FF2B5EF4-FFF2-40B4-BE49-F238E27FC236}">
                    <a16:creationId xmlns:a16="http://schemas.microsoft.com/office/drawing/2014/main" id="{9CEC2600-A4A4-47B2-85AB-7A7CFBCE45BE}"/>
                  </a:ext>
                </a:extLst>
              </p:cNvPr>
              <p:cNvSpPr txBox="1"/>
              <p:nvPr/>
            </p:nvSpPr>
            <p:spPr>
              <a:xfrm>
                <a:off x="-1038225" y="989620"/>
                <a:ext cx="6096000" cy="6451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de-AT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de-AT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36</m:t>
                          </m:r>
                        </m:den>
                      </m:f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AT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de-AT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de-A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Textfeld 16">
                <a:extLst>
                  <a:ext uri="{FF2B5EF4-FFF2-40B4-BE49-F238E27FC236}">
                    <a16:creationId xmlns:a16="http://schemas.microsoft.com/office/drawing/2014/main" id="{9CEC2600-A4A4-47B2-85AB-7A7CFBCE45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038225" y="989620"/>
                <a:ext cx="6096000" cy="6451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812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327</Words>
  <Application>Microsoft Office PowerPoint</Application>
  <PresentationFormat>Breitbild</PresentationFormat>
  <Paragraphs>41</Paragraphs>
  <Slides>10</Slides>
  <Notes>10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6" baseType="lpstr">
      <vt:lpstr>Calibri</vt:lpstr>
      <vt:lpstr>Cambria Math</vt:lpstr>
      <vt:lpstr>Georgia</vt:lpstr>
      <vt:lpstr>Trebuchet MS</vt:lpstr>
      <vt:lpstr>Wingdings</vt:lpstr>
      <vt:lpstr>Holzart</vt:lpstr>
      <vt:lpstr>Einfache Ableitungsregeln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111</cp:revision>
  <dcterms:created xsi:type="dcterms:W3CDTF">2020-04-09T06:13:57Z</dcterms:created>
  <dcterms:modified xsi:type="dcterms:W3CDTF">2022-11-05T22:47:40Z</dcterms:modified>
</cp:coreProperties>
</file>